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7" r:id="rId2"/>
    <p:sldId id="856" r:id="rId3"/>
    <p:sldId id="893" r:id="rId4"/>
    <p:sldId id="894" r:id="rId5"/>
    <p:sldId id="895" r:id="rId6"/>
    <p:sldId id="903" r:id="rId7"/>
    <p:sldId id="906" r:id="rId8"/>
    <p:sldId id="912" r:id="rId9"/>
    <p:sldId id="911" r:id="rId10"/>
    <p:sldId id="975" r:id="rId11"/>
    <p:sldId id="1013" r:id="rId12"/>
    <p:sldId id="907" r:id="rId13"/>
    <p:sldId id="970" r:id="rId14"/>
    <p:sldId id="1009" r:id="rId15"/>
    <p:sldId id="908" r:id="rId16"/>
    <p:sldId id="909" r:id="rId17"/>
    <p:sldId id="10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9"/>
    <a:srgbClr val="F6C09C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C8F48-1830-46BE-AC64-586EC81BA32B}" v="16" dt="2024-01-26T04:43:17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26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notesViewPr>
    <p:cSldViewPr snapToGrid="0" showGuides="1">
      <p:cViewPr varScale="1">
        <p:scale>
          <a:sx n="45" d="100"/>
          <a:sy n="45" d="100"/>
        </p:scale>
        <p:origin x="2760" y="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igdha Sen" userId="S::snigdha.sen@gat.ac.in::62ff6c0a-80c4-44cf-898f-8a6ba91679bf" providerId="AD" clId="Web-{C35EC610-8FB8-412C-8861-0487342A876E}"/>
    <pc:docChg chg="addSld modSld">
      <pc:chgData name="Snigdha Sen" userId="S::snigdha.sen@gat.ac.in::62ff6c0a-80c4-44cf-898f-8a6ba91679bf" providerId="AD" clId="Web-{C35EC610-8FB8-412C-8861-0487342A876E}" dt="2022-07-14T06:15:17.047" v="59" actId="1076"/>
      <pc:docMkLst>
        <pc:docMk/>
      </pc:docMkLst>
      <pc:sldChg chg="modSp">
        <pc:chgData name="Snigdha Sen" userId="S::snigdha.sen@gat.ac.in::62ff6c0a-80c4-44cf-898f-8a6ba91679bf" providerId="AD" clId="Web-{C35EC610-8FB8-412C-8861-0487342A876E}" dt="2022-07-14T04:57:11.686" v="34" actId="20577"/>
        <pc:sldMkLst>
          <pc:docMk/>
          <pc:sldMk cId="4168625440" sldId="795"/>
        </pc:sldMkLst>
        <pc:spChg chg="mod">
          <ac:chgData name="Snigdha Sen" userId="S::snigdha.sen@gat.ac.in::62ff6c0a-80c4-44cf-898f-8a6ba91679bf" providerId="AD" clId="Web-{C35EC610-8FB8-412C-8861-0487342A876E}" dt="2022-07-14T04:57:11.686" v="34" actId="20577"/>
          <ac:spMkLst>
            <pc:docMk/>
            <pc:sldMk cId="4168625440" sldId="795"/>
            <ac:spMk id="3" creationId="{BDB20380-3765-FE06-E326-0D8ADE8EF016}"/>
          </ac:spMkLst>
        </pc:spChg>
      </pc:sldChg>
      <pc:sldChg chg="addSp delSp modSp new">
        <pc:chgData name="Snigdha Sen" userId="S::snigdha.sen@gat.ac.in::62ff6c0a-80c4-44cf-898f-8a6ba91679bf" providerId="AD" clId="Web-{C35EC610-8FB8-412C-8861-0487342A876E}" dt="2022-07-14T03:43:10.357" v="1"/>
        <pc:sldMkLst>
          <pc:docMk/>
          <pc:sldMk cId="819391298" sldId="796"/>
        </pc:sldMkLst>
        <pc:spChg chg="del">
          <ac:chgData name="Snigdha Sen" userId="S::snigdha.sen@gat.ac.in::62ff6c0a-80c4-44cf-898f-8a6ba91679bf" providerId="AD" clId="Web-{C35EC610-8FB8-412C-8861-0487342A876E}" dt="2022-07-14T03:43:10.357" v="1"/>
          <ac:spMkLst>
            <pc:docMk/>
            <pc:sldMk cId="819391298" sldId="796"/>
            <ac:spMk id="3" creationId="{F1FABDA2-1A90-E90B-DD83-7A7BA1B73391}"/>
          </ac:spMkLst>
        </pc:spChg>
        <pc:picChg chg="add mod ord">
          <ac:chgData name="Snigdha Sen" userId="S::snigdha.sen@gat.ac.in::62ff6c0a-80c4-44cf-898f-8a6ba91679bf" providerId="AD" clId="Web-{C35EC610-8FB8-412C-8861-0487342A876E}" dt="2022-07-14T03:43:10.357" v="1"/>
          <ac:picMkLst>
            <pc:docMk/>
            <pc:sldMk cId="819391298" sldId="796"/>
            <ac:picMk id="4" creationId="{981BA74B-97B8-CE25-8A0B-30BE055D5B54}"/>
          </ac:picMkLst>
        </pc:picChg>
      </pc:sldChg>
      <pc:sldChg chg="modSp new">
        <pc:chgData name="Snigdha Sen" userId="S::snigdha.sen@gat.ac.in::62ff6c0a-80c4-44cf-898f-8a6ba91679bf" providerId="AD" clId="Web-{C35EC610-8FB8-412C-8861-0487342A876E}" dt="2022-07-14T05:01:02.252" v="38" actId="20577"/>
        <pc:sldMkLst>
          <pc:docMk/>
          <pc:sldMk cId="2054362272" sldId="797"/>
        </pc:sldMkLst>
        <pc:spChg chg="mod">
          <ac:chgData name="Snigdha Sen" userId="S::snigdha.sen@gat.ac.in::62ff6c0a-80c4-44cf-898f-8a6ba91679bf" providerId="AD" clId="Web-{C35EC610-8FB8-412C-8861-0487342A876E}" dt="2022-07-14T05:01:02.252" v="38" actId="20577"/>
          <ac:spMkLst>
            <pc:docMk/>
            <pc:sldMk cId="2054362272" sldId="797"/>
            <ac:spMk id="3" creationId="{07D2D9AD-E2E9-B5D1-7747-57FAEE80234D}"/>
          </ac:spMkLst>
        </pc:spChg>
      </pc:sldChg>
      <pc:sldChg chg="addSp delSp modSp new">
        <pc:chgData name="Snigdha Sen" userId="S::snigdha.sen@gat.ac.in::62ff6c0a-80c4-44cf-898f-8a6ba91679bf" providerId="AD" clId="Web-{C35EC610-8FB8-412C-8861-0487342A876E}" dt="2022-07-14T06:15:17.047" v="59" actId="1076"/>
        <pc:sldMkLst>
          <pc:docMk/>
          <pc:sldMk cId="2946316605" sldId="798"/>
        </pc:sldMkLst>
        <pc:spChg chg="del">
          <ac:chgData name="Snigdha Sen" userId="S::snigdha.sen@gat.ac.in::62ff6c0a-80c4-44cf-898f-8a6ba91679bf" providerId="AD" clId="Web-{C35EC610-8FB8-412C-8861-0487342A876E}" dt="2022-07-14T06:03:30.116" v="40"/>
          <ac:spMkLst>
            <pc:docMk/>
            <pc:sldMk cId="2946316605" sldId="798"/>
            <ac:spMk id="3" creationId="{294B174E-E8D0-1121-DE82-4E68BEC2D05C}"/>
          </ac:spMkLst>
        </pc:spChg>
        <pc:spChg chg="add del mod">
          <ac:chgData name="Snigdha Sen" userId="S::snigdha.sen@gat.ac.in::62ff6c0a-80c4-44cf-898f-8a6ba91679bf" providerId="AD" clId="Web-{C35EC610-8FB8-412C-8861-0487342A876E}" dt="2022-07-14T06:15:09.625" v="55"/>
          <ac:spMkLst>
            <pc:docMk/>
            <pc:sldMk cId="2946316605" sldId="798"/>
            <ac:spMk id="7" creationId="{87B007F6-8FB9-78D2-921D-79177D79E112}"/>
          </ac:spMkLst>
        </pc:spChg>
        <pc:picChg chg="add del mod ord">
          <ac:chgData name="Snigdha Sen" userId="S::snigdha.sen@gat.ac.in::62ff6c0a-80c4-44cf-898f-8a6ba91679bf" providerId="AD" clId="Web-{C35EC610-8FB8-412C-8861-0487342A876E}" dt="2022-07-14T06:15:07.219" v="54"/>
          <ac:picMkLst>
            <pc:docMk/>
            <pc:sldMk cId="2946316605" sldId="798"/>
            <ac:picMk id="4" creationId="{F2E16312-23E3-B990-8129-B88719F457A2}"/>
          </ac:picMkLst>
        </pc:picChg>
        <pc:picChg chg="add mod">
          <ac:chgData name="Snigdha Sen" userId="S::snigdha.sen@gat.ac.in::62ff6c0a-80c4-44cf-898f-8a6ba91679bf" providerId="AD" clId="Web-{C35EC610-8FB8-412C-8861-0487342A876E}" dt="2022-07-14T06:08:41.151" v="48" actId="14100"/>
          <ac:picMkLst>
            <pc:docMk/>
            <pc:sldMk cId="2946316605" sldId="798"/>
            <ac:picMk id="5" creationId="{7B16C7E0-1B36-F4DE-E6CB-7E9C280088EA}"/>
          </ac:picMkLst>
        </pc:picChg>
        <pc:picChg chg="add mod ord">
          <ac:chgData name="Snigdha Sen" userId="S::snigdha.sen@gat.ac.in::62ff6c0a-80c4-44cf-898f-8a6ba91679bf" providerId="AD" clId="Web-{C35EC610-8FB8-412C-8861-0487342A876E}" dt="2022-07-14T06:15:17.047" v="59" actId="1076"/>
          <ac:picMkLst>
            <pc:docMk/>
            <pc:sldMk cId="2946316605" sldId="798"/>
            <ac:picMk id="8" creationId="{CC8F18FA-2866-DBCC-404E-90E7800A148F}"/>
          </ac:picMkLst>
        </pc:picChg>
      </pc:sldChg>
      <pc:sldChg chg="addSp delSp modSp new">
        <pc:chgData name="Snigdha Sen" userId="S::snigdha.sen@gat.ac.in::62ff6c0a-80c4-44cf-898f-8a6ba91679bf" providerId="AD" clId="Web-{C35EC610-8FB8-412C-8861-0487342A876E}" dt="2022-07-14T06:14:28.234" v="53" actId="14100"/>
        <pc:sldMkLst>
          <pc:docMk/>
          <pc:sldMk cId="1314097281" sldId="799"/>
        </pc:sldMkLst>
        <pc:spChg chg="del">
          <ac:chgData name="Snigdha Sen" userId="S::snigdha.sen@gat.ac.in::62ff6c0a-80c4-44cf-898f-8a6ba91679bf" providerId="AD" clId="Web-{C35EC610-8FB8-412C-8861-0487342A876E}" dt="2022-07-14T06:14:15.734" v="50"/>
          <ac:spMkLst>
            <pc:docMk/>
            <pc:sldMk cId="1314097281" sldId="799"/>
            <ac:spMk id="3" creationId="{03372263-D7DE-57DA-D92F-730CA526AD3E}"/>
          </ac:spMkLst>
        </pc:spChg>
        <pc:picChg chg="add mod ord">
          <ac:chgData name="Snigdha Sen" userId="S::snigdha.sen@gat.ac.in::62ff6c0a-80c4-44cf-898f-8a6ba91679bf" providerId="AD" clId="Web-{C35EC610-8FB8-412C-8861-0487342A876E}" dt="2022-07-14T06:14:28.234" v="53" actId="14100"/>
          <ac:picMkLst>
            <pc:docMk/>
            <pc:sldMk cId="1314097281" sldId="799"/>
            <ac:picMk id="4" creationId="{B1CB27EB-1249-6B1C-DB56-E4CB1116713A}"/>
          </ac:picMkLst>
        </pc:picChg>
      </pc:sldChg>
    </pc:docChg>
  </pc:docChgLst>
  <pc:docChgLst>
    <pc:chgData name="Snigdha Sen" userId="S::snigdha.sen@gat.ac.in::62ff6c0a-80c4-44cf-898f-8a6ba91679bf" providerId="AD" clId="Web-{C80F9887-806C-75F8-5E72-C6F63FAD1513}"/>
    <pc:docChg chg="addSld modSld">
      <pc:chgData name="Snigdha Sen" userId="S::snigdha.sen@gat.ac.in::62ff6c0a-80c4-44cf-898f-8a6ba91679bf" providerId="AD" clId="Web-{C80F9887-806C-75F8-5E72-C6F63FAD1513}" dt="2022-07-15T06:34:18.064" v="112"/>
      <pc:docMkLst>
        <pc:docMk/>
      </pc:docMkLst>
      <pc:sldChg chg="addSp delSp modSp">
        <pc:chgData name="Snigdha Sen" userId="S::snigdha.sen@gat.ac.in::62ff6c0a-80c4-44cf-898f-8a6ba91679bf" providerId="AD" clId="Web-{C80F9887-806C-75F8-5E72-C6F63FAD1513}" dt="2022-07-15T06:08:10.625" v="86" actId="20577"/>
        <pc:sldMkLst>
          <pc:docMk/>
          <pc:sldMk cId="2054362272" sldId="797"/>
        </pc:sldMkLst>
        <pc:spChg chg="mod">
          <ac:chgData name="Snigdha Sen" userId="S::snigdha.sen@gat.ac.in::62ff6c0a-80c4-44cf-898f-8a6ba91679bf" providerId="AD" clId="Web-{C80F9887-806C-75F8-5E72-C6F63FAD1513}" dt="2022-07-15T06:08:10.625" v="86" actId="20577"/>
          <ac:spMkLst>
            <pc:docMk/>
            <pc:sldMk cId="2054362272" sldId="797"/>
            <ac:spMk id="3" creationId="{07D2D9AD-E2E9-B5D1-7747-57FAEE80234D}"/>
          </ac:spMkLst>
        </pc:spChg>
        <pc:graphicFrameChg chg="add del mod modGraphic">
          <ac:chgData name="Snigdha Sen" userId="S::snigdha.sen@gat.ac.in::62ff6c0a-80c4-44cf-898f-8a6ba91679bf" providerId="AD" clId="Web-{C80F9887-806C-75F8-5E72-C6F63FAD1513}" dt="2022-07-15T06:07:49.672" v="71"/>
          <ac:graphicFrameMkLst>
            <pc:docMk/>
            <pc:sldMk cId="2054362272" sldId="797"/>
            <ac:graphicFrameMk id="4" creationId="{67CBCC3E-A9C1-CDD3-0D47-C66689A35918}"/>
          </ac:graphicFrameMkLst>
        </pc:graphicFrameChg>
      </pc:sldChg>
      <pc:sldChg chg="addSp delSp modSp new">
        <pc:chgData name="Snigdha Sen" userId="S::snigdha.sen@gat.ac.in::62ff6c0a-80c4-44cf-898f-8a6ba91679bf" providerId="AD" clId="Web-{C80F9887-806C-75F8-5E72-C6F63FAD1513}" dt="2022-07-15T03:52:01.744" v="17" actId="20577"/>
        <pc:sldMkLst>
          <pc:docMk/>
          <pc:sldMk cId="2315868975" sldId="800"/>
        </pc:sldMkLst>
        <pc:spChg chg="mod">
          <ac:chgData name="Snigdha Sen" userId="S::snigdha.sen@gat.ac.in::62ff6c0a-80c4-44cf-898f-8a6ba91679bf" providerId="AD" clId="Web-{C80F9887-806C-75F8-5E72-C6F63FAD1513}" dt="2022-07-15T03:52:01.744" v="17" actId="20577"/>
          <ac:spMkLst>
            <pc:docMk/>
            <pc:sldMk cId="2315868975" sldId="800"/>
            <ac:spMk id="2" creationId="{B8FCE0FC-84BA-0442-727D-5EAEA760A2C9}"/>
          </ac:spMkLst>
        </pc:spChg>
        <pc:spChg chg="del">
          <ac:chgData name="Snigdha Sen" userId="S::snigdha.sen@gat.ac.in::62ff6c0a-80c4-44cf-898f-8a6ba91679bf" providerId="AD" clId="Web-{C80F9887-806C-75F8-5E72-C6F63FAD1513}" dt="2022-07-15T03:44:41.785" v="1"/>
          <ac:spMkLst>
            <pc:docMk/>
            <pc:sldMk cId="2315868975" sldId="800"/>
            <ac:spMk id="3" creationId="{084530D3-E0DF-E580-C1FB-2F0C234AA7A2}"/>
          </ac:spMkLst>
        </pc:spChg>
        <pc:picChg chg="add mod ord">
          <ac:chgData name="Snigdha Sen" userId="S::snigdha.sen@gat.ac.in::62ff6c0a-80c4-44cf-898f-8a6ba91679bf" providerId="AD" clId="Web-{C80F9887-806C-75F8-5E72-C6F63FAD1513}" dt="2022-07-15T03:44:44.441" v="2" actId="1076"/>
          <ac:picMkLst>
            <pc:docMk/>
            <pc:sldMk cId="2315868975" sldId="800"/>
            <ac:picMk id="4" creationId="{348D1AB4-534F-E476-0627-A163CB4E48D2}"/>
          </ac:picMkLst>
        </pc:picChg>
        <pc:picChg chg="add mod">
          <ac:chgData name="Snigdha Sen" userId="S::snigdha.sen@gat.ac.in::62ff6c0a-80c4-44cf-898f-8a6ba91679bf" providerId="AD" clId="Web-{C80F9887-806C-75F8-5E72-C6F63FAD1513}" dt="2022-07-15T03:45:26.176" v="5" actId="14100"/>
          <ac:picMkLst>
            <pc:docMk/>
            <pc:sldMk cId="2315868975" sldId="800"/>
            <ac:picMk id="5" creationId="{47492369-0481-D016-8F9F-7520D59CBEAE}"/>
          </ac:picMkLst>
        </pc:picChg>
        <pc:picChg chg="add mod">
          <ac:chgData name="Snigdha Sen" userId="S::snigdha.sen@gat.ac.in::62ff6c0a-80c4-44cf-898f-8a6ba91679bf" providerId="AD" clId="Web-{C80F9887-806C-75F8-5E72-C6F63FAD1513}" dt="2022-07-15T03:45:55.208" v="8" actId="14100"/>
          <ac:picMkLst>
            <pc:docMk/>
            <pc:sldMk cId="2315868975" sldId="800"/>
            <ac:picMk id="6" creationId="{3CF4F75D-A61D-086F-B908-C1E964550B14}"/>
          </ac:picMkLst>
        </pc:picChg>
      </pc:sldChg>
      <pc:sldChg chg="addSp delSp modSp new">
        <pc:chgData name="Snigdha Sen" userId="S::snigdha.sen@gat.ac.in::62ff6c0a-80c4-44cf-898f-8a6ba91679bf" providerId="AD" clId="Web-{C80F9887-806C-75F8-5E72-C6F63FAD1513}" dt="2022-07-15T06:34:18.064" v="112"/>
        <pc:sldMkLst>
          <pc:docMk/>
          <pc:sldMk cId="3472743913" sldId="801"/>
        </pc:sldMkLst>
        <pc:spChg chg="mod">
          <ac:chgData name="Snigdha Sen" userId="S::snigdha.sen@gat.ac.in::62ff6c0a-80c4-44cf-898f-8a6ba91679bf" providerId="AD" clId="Web-{C80F9887-806C-75F8-5E72-C6F63FAD1513}" dt="2022-07-15T06:10:51.846" v="101" actId="20577"/>
          <ac:spMkLst>
            <pc:docMk/>
            <pc:sldMk cId="3472743913" sldId="801"/>
            <ac:spMk id="2" creationId="{02B9D725-93C5-E498-FBD3-84D05D5A0E23}"/>
          </ac:spMkLst>
        </pc:spChg>
        <pc:spChg chg="del">
          <ac:chgData name="Snigdha Sen" userId="S::snigdha.sen@gat.ac.in::62ff6c0a-80c4-44cf-898f-8a6ba91679bf" providerId="AD" clId="Web-{C80F9887-806C-75F8-5E72-C6F63FAD1513}" dt="2022-07-15T06:10:53.878" v="102"/>
          <ac:spMkLst>
            <pc:docMk/>
            <pc:sldMk cId="3472743913" sldId="801"/>
            <ac:spMk id="3" creationId="{A244563D-35F0-F5E8-FFF3-385BF239A3ED}"/>
          </ac:spMkLst>
        </pc:spChg>
        <pc:spChg chg="add del">
          <ac:chgData name="Snigdha Sen" userId="S::snigdha.sen@gat.ac.in::62ff6c0a-80c4-44cf-898f-8a6ba91679bf" providerId="AD" clId="Web-{C80F9887-806C-75F8-5E72-C6F63FAD1513}" dt="2022-07-15T06:34:18.064" v="112"/>
          <ac:spMkLst>
            <pc:docMk/>
            <pc:sldMk cId="3472743913" sldId="801"/>
            <ac:spMk id="3" creationId="{AEB4D78F-246F-5AC2-23BB-F54F4D49B256}"/>
          </ac:spMkLst>
        </pc:spChg>
        <pc:picChg chg="add mod ord">
          <ac:chgData name="Snigdha Sen" userId="S::snigdha.sen@gat.ac.in::62ff6c0a-80c4-44cf-898f-8a6ba91679bf" providerId="AD" clId="Web-{C80F9887-806C-75F8-5E72-C6F63FAD1513}" dt="2022-07-15T06:33:58.048" v="106" actId="14100"/>
          <ac:picMkLst>
            <pc:docMk/>
            <pc:sldMk cId="3472743913" sldId="801"/>
            <ac:picMk id="4" creationId="{DF6C2F8A-1A18-539D-9BE6-FFC6CB921F29}"/>
          </ac:picMkLst>
        </pc:picChg>
        <pc:picChg chg="add mod">
          <ac:chgData name="Snigdha Sen" userId="S::snigdha.sen@gat.ac.in::62ff6c0a-80c4-44cf-898f-8a6ba91679bf" providerId="AD" clId="Web-{C80F9887-806C-75F8-5E72-C6F63FAD1513}" dt="2022-07-15T06:34:10.080" v="111" actId="14100"/>
          <ac:picMkLst>
            <pc:docMk/>
            <pc:sldMk cId="3472743913" sldId="801"/>
            <ac:picMk id="5" creationId="{DCB9A6FD-B477-E0F8-8E25-B87BCC9375C2}"/>
          </ac:picMkLst>
        </pc:picChg>
      </pc:sldChg>
    </pc:docChg>
  </pc:docChgLst>
  <pc:docChgLst>
    <pc:chgData name="Snigdha Sen" userId="62ff6c0a-80c4-44cf-898f-8a6ba91679bf" providerId="ADAL" clId="{07D9A100-8E2B-4636-8EE6-E04612C089DC}"/>
    <pc:docChg chg="undo custSel addSld delSld modSld sldOrd">
      <pc:chgData name="Snigdha Sen" userId="62ff6c0a-80c4-44cf-898f-8a6ba91679bf" providerId="ADAL" clId="{07D9A100-8E2B-4636-8EE6-E04612C089DC}" dt="2022-01-13T11:08:49.096" v="2230" actId="20577"/>
      <pc:docMkLst>
        <pc:docMk/>
      </pc:docMkLst>
      <pc:sldChg chg="modSp mod">
        <pc:chgData name="Snigdha Sen" userId="62ff6c0a-80c4-44cf-898f-8a6ba91679bf" providerId="ADAL" clId="{07D9A100-8E2B-4636-8EE6-E04612C089DC}" dt="2022-01-13T11:08:49.096" v="2230" actId="20577"/>
        <pc:sldMkLst>
          <pc:docMk/>
          <pc:sldMk cId="4142281988" sldId="347"/>
        </pc:sldMkLst>
        <pc:spChg chg="mod">
          <ac:chgData name="Snigdha Sen" userId="62ff6c0a-80c4-44cf-898f-8a6ba91679bf" providerId="ADAL" clId="{07D9A100-8E2B-4636-8EE6-E04612C089DC}" dt="2022-01-08T04:55:34.709" v="1116" actId="403"/>
          <ac:spMkLst>
            <pc:docMk/>
            <pc:sldMk cId="4142281988" sldId="347"/>
            <ac:spMk id="3" creationId="{00000000-0000-0000-0000-000000000000}"/>
          </ac:spMkLst>
        </pc:spChg>
        <pc:graphicFrameChg chg="mod modGraphic">
          <ac:chgData name="Snigdha Sen" userId="62ff6c0a-80c4-44cf-898f-8a6ba91679bf" providerId="ADAL" clId="{07D9A100-8E2B-4636-8EE6-E04612C089DC}" dt="2022-01-08T04:55:39.154" v="1119" actId="403"/>
          <ac:graphicFrameMkLst>
            <pc:docMk/>
            <pc:sldMk cId="4142281988" sldId="347"/>
            <ac:graphicFrameMk id="2" creationId="{00000000-0000-0000-0000-000000000000}"/>
          </ac:graphicFrameMkLst>
        </pc:graphicFrameChg>
        <pc:graphicFrameChg chg="mod modGraphic">
          <ac:chgData name="Snigdha Sen" userId="62ff6c0a-80c4-44cf-898f-8a6ba91679bf" providerId="ADAL" clId="{07D9A100-8E2B-4636-8EE6-E04612C089DC}" dt="2022-01-13T11:08:49.096" v="2230" actId="20577"/>
          <ac:graphicFrameMkLst>
            <pc:docMk/>
            <pc:sldMk cId="4142281988" sldId="347"/>
            <ac:graphicFrameMk id="4" creationId="{00000000-0000-0000-0000-000000000000}"/>
          </ac:graphicFrameMkLst>
        </pc:graphicFrameChg>
      </pc:sldChg>
      <pc:sldChg chg="modSp mod">
        <pc:chgData name="Snigdha Sen" userId="62ff6c0a-80c4-44cf-898f-8a6ba91679bf" providerId="ADAL" clId="{07D9A100-8E2B-4636-8EE6-E04612C089DC}" dt="2022-01-12T14:52:04.266" v="1938" actId="20577"/>
        <pc:sldMkLst>
          <pc:docMk/>
          <pc:sldMk cId="3365079818" sldId="370"/>
        </pc:sldMkLst>
        <pc:spChg chg="mod">
          <ac:chgData name="Snigdha Sen" userId="62ff6c0a-80c4-44cf-898f-8a6ba91679bf" providerId="ADAL" clId="{07D9A100-8E2B-4636-8EE6-E04612C089DC}" dt="2022-01-08T12:35:27.618" v="1221" actId="404"/>
          <ac:spMkLst>
            <pc:docMk/>
            <pc:sldMk cId="3365079818" sldId="370"/>
            <ac:spMk id="2" creationId="{00000000-0000-0000-0000-000000000000}"/>
          </ac:spMkLst>
        </pc:spChg>
        <pc:spChg chg="mod">
          <ac:chgData name="Snigdha Sen" userId="62ff6c0a-80c4-44cf-898f-8a6ba91679bf" providerId="ADAL" clId="{07D9A100-8E2B-4636-8EE6-E04612C089DC}" dt="2022-01-12T14:52:04.266" v="1938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 add mod">
        <pc:chgData name="Snigdha Sen" userId="62ff6c0a-80c4-44cf-898f-8a6ba91679bf" providerId="ADAL" clId="{07D9A100-8E2B-4636-8EE6-E04612C089DC}" dt="2022-01-12T14:53:30.381" v="1948" actId="20577"/>
        <pc:sldMkLst>
          <pc:docMk/>
          <pc:sldMk cId="1673606766" sldId="383"/>
        </pc:sldMkLst>
        <pc:spChg chg="mod">
          <ac:chgData name="Snigdha Sen" userId="62ff6c0a-80c4-44cf-898f-8a6ba91679bf" providerId="ADAL" clId="{07D9A100-8E2B-4636-8EE6-E04612C089DC}" dt="2022-01-12T14:53:30.381" v="1948" actId="20577"/>
          <ac:spMkLst>
            <pc:docMk/>
            <pc:sldMk cId="1673606766" sldId="383"/>
            <ac:spMk id="2" creationId="{00000000-0000-0000-0000-000000000000}"/>
          </ac:spMkLst>
        </pc:spChg>
      </pc:sldChg>
      <pc:sldChg chg="modSp add del mod ord">
        <pc:chgData name="Snigdha Sen" userId="62ff6c0a-80c4-44cf-898f-8a6ba91679bf" providerId="ADAL" clId="{07D9A100-8E2B-4636-8EE6-E04612C089DC}" dt="2022-01-12T14:53:11.604" v="1943" actId="2696"/>
        <pc:sldMkLst>
          <pc:docMk/>
          <pc:sldMk cId="2490066504" sldId="383"/>
        </pc:sldMkLst>
        <pc:spChg chg="mod">
          <ac:chgData name="Snigdha Sen" userId="62ff6c0a-80c4-44cf-898f-8a6ba91679bf" providerId="ADAL" clId="{07D9A100-8E2B-4636-8EE6-E04612C089DC}" dt="2022-01-08T12:42:12.021" v="1262" actId="403"/>
          <ac:spMkLst>
            <pc:docMk/>
            <pc:sldMk cId="2490066504" sldId="383"/>
            <ac:spMk id="2" creationId="{00000000-0000-0000-0000-000000000000}"/>
          </ac:spMkLst>
        </pc:spChg>
      </pc:sldChg>
      <pc:sldChg chg="addSp delSp modSp del mod">
        <pc:chgData name="Snigdha Sen" userId="62ff6c0a-80c4-44cf-898f-8a6ba91679bf" providerId="ADAL" clId="{07D9A100-8E2B-4636-8EE6-E04612C089DC}" dt="2022-01-03T14:53:33.260" v="775" actId="2696"/>
        <pc:sldMkLst>
          <pc:docMk/>
          <pc:sldMk cId="2637779614" sldId="383"/>
        </pc:sldMkLst>
        <pc:spChg chg="del mod">
          <ac:chgData name="Snigdha Sen" userId="62ff6c0a-80c4-44cf-898f-8a6ba91679bf" providerId="ADAL" clId="{07D9A100-8E2B-4636-8EE6-E04612C089DC}" dt="2022-01-03T13:47:14.940" v="510"/>
          <ac:spMkLst>
            <pc:docMk/>
            <pc:sldMk cId="2637779614" sldId="383"/>
            <ac:spMk id="6" creationId="{F32F8CC5-1DB7-4CDF-88A1-DBCB5CBDD024}"/>
          </ac:spMkLst>
        </pc:spChg>
        <pc:graphicFrameChg chg="del">
          <ac:chgData name="Snigdha Sen" userId="62ff6c0a-80c4-44cf-898f-8a6ba91679bf" providerId="ADAL" clId="{07D9A100-8E2B-4636-8EE6-E04612C089DC}" dt="2022-01-03T13:47:14.935" v="508" actId="478"/>
          <ac:graphicFrameMkLst>
            <pc:docMk/>
            <pc:sldMk cId="2637779614" sldId="383"/>
            <ac:graphicFrameMk id="7" creationId="{4D97C568-DD53-4F2E-AAEA-5DE965570380}"/>
          </ac:graphicFrameMkLst>
        </pc:graphicFrameChg>
        <pc:picChg chg="add mod">
          <ac:chgData name="Snigdha Sen" userId="62ff6c0a-80c4-44cf-898f-8a6ba91679bf" providerId="ADAL" clId="{07D9A100-8E2B-4636-8EE6-E04612C089DC}" dt="2022-01-03T13:48:10.427" v="516" actId="1076"/>
          <ac:picMkLst>
            <pc:docMk/>
            <pc:sldMk cId="2637779614" sldId="383"/>
            <ac:picMk id="4" creationId="{84399F96-C313-42D5-83FB-48D3B91A5E48}"/>
          </ac:picMkLst>
        </pc:picChg>
        <pc:picChg chg="mod modCrop">
          <ac:chgData name="Snigdha Sen" userId="62ff6c0a-80c4-44cf-898f-8a6ba91679bf" providerId="ADAL" clId="{07D9A100-8E2B-4636-8EE6-E04612C089DC}" dt="2022-01-03T13:50:25.775" v="531" actId="1076"/>
          <ac:picMkLst>
            <pc:docMk/>
            <pc:sldMk cId="2637779614" sldId="383"/>
            <ac:picMk id="5" creationId="{E67144D1-2830-48AF-B858-A43432328A8D}"/>
          </ac:picMkLst>
        </pc:picChg>
        <pc:picChg chg="add mod">
          <ac:chgData name="Snigdha Sen" userId="62ff6c0a-80c4-44cf-898f-8a6ba91679bf" providerId="ADAL" clId="{07D9A100-8E2B-4636-8EE6-E04612C089DC}" dt="2022-01-03T13:48:51.422" v="521" actId="1076"/>
          <ac:picMkLst>
            <pc:docMk/>
            <pc:sldMk cId="2637779614" sldId="383"/>
            <ac:picMk id="9" creationId="{4D13EB5D-B3C4-452D-A9D0-0927204837F0}"/>
          </ac:picMkLst>
        </pc:picChg>
      </pc:sldChg>
      <pc:sldChg chg="modSp mod">
        <pc:chgData name="Snigdha Sen" userId="62ff6c0a-80c4-44cf-898f-8a6ba91679bf" providerId="ADAL" clId="{07D9A100-8E2B-4636-8EE6-E04612C089DC}" dt="2022-01-03T13:09:16.046" v="73" actId="20577"/>
        <pc:sldMkLst>
          <pc:docMk/>
          <pc:sldMk cId="1754573146" sldId="405"/>
        </pc:sldMkLst>
        <pc:spChg chg="mod">
          <ac:chgData name="Snigdha Sen" userId="62ff6c0a-80c4-44cf-898f-8a6ba91679bf" providerId="ADAL" clId="{07D9A100-8E2B-4636-8EE6-E04612C089DC}" dt="2022-01-03T13:09:16.046" v="73" actId="20577"/>
          <ac:spMkLst>
            <pc:docMk/>
            <pc:sldMk cId="1754573146" sldId="405"/>
            <ac:spMk id="3" creationId="{00000000-0000-0000-0000-000000000000}"/>
          </ac:spMkLst>
        </pc:spChg>
      </pc:sldChg>
      <pc:sldChg chg="del">
        <pc:chgData name="Snigdha Sen" userId="62ff6c0a-80c4-44cf-898f-8a6ba91679bf" providerId="ADAL" clId="{07D9A100-8E2B-4636-8EE6-E04612C089DC}" dt="2022-01-03T13:15:30.630" v="220" actId="47"/>
        <pc:sldMkLst>
          <pc:docMk/>
          <pc:sldMk cId="3724248" sldId="412"/>
        </pc:sldMkLst>
      </pc:sldChg>
      <pc:sldChg chg="modSp mod">
        <pc:chgData name="Snigdha Sen" userId="62ff6c0a-80c4-44cf-898f-8a6ba91679bf" providerId="ADAL" clId="{07D9A100-8E2B-4636-8EE6-E04612C089DC}" dt="2022-01-13T10:36:19.896" v="2208" actId="5793"/>
        <pc:sldMkLst>
          <pc:docMk/>
          <pc:sldMk cId="3382801422" sldId="414"/>
        </pc:sldMkLst>
        <pc:spChg chg="mod">
          <ac:chgData name="Snigdha Sen" userId="62ff6c0a-80c4-44cf-898f-8a6ba91679bf" providerId="ADAL" clId="{07D9A100-8E2B-4636-8EE6-E04612C089DC}" dt="2022-01-13T10:36:19.896" v="2208" actId="5793"/>
          <ac:spMkLst>
            <pc:docMk/>
            <pc:sldMk cId="3382801422" sldId="414"/>
            <ac:spMk id="3" creationId="{00000000-0000-0000-0000-000000000000}"/>
          </ac:spMkLst>
        </pc:spChg>
      </pc:sldChg>
      <pc:sldChg chg="del">
        <pc:chgData name="Snigdha Sen" userId="62ff6c0a-80c4-44cf-898f-8a6ba91679bf" providerId="ADAL" clId="{07D9A100-8E2B-4636-8EE6-E04612C089DC}" dt="2022-01-03T13:15:29.186" v="219" actId="47"/>
        <pc:sldMkLst>
          <pc:docMk/>
          <pc:sldMk cId="1060949872" sldId="691"/>
        </pc:sldMkLst>
      </pc:sldChg>
      <pc:sldChg chg="modSp del mod">
        <pc:chgData name="Snigdha Sen" userId="62ff6c0a-80c4-44cf-898f-8a6ba91679bf" providerId="ADAL" clId="{07D9A100-8E2B-4636-8EE6-E04612C089DC}" dt="2022-01-03T14:56:52.334" v="781" actId="2696"/>
        <pc:sldMkLst>
          <pc:docMk/>
          <pc:sldMk cId="916277998" sldId="704"/>
        </pc:sldMkLst>
        <pc:spChg chg="mod">
          <ac:chgData name="Snigdha Sen" userId="62ff6c0a-80c4-44cf-898f-8a6ba91679bf" providerId="ADAL" clId="{07D9A100-8E2B-4636-8EE6-E04612C089DC}" dt="2022-01-03T13:34:10.388" v="482" actId="6549"/>
          <ac:spMkLst>
            <pc:docMk/>
            <pc:sldMk cId="916277998" sldId="704"/>
            <ac:spMk id="3" creationId="{13E49A19-9255-481D-93C2-898E91731591}"/>
          </ac:spMkLst>
        </pc:spChg>
      </pc:sldChg>
      <pc:sldChg chg="add">
        <pc:chgData name="Snigdha Sen" userId="62ff6c0a-80c4-44cf-898f-8a6ba91679bf" providerId="ADAL" clId="{07D9A100-8E2B-4636-8EE6-E04612C089DC}" dt="2022-01-03T14:57:09.601" v="782"/>
        <pc:sldMkLst>
          <pc:docMk/>
          <pc:sldMk cId="3019779139" sldId="704"/>
        </pc:sldMkLst>
      </pc:sldChg>
      <pc:sldChg chg="modSp mod">
        <pc:chgData name="Snigdha Sen" userId="62ff6c0a-80c4-44cf-898f-8a6ba91679bf" providerId="ADAL" clId="{07D9A100-8E2B-4636-8EE6-E04612C089DC}" dt="2022-01-13T04:51:53.411" v="2118" actId="20577"/>
        <pc:sldMkLst>
          <pc:docMk/>
          <pc:sldMk cId="879696938" sldId="705"/>
        </pc:sldMkLst>
        <pc:spChg chg="mod">
          <ac:chgData name="Snigdha Sen" userId="62ff6c0a-80c4-44cf-898f-8a6ba91679bf" providerId="ADAL" clId="{07D9A100-8E2B-4636-8EE6-E04612C089DC}" dt="2022-01-08T12:35:32.534" v="1222" actId="404"/>
          <ac:spMkLst>
            <pc:docMk/>
            <pc:sldMk cId="879696938" sldId="705"/>
            <ac:spMk id="2" creationId="{6AC61D8C-4288-49F0-93A7-B4C559E4DC58}"/>
          </ac:spMkLst>
        </pc:spChg>
        <pc:spChg chg="mod">
          <ac:chgData name="Snigdha Sen" userId="62ff6c0a-80c4-44cf-898f-8a6ba91679bf" providerId="ADAL" clId="{07D9A100-8E2B-4636-8EE6-E04612C089DC}" dt="2022-01-13T04:51:53.411" v="2118" actId="20577"/>
          <ac:spMkLst>
            <pc:docMk/>
            <pc:sldMk cId="879696938" sldId="705"/>
            <ac:spMk id="3" creationId="{F360FDF5-5D73-441D-A540-90B3C56746ED}"/>
          </ac:spMkLst>
        </pc:spChg>
      </pc:sldChg>
      <pc:sldChg chg="del">
        <pc:chgData name="Snigdha Sen" userId="62ff6c0a-80c4-44cf-898f-8a6ba91679bf" providerId="ADAL" clId="{07D9A100-8E2B-4636-8EE6-E04612C089DC}" dt="2022-01-03T14:56:52.334" v="781" actId="2696"/>
        <pc:sldMkLst>
          <pc:docMk/>
          <pc:sldMk cId="3181733531" sldId="709"/>
        </pc:sldMkLst>
      </pc:sldChg>
      <pc:sldChg chg="add">
        <pc:chgData name="Snigdha Sen" userId="62ff6c0a-80c4-44cf-898f-8a6ba91679bf" providerId="ADAL" clId="{07D9A100-8E2B-4636-8EE6-E04612C089DC}" dt="2022-01-03T14:57:09.601" v="782"/>
        <pc:sldMkLst>
          <pc:docMk/>
          <pc:sldMk cId="3290879443" sldId="709"/>
        </pc:sldMkLst>
      </pc:sldChg>
      <pc:sldChg chg="del">
        <pc:chgData name="Snigdha Sen" userId="62ff6c0a-80c4-44cf-898f-8a6ba91679bf" providerId="ADAL" clId="{07D9A100-8E2B-4636-8EE6-E04612C089DC}" dt="2022-01-03T14:26:42.549" v="702" actId="47"/>
        <pc:sldMkLst>
          <pc:docMk/>
          <pc:sldMk cId="3220338015" sldId="711"/>
        </pc:sldMkLst>
      </pc:sldChg>
      <pc:sldChg chg="del">
        <pc:chgData name="Snigdha Sen" userId="62ff6c0a-80c4-44cf-898f-8a6ba91679bf" providerId="ADAL" clId="{07D9A100-8E2B-4636-8EE6-E04612C089DC}" dt="2022-01-03T14:26:43.266" v="703" actId="47"/>
        <pc:sldMkLst>
          <pc:docMk/>
          <pc:sldMk cId="873217799" sldId="712"/>
        </pc:sldMkLst>
      </pc:sldChg>
      <pc:sldChg chg="addSp delSp modSp mod">
        <pc:chgData name="Snigdha Sen" userId="62ff6c0a-80c4-44cf-898f-8a6ba91679bf" providerId="ADAL" clId="{07D9A100-8E2B-4636-8EE6-E04612C089DC}" dt="2022-01-13T05:47:44.595" v="2121" actId="14100"/>
        <pc:sldMkLst>
          <pc:docMk/>
          <pc:sldMk cId="3004745080" sldId="720"/>
        </pc:sldMkLst>
        <pc:spChg chg="mod">
          <ac:chgData name="Snigdha Sen" userId="62ff6c0a-80c4-44cf-898f-8a6ba91679bf" providerId="ADAL" clId="{07D9A100-8E2B-4636-8EE6-E04612C089DC}" dt="2022-01-12T14:54:02.361" v="1958" actId="20577"/>
          <ac:spMkLst>
            <pc:docMk/>
            <pc:sldMk cId="3004745080" sldId="720"/>
            <ac:spMk id="2" creationId="{C5BFB422-8217-4EB8-AFA5-E9D5F3A726A9}"/>
          </ac:spMkLst>
        </pc:spChg>
        <pc:spChg chg="add del mod">
          <ac:chgData name="Snigdha Sen" userId="62ff6c0a-80c4-44cf-898f-8a6ba91679bf" providerId="ADAL" clId="{07D9A100-8E2B-4636-8EE6-E04612C089DC}" dt="2022-01-03T14:28:02.612" v="718" actId="22"/>
          <ac:spMkLst>
            <pc:docMk/>
            <pc:sldMk cId="3004745080" sldId="720"/>
            <ac:spMk id="4" creationId="{8CAFCD7D-2CE9-4E8E-BF05-97FF3C36E92B}"/>
          </ac:spMkLst>
        </pc:spChg>
        <pc:picChg chg="del">
          <ac:chgData name="Snigdha Sen" userId="62ff6c0a-80c4-44cf-898f-8a6ba91679bf" providerId="ADAL" clId="{07D9A100-8E2B-4636-8EE6-E04612C089DC}" dt="2022-01-03T14:28:00.806" v="717" actId="478"/>
          <ac:picMkLst>
            <pc:docMk/>
            <pc:sldMk cId="3004745080" sldId="720"/>
            <ac:picMk id="5" creationId="{9A82BA0A-921C-4E9F-9437-A1C591C4346B}"/>
          </ac:picMkLst>
        </pc:picChg>
        <pc:picChg chg="del mod">
          <ac:chgData name="Snigdha Sen" userId="62ff6c0a-80c4-44cf-898f-8a6ba91679bf" providerId="ADAL" clId="{07D9A100-8E2B-4636-8EE6-E04612C089DC}" dt="2022-01-13T05:47:40.089" v="2119" actId="478"/>
          <ac:picMkLst>
            <pc:docMk/>
            <pc:sldMk cId="3004745080" sldId="720"/>
            <ac:picMk id="7" creationId="{24E66B04-FCE7-4B3C-A5D4-4EE36599F254}"/>
          </ac:picMkLst>
        </pc:picChg>
        <pc:picChg chg="add mod ord">
          <ac:chgData name="Snigdha Sen" userId="62ff6c0a-80c4-44cf-898f-8a6ba91679bf" providerId="ADAL" clId="{07D9A100-8E2B-4636-8EE6-E04612C089DC}" dt="2022-01-03T14:28:07.779" v="720" actId="14100"/>
          <ac:picMkLst>
            <pc:docMk/>
            <pc:sldMk cId="3004745080" sldId="720"/>
            <ac:picMk id="8" creationId="{838C2817-7A82-4919-8498-6A9A354E5CA2}"/>
          </ac:picMkLst>
        </pc:picChg>
        <pc:picChg chg="mod">
          <ac:chgData name="Snigdha Sen" userId="62ff6c0a-80c4-44cf-898f-8a6ba91679bf" providerId="ADAL" clId="{07D9A100-8E2B-4636-8EE6-E04612C089DC}" dt="2022-01-13T05:47:44.595" v="2121" actId="14100"/>
          <ac:picMkLst>
            <pc:docMk/>
            <pc:sldMk cId="3004745080" sldId="720"/>
            <ac:picMk id="9" creationId="{2EF6069E-BF80-40A7-8C95-D8858D0BCA99}"/>
          </ac:picMkLst>
        </pc:picChg>
      </pc:sldChg>
      <pc:sldChg chg="modSp mod">
        <pc:chgData name="Snigdha Sen" userId="62ff6c0a-80c4-44cf-898f-8a6ba91679bf" providerId="ADAL" clId="{07D9A100-8E2B-4636-8EE6-E04612C089DC}" dt="2022-01-03T13:24:32.496" v="396" actId="20577"/>
        <pc:sldMkLst>
          <pc:docMk/>
          <pc:sldMk cId="1950240266" sldId="721"/>
        </pc:sldMkLst>
        <pc:spChg chg="mod">
          <ac:chgData name="Snigdha Sen" userId="62ff6c0a-80c4-44cf-898f-8a6ba91679bf" providerId="ADAL" clId="{07D9A100-8E2B-4636-8EE6-E04612C089DC}" dt="2022-01-03T13:24:32.496" v="396" actId="20577"/>
          <ac:spMkLst>
            <pc:docMk/>
            <pc:sldMk cId="1950240266" sldId="721"/>
            <ac:spMk id="2" creationId="{884DE13F-A47D-424D-9287-74AB7D19BD59}"/>
          </ac:spMkLst>
        </pc:spChg>
      </pc:sldChg>
      <pc:sldChg chg="modSp mod">
        <pc:chgData name="Snigdha Sen" userId="62ff6c0a-80c4-44cf-898f-8a6ba91679bf" providerId="ADAL" clId="{07D9A100-8E2B-4636-8EE6-E04612C089DC}" dt="2022-01-13T02:33:56.295" v="1982" actId="20577"/>
        <pc:sldMkLst>
          <pc:docMk/>
          <pc:sldMk cId="528127364" sldId="722"/>
        </pc:sldMkLst>
        <pc:spChg chg="mod">
          <ac:chgData name="Snigdha Sen" userId="62ff6c0a-80c4-44cf-898f-8a6ba91679bf" providerId="ADAL" clId="{07D9A100-8E2B-4636-8EE6-E04612C089DC}" dt="2022-01-03T13:25:00.098" v="418" actId="20577"/>
          <ac:spMkLst>
            <pc:docMk/>
            <pc:sldMk cId="528127364" sldId="722"/>
            <ac:spMk id="2" creationId="{884DE13F-A47D-424D-9287-74AB7D19BD59}"/>
          </ac:spMkLst>
        </pc:spChg>
        <pc:graphicFrameChg chg="mod modGraphic">
          <ac:chgData name="Snigdha Sen" userId="62ff6c0a-80c4-44cf-898f-8a6ba91679bf" providerId="ADAL" clId="{07D9A100-8E2B-4636-8EE6-E04612C089DC}" dt="2022-01-13T02:33:56.295" v="1982" actId="20577"/>
          <ac:graphicFrameMkLst>
            <pc:docMk/>
            <pc:sldMk cId="528127364" sldId="722"/>
            <ac:graphicFrameMk id="4" creationId="{EA81E9A6-BD3A-4F21-B5EC-C761EEF61E79}"/>
          </ac:graphicFrameMkLst>
        </pc:graphicFrameChg>
      </pc:sldChg>
      <pc:sldChg chg="addSp delSp modSp del mod">
        <pc:chgData name="Snigdha Sen" userId="62ff6c0a-80c4-44cf-898f-8a6ba91679bf" providerId="ADAL" clId="{07D9A100-8E2B-4636-8EE6-E04612C089DC}" dt="2022-01-03T14:32:03.593" v="752" actId="47"/>
        <pc:sldMkLst>
          <pc:docMk/>
          <pc:sldMk cId="1484977165" sldId="726"/>
        </pc:sldMkLst>
        <pc:spChg chg="add mod">
          <ac:chgData name="Snigdha Sen" userId="62ff6c0a-80c4-44cf-898f-8a6ba91679bf" providerId="ADAL" clId="{07D9A100-8E2B-4636-8EE6-E04612C089DC}" dt="2022-01-03T14:31:19.741" v="742" actId="21"/>
          <ac:spMkLst>
            <pc:docMk/>
            <pc:sldMk cId="1484977165" sldId="726"/>
            <ac:spMk id="4" creationId="{046DCDD8-E28E-4D49-8CBA-15EA8F8D890C}"/>
          </ac:spMkLst>
        </pc:spChg>
        <pc:picChg chg="del">
          <ac:chgData name="Snigdha Sen" userId="62ff6c0a-80c4-44cf-898f-8a6ba91679bf" providerId="ADAL" clId="{07D9A100-8E2B-4636-8EE6-E04612C089DC}" dt="2022-01-03T14:31:19.741" v="742" actId="21"/>
          <ac:picMkLst>
            <pc:docMk/>
            <pc:sldMk cId="1484977165" sldId="726"/>
            <ac:picMk id="6" creationId="{DF28652B-D325-4B96-AD65-FF1ACA0FD32C}"/>
          </ac:picMkLst>
        </pc:picChg>
        <pc:picChg chg="del">
          <ac:chgData name="Snigdha Sen" userId="62ff6c0a-80c4-44cf-898f-8a6ba91679bf" providerId="ADAL" clId="{07D9A100-8E2B-4636-8EE6-E04612C089DC}" dt="2022-01-03T14:31:19.741" v="742" actId="21"/>
          <ac:picMkLst>
            <pc:docMk/>
            <pc:sldMk cId="1484977165" sldId="726"/>
            <ac:picMk id="7" creationId="{C94EA339-6974-4B75-BDD8-07116D128C51}"/>
          </ac:picMkLst>
        </pc:picChg>
        <pc:picChg chg="del">
          <ac:chgData name="Snigdha Sen" userId="62ff6c0a-80c4-44cf-898f-8a6ba91679bf" providerId="ADAL" clId="{07D9A100-8E2B-4636-8EE6-E04612C089DC}" dt="2022-01-03T14:31:00.473" v="738" actId="21"/>
          <ac:picMkLst>
            <pc:docMk/>
            <pc:sldMk cId="1484977165" sldId="726"/>
            <ac:picMk id="8" creationId="{364A5BE6-DAA2-4BF4-9A1A-356A3D5C0BC3}"/>
          </ac:picMkLst>
        </pc:picChg>
      </pc:sldChg>
      <pc:sldChg chg="del">
        <pc:chgData name="Snigdha Sen" userId="62ff6c0a-80c4-44cf-898f-8a6ba91679bf" providerId="ADAL" clId="{07D9A100-8E2B-4636-8EE6-E04612C089DC}" dt="2022-01-03T13:30:11.869" v="480" actId="47"/>
        <pc:sldMkLst>
          <pc:docMk/>
          <pc:sldMk cId="367622768" sldId="728"/>
        </pc:sldMkLst>
      </pc:sldChg>
      <pc:sldChg chg="del">
        <pc:chgData name="Snigdha Sen" userId="62ff6c0a-80c4-44cf-898f-8a6ba91679bf" providerId="ADAL" clId="{07D9A100-8E2B-4636-8EE6-E04612C089DC}" dt="2022-01-03T14:56:52.334" v="781" actId="2696"/>
        <pc:sldMkLst>
          <pc:docMk/>
          <pc:sldMk cId="1026407059" sldId="730"/>
        </pc:sldMkLst>
      </pc:sldChg>
      <pc:sldChg chg="addSp modSp add mod">
        <pc:chgData name="Snigdha Sen" userId="62ff6c0a-80c4-44cf-898f-8a6ba91679bf" providerId="ADAL" clId="{07D9A100-8E2B-4636-8EE6-E04612C089DC}" dt="2022-01-13T08:09:28.841" v="2159" actId="20577"/>
        <pc:sldMkLst>
          <pc:docMk/>
          <pc:sldMk cId="3951964898" sldId="730"/>
        </pc:sldMkLst>
        <pc:spChg chg="mod">
          <ac:chgData name="Snigdha Sen" userId="62ff6c0a-80c4-44cf-898f-8a6ba91679bf" providerId="ADAL" clId="{07D9A100-8E2B-4636-8EE6-E04612C089DC}" dt="2022-01-12T14:53:49.637" v="1956" actId="20577"/>
          <ac:spMkLst>
            <pc:docMk/>
            <pc:sldMk cId="3951964898" sldId="730"/>
            <ac:spMk id="2" creationId="{47B5F25F-887D-4C46-BECC-80DC1669FAE5}"/>
          </ac:spMkLst>
        </pc:spChg>
        <pc:spChg chg="mod">
          <ac:chgData name="Snigdha Sen" userId="62ff6c0a-80c4-44cf-898f-8a6ba91679bf" providerId="ADAL" clId="{07D9A100-8E2B-4636-8EE6-E04612C089DC}" dt="2022-01-13T08:09:28.841" v="2159" actId="20577"/>
          <ac:spMkLst>
            <pc:docMk/>
            <pc:sldMk cId="3951964898" sldId="730"/>
            <ac:spMk id="3" creationId="{195E3BF7-1235-4FFF-85A4-F3487D93EA54}"/>
          </ac:spMkLst>
        </pc:spChg>
        <pc:spChg chg="add mod">
          <ac:chgData name="Snigdha Sen" userId="62ff6c0a-80c4-44cf-898f-8a6ba91679bf" providerId="ADAL" clId="{07D9A100-8E2B-4636-8EE6-E04612C089DC}" dt="2022-01-13T07:59:17.080" v="2139" actId="1076"/>
          <ac:spMkLst>
            <pc:docMk/>
            <pc:sldMk cId="3951964898" sldId="730"/>
            <ac:spMk id="5" creationId="{108086B9-F73B-4C02-9C32-7370BDE40BD1}"/>
          </ac:spMkLst>
        </pc:spChg>
      </pc:sldChg>
      <pc:sldChg chg="del">
        <pc:chgData name="Snigdha Sen" userId="62ff6c0a-80c4-44cf-898f-8a6ba91679bf" providerId="ADAL" clId="{07D9A100-8E2B-4636-8EE6-E04612C089DC}" dt="2022-01-03T13:30:14.125" v="481" actId="47"/>
        <pc:sldMkLst>
          <pc:docMk/>
          <pc:sldMk cId="2889709972" sldId="736"/>
        </pc:sldMkLst>
      </pc:sldChg>
      <pc:sldChg chg="modSp mod ord">
        <pc:chgData name="Snigdha Sen" userId="62ff6c0a-80c4-44cf-898f-8a6ba91679bf" providerId="ADAL" clId="{07D9A100-8E2B-4636-8EE6-E04612C089DC}" dt="2022-01-13T07:38:18.918" v="2134" actId="20577"/>
        <pc:sldMkLst>
          <pc:docMk/>
          <pc:sldMk cId="3986947737" sldId="737"/>
        </pc:sldMkLst>
        <pc:spChg chg="mod">
          <ac:chgData name="Snigdha Sen" userId="62ff6c0a-80c4-44cf-898f-8a6ba91679bf" providerId="ADAL" clId="{07D9A100-8E2B-4636-8EE6-E04612C089DC}" dt="2022-01-08T12:35:00.388" v="1220" actId="404"/>
          <ac:spMkLst>
            <pc:docMk/>
            <pc:sldMk cId="3986947737" sldId="737"/>
            <ac:spMk id="2" creationId="{05C98107-473C-42EB-BF39-7722067B52F9}"/>
          </ac:spMkLst>
        </pc:spChg>
        <pc:graphicFrameChg chg="mod modGraphic">
          <ac:chgData name="Snigdha Sen" userId="62ff6c0a-80c4-44cf-898f-8a6ba91679bf" providerId="ADAL" clId="{07D9A100-8E2B-4636-8EE6-E04612C089DC}" dt="2022-01-13T07:38:18.918" v="2134" actId="20577"/>
          <ac:graphicFrameMkLst>
            <pc:docMk/>
            <pc:sldMk cId="3986947737" sldId="737"/>
            <ac:graphicFrameMk id="4" creationId="{F6B5CE5A-35BE-44CA-95E0-02E296FE52C0}"/>
          </ac:graphicFrameMkLst>
        </pc:graphicFrameChg>
      </pc:sldChg>
      <pc:sldChg chg="addSp delSp modSp mod">
        <pc:chgData name="Snigdha Sen" userId="62ff6c0a-80c4-44cf-898f-8a6ba91679bf" providerId="ADAL" clId="{07D9A100-8E2B-4636-8EE6-E04612C089DC}" dt="2022-01-13T03:54:30.055" v="2055" actId="1076"/>
        <pc:sldMkLst>
          <pc:docMk/>
          <pc:sldMk cId="2074942355" sldId="744"/>
        </pc:sldMkLst>
        <pc:spChg chg="mod">
          <ac:chgData name="Snigdha Sen" userId="62ff6c0a-80c4-44cf-898f-8a6ba91679bf" providerId="ADAL" clId="{07D9A100-8E2B-4636-8EE6-E04612C089DC}" dt="2022-01-08T12:35:46.340" v="1226" actId="113"/>
          <ac:spMkLst>
            <pc:docMk/>
            <pc:sldMk cId="2074942355" sldId="744"/>
            <ac:spMk id="2" creationId="{936EE86F-3515-4209-8481-C70F14117F38}"/>
          </ac:spMkLst>
        </pc:spChg>
        <pc:spChg chg="add del mod">
          <ac:chgData name="Snigdha Sen" userId="62ff6c0a-80c4-44cf-898f-8a6ba91679bf" providerId="ADAL" clId="{07D9A100-8E2B-4636-8EE6-E04612C089DC}" dt="2022-01-13T02:48:27.936" v="2047" actId="22"/>
          <ac:spMkLst>
            <pc:docMk/>
            <pc:sldMk cId="2074942355" sldId="744"/>
            <ac:spMk id="6" creationId="{1056FB22-D335-4B62-8AE6-54CCCEB50844}"/>
          </ac:spMkLst>
        </pc:spChg>
        <pc:picChg chg="del">
          <ac:chgData name="Snigdha Sen" userId="62ff6c0a-80c4-44cf-898f-8a6ba91679bf" providerId="ADAL" clId="{07D9A100-8E2B-4636-8EE6-E04612C089DC}" dt="2022-01-13T02:47:46.958" v="2040" actId="478"/>
          <ac:picMkLst>
            <pc:docMk/>
            <pc:sldMk cId="2074942355" sldId="744"/>
            <ac:picMk id="4" creationId="{D5A46A3B-45E2-4DE2-AD92-349D68BCB032}"/>
          </ac:picMkLst>
        </pc:picChg>
        <pc:picChg chg="add mod">
          <ac:chgData name="Snigdha Sen" userId="62ff6c0a-80c4-44cf-898f-8a6ba91679bf" providerId="ADAL" clId="{07D9A100-8E2B-4636-8EE6-E04612C089DC}" dt="2022-01-13T02:48:25.675" v="2046" actId="14100"/>
          <ac:picMkLst>
            <pc:docMk/>
            <pc:sldMk cId="2074942355" sldId="744"/>
            <ac:picMk id="8" creationId="{32EE7085-079A-4E30-A6D0-597CEBEBE88D}"/>
          </ac:picMkLst>
        </pc:picChg>
        <pc:picChg chg="add mod ord">
          <ac:chgData name="Snigdha Sen" userId="62ff6c0a-80c4-44cf-898f-8a6ba91679bf" providerId="ADAL" clId="{07D9A100-8E2B-4636-8EE6-E04612C089DC}" dt="2022-01-13T03:54:30.055" v="2055" actId="1076"/>
          <ac:picMkLst>
            <pc:docMk/>
            <pc:sldMk cId="2074942355" sldId="744"/>
            <ac:picMk id="10" creationId="{648DD35C-777E-4FFF-A9E4-7EC8E2AB4D69}"/>
          </ac:picMkLst>
        </pc:picChg>
      </pc:sldChg>
      <pc:sldChg chg="modSp mod">
        <pc:chgData name="Snigdha Sen" userId="62ff6c0a-80c4-44cf-898f-8a6ba91679bf" providerId="ADAL" clId="{07D9A100-8E2B-4636-8EE6-E04612C089DC}" dt="2022-01-08T12:40:39.196" v="1254" actId="113"/>
        <pc:sldMkLst>
          <pc:docMk/>
          <pc:sldMk cId="1569112487" sldId="745"/>
        </pc:sldMkLst>
        <pc:spChg chg="mod">
          <ac:chgData name="Snigdha Sen" userId="62ff6c0a-80c4-44cf-898f-8a6ba91679bf" providerId="ADAL" clId="{07D9A100-8E2B-4636-8EE6-E04612C089DC}" dt="2022-01-08T12:40:39.196" v="1254" actId="113"/>
          <ac:spMkLst>
            <pc:docMk/>
            <pc:sldMk cId="1569112487" sldId="745"/>
            <ac:spMk id="2" creationId="{2C5B5786-D05C-49B4-94BA-BCE5D3A2E408}"/>
          </ac:spMkLst>
        </pc:spChg>
      </pc:sldChg>
      <pc:sldChg chg="modSp add mod">
        <pc:chgData name="Snigdha Sen" userId="62ff6c0a-80c4-44cf-898f-8a6ba91679bf" providerId="ADAL" clId="{07D9A100-8E2B-4636-8EE6-E04612C089DC}" dt="2022-01-12T14:53:26.207" v="1946" actId="20577"/>
        <pc:sldMkLst>
          <pc:docMk/>
          <pc:sldMk cId="2882398565" sldId="746"/>
        </pc:sldMkLst>
        <pc:spChg chg="mod">
          <ac:chgData name="Snigdha Sen" userId="62ff6c0a-80c4-44cf-898f-8a6ba91679bf" providerId="ADAL" clId="{07D9A100-8E2B-4636-8EE6-E04612C089DC}" dt="2022-01-12T14:53:26.207" v="1946" actId="20577"/>
          <ac:spMkLst>
            <pc:docMk/>
            <pc:sldMk cId="2882398565" sldId="746"/>
            <ac:spMk id="2" creationId="{08D76AD0-815D-48F3-8B99-D865C898EFFE}"/>
          </ac:spMkLst>
        </pc:spChg>
      </pc:sldChg>
      <pc:sldChg chg="addSp delSp modSp del mod">
        <pc:chgData name="Snigdha Sen" userId="62ff6c0a-80c4-44cf-898f-8a6ba91679bf" providerId="ADAL" clId="{07D9A100-8E2B-4636-8EE6-E04612C089DC}" dt="2022-01-12T14:53:11.604" v="1943" actId="2696"/>
        <pc:sldMkLst>
          <pc:docMk/>
          <pc:sldMk cId="3403873441" sldId="746"/>
        </pc:sldMkLst>
        <pc:spChg chg="mod">
          <ac:chgData name="Snigdha Sen" userId="62ff6c0a-80c4-44cf-898f-8a6ba91679bf" providerId="ADAL" clId="{07D9A100-8E2B-4636-8EE6-E04612C089DC}" dt="2022-01-09T05:16:37.758" v="1800" actId="113"/>
          <ac:spMkLst>
            <pc:docMk/>
            <pc:sldMk cId="3403873441" sldId="746"/>
            <ac:spMk id="2" creationId="{08D76AD0-815D-48F3-8B99-D865C898EFFE}"/>
          </ac:spMkLst>
        </pc:spChg>
        <pc:spChg chg="add mod">
          <ac:chgData name="Snigdha Sen" userId="62ff6c0a-80c4-44cf-898f-8a6ba91679bf" providerId="ADAL" clId="{07D9A100-8E2B-4636-8EE6-E04612C089DC}" dt="2022-01-09T04:14:17.443" v="1345" actId="113"/>
          <ac:spMkLst>
            <pc:docMk/>
            <pc:sldMk cId="3403873441" sldId="746"/>
            <ac:spMk id="3" creationId="{FBB1699D-C431-453A-BBAF-D0E15E34B756}"/>
          </ac:spMkLst>
        </pc:spChg>
        <pc:spChg chg="add del mod">
          <ac:chgData name="Snigdha Sen" userId="62ff6c0a-80c4-44cf-898f-8a6ba91679bf" providerId="ADAL" clId="{07D9A100-8E2B-4636-8EE6-E04612C089DC}" dt="2022-01-09T04:13:37.015" v="1339" actId="478"/>
          <ac:spMkLst>
            <pc:docMk/>
            <pc:sldMk cId="3403873441" sldId="746"/>
            <ac:spMk id="5" creationId="{200DA023-B9A2-4566-81BB-D75C6CE70555}"/>
          </ac:spMkLst>
        </pc:spChg>
        <pc:spChg chg="add del mod">
          <ac:chgData name="Snigdha Sen" userId="62ff6c0a-80c4-44cf-898f-8a6ba91679bf" providerId="ADAL" clId="{07D9A100-8E2B-4636-8EE6-E04612C089DC}" dt="2022-01-09T04:34:18.909" v="1509" actId="21"/>
          <ac:spMkLst>
            <pc:docMk/>
            <pc:sldMk cId="3403873441" sldId="746"/>
            <ac:spMk id="9" creationId="{72D018B9-23C1-4C01-A268-6B286300E574}"/>
          </ac:spMkLst>
        </pc:spChg>
        <pc:picChg chg="del mod">
          <ac:chgData name="Snigdha Sen" userId="62ff6c0a-80c4-44cf-898f-8a6ba91679bf" providerId="ADAL" clId="{07D9A100-8E2B-4636-8EE6-E04612C089DC}" dt="2022-01-09T04:13:31.326" v="1337" actId="478"/>
          <ac:picMkLst>
            <pc:docMk/>
            <pc:sldMk cId="3403873441" sldId="746"/>
            <ac:picMk id="7" creationId="{07233465-8EBF-4B5D-B8C4-08F35C4363B9}"/>
          </ac:picMkLst>
        </pc:picChg>
        <pc:picChg chg="add mod">
          <ac:chgData name="Snigdha Sen" userId="62ff6c0a-80c4-44cf-898f-8a6ba91679bf" providerId="ADAL" clId="{07D9A100-8E2B-4636-8EE6-E04612C089DC}" dt="2022-01-09T04:14:05.933" v="1343" actId="1076"/>
          <ac:picMkLst>
            <pc:docMk/>
            <pc:sldMk cId="3403873441" sldId="746"/>
            <ac:picMk id="8" creationId="{B1BCF388-EF65-40E6-AB53-8AC9197CC977}"/>
          </ac:picMkLst>
        </pc:picChg>
      </pc:sldChg>
      <pc:sldChg chg="modSp del mod">
        <pc:chgData name="Snigdha Sen" userId="62ff6c0a-80c4-44cf-898f-8a6ba91679bf" providerId="ADAL" clId="{07D9A100-8E2B-4636-8EE6-E04612C089DC}" dt="2022-01-08T12:33:55.048" v="1219" actId="47"/>
        <pc:sldMkLst>
          <pc:docMk/>
          <pc:sldMk cId="3803587296" sldId="747"/>
        </pc:sldMkLst>
        <pc:spChg chg="mod">
          <ac:chgData name="Snigdha Sen" userId="62ff6c0a-80c4-44cf-898f-8a6ba91679bf" providerId="ADAL" clId="{07D9A100-8E2B-4636-8EE6-E04612C089DC}" dt="2022-01-03T13:38:42.177" v="498" actId="404"/>
          <ac:spMkLst>
            <pc:docMk/>
            <pc:sldMk cId="3803587296" sldId="747"/>
            <ac:spMk id="3" creationId="{934F8FA1-D162-4329-B04E-8211CD505B08}"/>
          </ac:spMkLst>
        </pc:spChg>
      </pc:sldChg>
      <pc:sldChg chg="modSp mod">
        <pc:chgData name="Snigdha Sen" userId="62ff6c0a-80c4-44cf-898f-8a6ba91679bf" providerId="ADAL" clId="{07D9A100-8E2B-4636-8EE6-E04612C089DC}" dt="2022-01-13T02:23:54.258" v="1966" actId="20577"/>
        <pc:sldMkLst>
          <pc:docMk/>
          <pc:sldMk cId="2948436212" sldId="748"/>
        </pc:sldMkLst>
        <pc:spChg chg="mod">
          <ac:chgData name="Snigdha Sen" userId="62ff6c0a-80c4-44cf-898f-8a6ba91679bf" providerId="ADAL" clId="{07D9A100-8E2B-4636-8EE6-E04612C089DC}" dt="2022-01-08T12:35:38.859" v="1224" actId="404"/>
          <ac:spMkLst>
            <pc:docMk/>
            <pc:sldMk cId="2948436212" sldId="748"/>
            <ac:spMk id="2" creationId="{487E8FCB-2C5E-4AA6-9A04-A6A16AAE8357}"/>
          </ac:spMkLst>
        </pc:spChg>
        <pc:spChg chg="mod">
          <ac:chgData name="Snigdha Sen" userId="62ff6c0a-80c4-44cf-898f-8a6ba91679bf" providerId="ADAL" clId="{07D9A100-8E2B-4636-8EE6-E04612C089DC}" dt="2022-01-13T02:23:54.258" v="1966" actId="20577"/>
          <ac:spMkLst>
            <pc:docMk/>
            <pc:sldMk cId="2948436212" sldId="748"/>
            <ac:spMk id="3" creationId="{BF919950-4B52-476C-98D5-2020A52EEC26}"/>
          </ac:spMkLst>
        </pc:spChg>
      </pc:sldChg>
      <pc:sldChg chg="del">
        <pc:chgData name="Snigdha Sen" userId="62ff6c0a-80c4-44cf-898f-8a6ba91679bf" providerId="ADAL" clId="{07D9A100-8E2B-4636-8EE6-E04612C089DC}" dt="2022-01-03T14:56:52.334" v="781" actId="2696"/>
        <pc:sldMkLst>
          <pc:docMk/>
          <pc:sldMk cId="1064009893" sldId="749"/>
        </pc:sldMkLst>
      </pc:sldChg>
      <pc:sldChg chg="modSp add mod">
        <pc:chgData name="Snigdha Sen" userId="62ff6c0a-80c4-44cf-898f-8a6ba91679bf" providerId="ADAL" clId="{07D9A100-8E2B-4636-8EE6-E04612C089DC}" dt="2022-01-08T12:37:52.396" v="1244" actId="113"/>
        <pc:sldMkLst>
          <pc:docMk/>
          <pc:sldMk cId="1966911985" sldId="749"/>
        </pc:sldMkLst>
        <pc:spChg chg="mod">
          <ac:chgData name="Snigdha Sen" userId="62ff6c0a-80c4-44cf-898f-8a6ba91679bf" providerId="ADAL" clId="{07D9A100-8E2B-4636-8EE6-E04612C089DC}" dt="2022-01-08T12:37:52.396" v="1244" actId="113"/>
          <ac:spMkLst>
            <pc:docMk/>
            <pc:sldMk cId="1966911985" sldId="749"/>
            <ac:spMk id="2" creationId="{DA8DA4FC-74EC-4251-A5E0-7306D40F96D2}"/>
          </ac:spMkLst>
        </pc:spChg>
      </pc:sldChg>
      <pc:sldChg chg="del">
        <pc:chgData name="Snigdha Sen" userId="62ff6c0a-80c4-44cf-898f-8a6ba91679bf" providerId="ADAL" clId="{07D9A100-8E2B-4636-8EE6-E04612C089DC}" dt="2022-01-08T16:48:55.511" v="1333" actId="47"/>
        <pc:sldMkLst>
          <pc:docMk/>
          <pc:sldMk cId="26150087" sldId="751"/>
        </pc:sldMkLst>
      </pc:sldChg>
      <pc:sldChg chg="addSp delSp modSp del mod">
        <pc:chgData name="Snigdha Sen" userId="62ff6c0a-80c4-44cf-898f-8a6ba91679bf" providerId="ADAL" clId="{07D9A100-8E2B-4636-8EE6-E04612C089DC}" dt="2022-01-03T13:40:49.215" v="505" actId="47"/>
        <pc:sldMkLst>
          <pc:docMk/>
          <pc:sldMk cId="1459674249" sldId="752"/>
        </pc:sldMkLst>
        <pc:spChg chg="mod">
          <ac:chgData name="Snigdha Sen" userId="62ff6c0a-80c4-44cf-898f-8a6ba91679bf" providerId="ADAL" clId="{07D9A100-8E2B-4636-8EE6-E04612C089DC}" dt="2022-01-03T13:40:19.265" v="502" actId="108"/>
          <ac:spMkLst>
            <pc:docMk/>
            <pc:sldMk cId="1459674249" sldId="752"/>
            <ac:spMk id="2" creationId="{5C32B5DB-BC07-44AF-A82E-A25C5FEF4EB0}"/>
          </ac:spMkLst>
        </pc:spChg>
        <pc:spChg chg="add del mod">
          <ac:chgData name="Snigdha Sen" userId="62ff6c0a-80c4-44cf-898f-8a6ba91679bf" providerId="ADAL" clId="{07D9A100-8E2B-4636-8EE6-E04612C089DC}" dt="2022-01-03T13:40:31.475" v="504" actId="478"/>
          <ac:spMkLst>
            <pc:docMk/>
            <pc:sldMk cId="1459674249" sldId="752"/>
            <ac:spMk id="6" creationId="{3ADBD046-FD42-496D-BA64-A3CB5C4930DB}"/>
          </ac:spMkLst>
        </pc:spChg>
        <pc:picChg chg="del mod">
          <ac:chgData name="Snigdha Sen" userId="62ff6c0a-80c4-44cf-898f-8a6ba91679bf" providerId="ADAL" clId="{07D9A100-8E2B-4636-8EE6-E04612C089DC}" dt="2022-01-03T13:34:28.415" v="484" actId="478"/>
          <ac:picMkLst>
            <pc:docMk/>
            <pc:sldMk cId="1459674249" sldId="752"/>
            <ac:picMk id="5" creationId="{9BBFF9EB-84D8-41C0-AB36-4B38B20F3E61}"/>
          </ac:picMkLst>
        </pc:picChg>
      </pc:sldChg>
      <pc:sldChg chg="del">
        <pc:chgData name="Snigdha Sen" userId="62ff6c0a-80c4-44cf-898f-8a6ba91679bf" providerId="ADAL" clId="{07D9A100-8E2B-4636-8EE6-E04612C089DC}" dt="2022-01-08T16:48:56.741" v="1334" actId="47"/>
        <pc:sldMkLst>
          <pc:docMk/>
          <pc:sldMk cId="2388357317" sldId="754"/>
        </pc:sldMkLst>
      </pc:sldChg>
      <pc:sldChg chg="del">
        <pc:chgData name="Snigdha Sen" userId="62ff6c0a-80c4-44cf-898f-8a6ba91679bf" providerId="ADAL" clId="{07D9A100-8E2B-4636-8EE6-E04612C089DC}" dt="2022-01-08T16:49:01.001" v="1335" actId="47"/>
        <pc:sldMkLst>
          <pc:docMk/>
          <pc:sldMk cId="402953535" sldId="755"/>
        </pc:sldMkLst>
      </pc:sldChg>
      <pc:sldChg chg="modSp add del mod">
        <pc:chgData name="Snigdha Sen" userId="62ff6c0a-80c4-44cf-898f-8a6ba91679bf" providerId="ADAL" clId="{07D9A100-8E2B-4636-8EE6-E04612C089DC}" dt="2022-01-03T13:15:13.109" v="218" actId="47"/>
        <pc:sldMkLst>
          <pc:docMk/>
          <pc:sldMk cId="1284207858" sldId="760"/>
        </pc:sldMkLst>
        <pc:spChg chg="mod">
          <ac:chgData name="Snigdha Sen" userId="62ff6c0a-80c4-44cf-898f-8a6ba91679bf" providerId="ADAL" clId="{07D9A100-8E2B-4636-8EE6-E04612C089DC}" dt="2022-01-03T13:10:35.672" v="76" actId="20577"/>
          <ac:spMkLst>
            <pc:docMk/>
            <pc:sldMk cId="1284207858" sldId="760"/>
            <ac:spMk id="2" creationId="{6C6FC92B-3E60-49C3-9E9B-E27DBC514D7B}"/>
          </ac:spMkLst>
        </pc:spChg>
      </pc:sldChg>
      <pc:sldChg chg="addSp delSp modSp add mod">
        <pc:chgData name="Snigdha Sen" userId="62ff6c0a-80c4-44cf-898f-8a6ba91679bf" providerId="ADAL" clId="{07D9A100-8E2B-4636-8EE6-E04612C089DC}" dt="2022-01-03T13:14:44.427" v="217" actId="20577"/>
        <pc:sldMkLst>
          <pc:docMk/>
          <pc:sldMk cId="2998198521" sldId="761"/>
        </pc:sldMkLst>
        <pc:spChg chg="add mod">
          <ac:chgData name="Snigdha Sen" userId="62ff6c0a-80c4-44cf-898f-8a6ba91679bf" providerId="ADAL" clId="{07D9A100-8E2B-4636-8EE6-E04612C089DC}" dt="2022-01-03T13:14:44.427" v="217" actId="20577"/>
          <ac:spMkLst>
            <pc:docMk/>
            <pc:sldMk cId="2998198521" sldId="761"/>
            <ac:spMk id="4" creationId="{FB19A814-B021-4774-81A2-A1E8A51C7F24}"/>
          </ac:spMkLst>
        </pc:spChg>
        <pc:graphicFrameChg chg="del mod modGraphic">
          <ac:chgData name="Snigdha Sen" userId="62ff6c0a-80c4-44cf-898f-8a6ba91679bf" providerId="ADAL" clId="{07D9A100-8E2B-4636-8EE6-E04612C089DC}" dt="2022-01-03T13:11:11.755" v="80" actId="478"/>
          <ac:graphicFrameMkLst>
            <pc:docMk/>
            <pc:sldMk cId="2998198521" sldId="761"/>
            <ac:graphicFrameMk id="5" creationId="{340C6029-6843-4A75-B92A-090410AAFB3A}"/>
          </ac:graphicFrameMkLst>
        </pc:graphicFrameChg>
      </pc:sldChg>
      <pc:sldChg chg="addSp delSp modSp add mod">
        <pc:chgData name="Snigdha Sen" userId="62ff6c0a-80c4-44cf-898f-8a6ba91679bf" providerId="ADAL" clId="{07D9A100-8E2B-4636-8EE6-E04612C089DC}" dt="2022-01-13T02:39:27.549" v="2039"/>
        <pc:sldMkLst>
          <pc:docMk/>
          <pc:sldMk cId="215125429" sldId="762"/>
        </pc:sldMkLst>
        <pc:spChg chg="mod">
          <ac:chgData name="Snigdha Sen" userId="62ff6c0a-80c4-44cf-898f-8a6ba91679bf" providerId="ADAL" clId="{07D9A100-8E2B-4636-8EE6-E04612C089DC}" dt="2022-01-12T14:53:34.643" v="1950" actId="20577"/>
          <ac:spMkLst>
            <pc:docMk/>
            <pc:sldMk cId="215125429" sldId="762"/>
            <ac:spMk id="2" creationId="{00000000-0000-0000-0000-000000000000}"/>
          </ac:spMkLst>
        </pc:spChg>
        <pc:spChg chg="add del mod">
          <ac:chgData name="Snigdha Sen" userId="62ff6c0a-80c4-44cf-898f-8a6ba91679bf" providerId="ADAL" clId="{07D9A100-8E2B-4636-8EE6-E04612C089DC}" dt="2022-01-13T02:39:27.549" v="2039"/>
          <ac:spMkLst>
            <pc:docMk/>
            <pc:sldMk cId="215125429" sldId="762"/>
            <ac:spMk id="7" creationId="{58930C88-4203-4EEF-B29A-614AA4592F5D}"/>
          </ac:spMkLst>
        </pc:spChg>
        <pc:spChg chg="add mod">
          <ac:chgData name="Snigdha Sen" userId="62ff6c0a-80c4-44cf-898f-8a6ba91679bf" providerId="ADAL" clId="{07D9A100-8E2B-4636-8EE6-E04612C089DC}" dt="2022-01-13T02:39:25.612" v="2037" actId="2711"/>
          <ac:spMkLst>
            <pc:docMk/>
            <pc:sldMk cId="215125429" sldId="762"/>
            <ac:spMk id="9" creationId="{32588E30-5F9C-49EB-B4BC-C7533A8E7F18}"/>
          </ac:spMkLst>
        </pc:spChg>
        <pc:picChg chg="add mod">
          <ac:chgData name="Snigdha Sen" userId="62ff6c0a-80c4-44cf-898f-8a6ba91679bf" providerId="ADAL" clId="{07D9A100-8E2B-4636-8EE6-E04612C089DC}" dt="2022-01-13T02:39:05.512" v="2031" actId="1076"/>
          <ac:picMkLst>
            <pc:docMk/>
            <pc:sldMk cId="215125429" sldId="762"/>
            <ac:picMk id="4" creationId="{64CACC49-E372-4989-83F0-4CCE1238A56C}"/>
          </ac:picMkLst>
        </pc:picChg>
        <pc:picChg chg="mod">
          <ac:chgData name="Snigdha Sen" userId="62ff6c0a-80c4-44cf-898f-8a6ba91679bf" providerId="ADAL" clId="{07D9A100-8E2B-4636-8EE6-E04612C089DC}" dt="2022-01-13T02:37:50.322" v="1983" actId="1076"/>
          <ac:picMkLst>
            <pc:docMk/>
            <pc:sldMk cId="215125429" sldId="762"/>
            <ac:picMk id="8" creationId="{FE6F37E2-C385-4207-BCB4-2E84FA8FCBBB}"/>
          </ac:picMkLst>
        </pc:picChg>
      </pc:sldChg>
      <pc:sldChg chg="addSp delSp modSp add del mod">
        <pc:chgData name="Snigdha Sen" userId="62ff6c0a-80c4-44cf-898f-8a6ba91679bf" providerId="ADAL" clId="{07D9A100-8E2B-4636-8EE6-E04612C089DC}" dt="2022-01-03T14:51:35.691" v="761" actId="2696"/>
        <pc:sldMkLst>
          <pc:docMk/>
          <pc:sldMk cId="1053296196" sldId="762"/>
        </pc:sldMkLst>
        <pc:picChg chg="del">
          <ac:chgData name="Snigdha Sen" userId="62ff6c0a-80c4-44cf-898f-8a6ba91679bf" providerId="ADAL" clId="{07D9A100-8E2B-4636-8EE6-E04612C089DC}" dt="2022-01-03T13:51:15.790" v="536" actId="478"/>
          <ac:picMkLst>
            <pc:docMk/>
            <pc:sldMk cId="1053296196" sldId="762"/>
            <ac:picMk id="4" creationId="{84399F96-C313-42D5-83FB-48D3B91A5E48}"/>
          </ac:picMkLst>
        </pc:picChg>
        <pc:picChg chg="mod modCrop">
          <ac:chgData name="Snigdha Sen" userId="62ff6c0a-80c4-44cf-898f-8a6ba91679bf" providerId="ADAL" clId="{07D9A100-8E2B-4636-8EE6-E04612C089DC}" dt="2022-01-03T13:51:22.687" v="538" actId="1076"/>
          <ac:picMkLst>
            <pc:docMk/>
            <pc:sldMk cId="1053296196" sldId="762"/>
            <ac:picMk id="5" creationId="{E67144D1-2830-48AF-B858-A43432328A8D}"/>
          </ac:picMkLst>
        </pc:picChg>
        <pc:picChg chg="add mod">
          <ac:chgData name="Snigdha Sen" userId="62ff6c0a-80c4-44cf-898f-8a6ba91679bf" providerId="ADAL" clId="{07D9A100-8E2B-4636-8EE6-E04612C089DC}" dt="2022-01-03T13:52:07.746" v="543" actId="1076"/>
          <ac:picMkLst>
            <pc:docMk/>
            <pc:sldMk cId="1053296196" sldId="762"/>
            <ac:picMk id="6" creationId="{60E1E2E7-B25E-4934-853A-678EE0B372BD}"/>
          </ac:picMkLst>
        </pc:picChg>
        <pc:picChg chg="add mod">
          <ac:chgData name="Snigdha Sen" userId="62ff6c0a-80c4-44cf-898f-8a6ba91679bf" providerId="ADAL" clId="{07D9A100-8E2B-4636-8EE6-E04612C089DC}" dt="2022-01-03T13:52:14.513" v="546" actId="1076"/>
          <ac:picMkLst>
            <pc:docMk/>
            <pc:sldMk cId="1053296196" sldId="762"/>
            <ac:picMk id="8" creationId="{FE6F37E2-C385-4207-BCB4-2E84FA8FCBBB}"/>
          </ac:picMkLst>
        </pc:picChg>
        <pc:picChg chg="del mod">
          <ac:chgData name="Snigdha Sen" userId="62ff6c0a-80c4-44cf-898f-8a6ba91679bf" providerId="ADAL" clId="{07D9A100-8E2B-4636-8EE6-E04612C089DC}" dt="2022-01-03T13:51:06.857" v="534" actId="478"/>
          <ac:picMkLst>
            <pc:docMk/>
            <pc:sldMk cId="1053296196" sldId="762"/>
            <ac:picMk id="9" creationId="{4D13EB5D-B3C4-452D-A9D0-0927204837F0}"/>
          </ac:picMkLst>
        </pc:picChg>
      </pc:sldChg>
      <pc:sldChg chg="modSp add del mod">
        <pc:chgData name="Snigdha Sen" userId="62ff6c0a-80c4-44cf-898f-8a6ba91679bf" providerId="ADAL" clId="{07D9A100-8E2B-4636-8EE6-E04612C089DC}" dt="2022-01-12T14:53:11.604" v="1943" actId="2696"/>
        <pc:sldMkLst>
          <pc:docMk/>
          <pc:sldMk cId="3119128890" sldId="762"/>
        </pc:sldMkLst>
        <pc:spChg chg="mod">
          <ac:chgData name="Snigdha Sen" userId="62ff6c0a-80c4-44cf-898f-8a6ba91679bf" providerId="ADAL" clId="{07D9A100-8E2B-4636-8EE6-E04612C089DC}" dt="2022-01-08T12:42:19.481" v="1264" actId="403"/>
          <ac:spMkLst>
            <pc:docMk/>
            <pc:sldMk cId="3119128890" sldId="762"/>
            <ac:spMk id="2" creationId="{00000000-0000-0000-0000-000000000000}"/>
          </ac:spMkLst>
        </pc:spChg>
        <pc:picChg chg="mod">
          <ac:chgData name="Snigdha Sen" userId="62ff6c0a-80c4-44cf-898f-8a6ba91679bf" providerId="ADAL" clId="{07D9A100-8E2B-4636-8EE6-E04612C089DC}" dt="2022-01-09T04:34:42.118" v="1511" actId="1076"/>
          <ac:picMkLst>
            <pc:docMk/>
            <pc:sldMk cId="3119128890" sldId="762"/>
            <ac:picMk id="5" creationId="{E67144D1-2830-48AF-B858-A43432328A8D}"/>
          </ac:picMkLst>
        </pc:picChg>
        <pc:picChg chg="mod">
          <ac:chgData name="Snigdha Sen" userId="62ff6c0a-80c4-44cf-898f-8a6ba91679bf" providerId="ADAL" clId="{07D9A100-8E2B-4636-8EE6-E04612C089DC}" dt="2022-01-09T04:34:38.677" v="1510" actId="1076"/>
          <ac:picMkLst>
            <pc:docMk/>
            <pc:sldMk cId="3119128890" sldId="762"/>
            <ac:picMk id="8" creationId="{FE6F37E2-C385-4207-BCB4-2E84FA8FCBBB}"/>
          </ac:picMkLst>
        </pc:picChg>
      </pc:sldChg>
      <pc:sldChg chg="addSp delSp modSp add del mod">
        <pc:chgData name="Snigdha Sen" userId="62ff6c0a-80c4-44cf-898f-8a6ba91679bf" providerId="ADAL" clId="{07D9A100-8E2B-4636-8EE6-E04612C089DC}" dt="2022-01-03T14:51:35.691" v="761" actId="2696"/>
        <pc:sldMkLst>
          <pc:docMk/>
          <pc:sldMk cId="1379409900" sldId="763"/>
        </pc:sldMkLst>
        <pc:spChg chg="add del mod">
          <ac:chgData name="Snigdha Sen" userId="62ff6c0a-80c4-44cf-898f-8a6ba91679bf" providerId="ADAL" clId="{07D9A100-8E2B-4636-8EE6-E04612C089DC}" dt="2022-01-03T13:53:37.912" v="555" actId="478"/>
          <ac:spMkLst>
            <pc:docMk/>
            <pc:sldMk cId="1379409900" sldId="763"/>
            <ac:spMk id="9" creationId="{D3C3D251-5457-4687-B13B-11283B242733}"/>
          </ac:spMkLst>
        </pc:spChg>
        <pc:picChg chg="add mod">
          <ac:chgData name="Snigdha Sen" userId="62ff6c0a-80c4-44cf-898f-8a6ba91679bf" providerId="ADAL" clId="{07D9A100-8E2B-4636-8EE6-E04612C089DC}" dt="2022-01-03T13:53:40.289" v="556" actId="1076"/>
          <ac:picMkLst>
            <pc:docMk/>
            <pc:sldMk cId="1379409900" sldId="763"/>
            <ac:picMk id="4" creationId="{A5FD2612-27F1-4199-8196-413CF43AEC63}"/>
          </ac:picMkLst>
        </pc:picChg>
        <pc:picChg chg="del">
          <ac:chgData name="Snigdha Sen" userId="62ff6c0a-80c4-44cf-898f-8a6ba91679bf" providerId="ADAL" clId="{07D9A100-8E2B-4636-8EE6-E04612C089DC}" dt="2022-01-03T13:52:55.520" v="551" actId="478"/>
          <ac:picMkLst>
            <pc:docMk/>
            <pc:sldMk cId="1379409900" sldId="763"/>
            <ac:picMk id="5" creationId="{E67144D1-2830-48AF-B858-A43432328A8D}"/>
          </ac:picMkLst>
        </pc:picChg>
        <pc:picChg chg="del">
          <ac:chgData name="Snigdha Sen" userId="62ff6c0a-80c4-44cf-898f-8a6ba91679bf" providerId="ADAL" clId="{07D9A100-8E2B-4636-8EE6-E04612C089DC}" dt="2022-01-03T13:52:50.171" v="549" actId="478"/>
          <ac:picMkLst>
            <pc:docMk/>
            <pc:sldMk cId="1379409900" sldId="763"/>
            <ac:picMk id="6" creationId="{60E1E2E7-B25E-4934-853A-678EE0B372BD}"/>
          </ac:picMkLst>
        </pc:picChg>
        <pc:picChg chg="del">
          <ac:chgData name="Snigdha Sen" userId="62ff6c0a-80c4-44cf-898f-8a6ba91679bf" providerId="ADAL" clId="{07D9A100-8E2B-4636-8EE6-E04612C089DC}" dt="2022-01-03T13:52:49.088" v="548" actId="478"/>
          <ac:picMkLst>
            <pc:docMk/>
            <pc:sldMk cId="1379409900" sldId="763"/>
            <ac:picMk id="8" creationId="{FE6F37E2-C385-4207-BCB4-2E84FA8FCBBB}"/>
          </ac:picMkLst>
        </pc:picChg>
        <pc:picChg chg="add mod">
          <ac:chgData name="Snigdha Sen" userId="62ff6c0a-80c4-44cf-898f-8a6ba91679bf" providerId="ADAL" clId="{07D9A100-8E2B-4636-8EE6-E04612C089DC}" dt="2022-01-03T13:53:50.497" v="560" actId="14100"/>
          <ac:picMkLst>
            <pc:docMk/>
            <pc:sldMk cId="1379409900" sldId="763"/>
            <ac:picMk id="11" creationId="{CD8C7739-EBAE-4F5E-83C7-1B3036AD5B9C}"/>
          </ac:picMkLst>
        </pc:picChg>
      </pc:sldChg>
      <pc:sldChg chg="modSp add mod">
        <pc:chgData name="Snigdha Sen" userId="62ff6c0a-80c4-44cf-898f-8a6ba91679bf" providerId="ADAL" clId="{07D9A100-8E2B-4636-8EE6-E04612C089DC}" dt="2022-01-12T14:53:44.704" v="1954" actId="20577"/>
        <pc:sldMkLst>
          <pc:docMk/>
          <pc:sldMk cId="3467885519" sldId="763"/>
        </pc:sldMkLst>
        <pc:spChg chg="mod">
          <ac:chgData name="Snigdha Sen" userId="62ff6c0a-80c4-44cf-898f-8a6ba91679bf" providerId="ADAL" clId="{07D9A100-8E2B-4636-8EE6-E04612C089DC}" dt="2022-01-12T14:53:44.704" v="1954" actId="20577"/>
          <ac:spMkLst>
            <pc:docMk/>
            <pc:sldMk cId="3467885519" sldId="763"/>
            <ac:spMk id="2" creationId="{00000000-0000-0000-0000-000000000000}"/>
          </ac:spMkLst>
        </pc:spChg>
      </pc:sldChg>
      <pc:sldChg chg="modSp add del mod">
        <pc:chgData name="Snigdha Sen" userId="62ff6c0a-80c4-44cf-898f-8a6ba91679bf" providerId="ADAL" clId="{07D9A100-8E2B-4636-8EE6-E04612C089DC}" dt="2022-01-12T14:53:11.604" v="1943" actId="2696"/>
        <pc:sldMkLst>
          <pc:docMk/>
          <pc:sldMk cId="3864634653" sldId="763"/>
        </pc:sldMkLst>
        <pc:spChg chg="mod">
          <ac:chgData name="Snigdha Sen" userId="62ff6c0a-80c4-44cf-898f-8a6ba91679bf" providerId="ADAL" clId="{07D9A100-8E2B-4636-8EE6-E04612C089DC}" dt="2022-01-08T12:42:24.834" v="1266" actId="403"/>
          <ac:spMkLst>
            <pc:docMk/>
            <pc:sldMk cId="3864634653" sldId="763"/>
            <ac:spMk id="2" creationId="{00000000-0000-0000-0000-000000000000}"/>
          </ac:spMkLst>
        </pc:spChg>
      </pc:sldChg>
      <pc:sldChg chg="addSp delSp modSp new mod ord setBg">
        <pc:chgData name="Snigdha Sen" userId="62ff6c0a-80c4-44cf-898f-8a6ba91679bf" providerId="ADAL" clId="{07D9A100-8E2B-4636-8EE6-E04612C089DC}" dt="2022-01-12T16:52:31.053" v="1964" actId="1076"/>
        <pc:sldMkLst>
          <pc:docMk/>
          <pc:sldMk cId="3093127851" sldId="764"/>
        </pc:sldMkLst>
        <pc:spChg chg="mod">
          <ac:chgData name="Snigdha Sen" userId="62ff6c0a-80c4-44cf-898f-8a6ba91679bf" providerId="ADAL" clId="{07D9A100-8E2B-4636-8EE6-E04612C089DC}" dt="2022-01-03T15:06:18.938" v="859" actId="20577"/>
          <ac:spMkLst>
            <pc:docMk/>
            <pc:sldMk cId="3093127851" sldId="764"/>
            <ac:spMk id="2" creationId="{C718BB06-789B-45EA-8F0B-CC62D5314556}"/>
          </ac:spMkLst>
        </pc:spChg>
        <pc:spChg chg="del">
          <ac:chgData name="Snigdha Sen" userId="62ff6c0a-80c4-44cf-898f-8a6ba91679bf" providerId="ADAL" clId="{07D9A100-8E2B-4636-8EE6-E04612C089DC}" dt="2022-01-03T14:18:40.951" v="631" actId="22"/>
          <ac:spMkLst>
            <pc:docMk/>
            <pc:sldMk cId="3093127851" sldId="764"/>
            <ac:spMk id="3" creationId="{356286F6-B458-4BA6-B334-6C779D605CEA}"/>
          </ac:spMkLst>
        </pc:spChg>
        <pc:spChg chg="add mod">
          <ac:chgData name="Snigdha Sen" userId="62ff6c0a-80c4-44cf-898f-8a6ba91679bf" providerId="ADAL" clId="{07D9A100-8E2B-4636-8EE6-E04612C089DC}" dt="2022-01-12T16:52:16.085" v="1961" actId="1076"/>
          <ac:spMkLst>
            <pc:docMk/>
            <pc:sldMk cId="3093127851" sldId="764"/>
            <ac:spMk id="3" creationId="{E9604CB2-A43C-4571-9D03-37274011608E}"/>
          </ac:spMkLst>
        </pc:spChg>
        <pc:spChg chg="add del">
          <ac:chgData name="Snigdha Sen" userId="62ff6c0a-80c4-44cf-898f-8a6ba91679bf" providerId="ADAL" clId="{07D9A100-8E2B-4636-8EE6-E04612C089DC}" dt="2022-01-03T14:20:06.743" v="640" actId="26606"/>
          <ac:spMkLst>
            <pc:docMk/>
            <pc:sldMk cId="3093127851" sldId="764"/>
            <ac:spMk id="10" creationId="{D12DDE76-C203-4047-9998-63900085B5E8}"/>
          </ac:spMkLst>
        </pc:spChg>
        <pc:picChg chg="add mod ord">
          <ac:chgData name="Snigdha Sen" userId="62ff6c0a-80c4-44cf-898f-8a6ba91679bf" providerId="ADAL" clId="{07D9A100-8E2B-4636-8EE6-E04612C089DC}" dt="2022-01-12T16:52:26.608" v="1963" actId="14100"/>
          <ac:picMkLst>
            <pc:docMk/>
            <pc:sldMk cId="3093127851" sldId="764"/>
            <ac:picMk id="5" creationId="{CBE0A17E-B5C1-4EFD-94E0-A7BDC2C1EADE}"/>
          </ac:picMkLst>
        </pc:picChg>
        <pc:picChg chg="add mod">
          <ac:chgData name="Snigdha Sen" userId="62ff6c0a-80c4-44cf-898f-8a6ba91679bf" providerId="ADAL" clId="{07D9A100-8E2B-4636-8EE6-E04612C089DC}" dt="2022-01-12T16:52:31.053" v="1964" actId="1076"/>
          <ac:picMkLst>
            <pc:docMk/>
            <pc:sldMk cId="3093127851" sldId="764"/>
            <ac:picMk id="6" creationId="{66CD5452-C551-484F-A5B7-E8629DB5E3D5}"/>
          </ac:picMkLst>
        </pc:picChg>
      </pc:sldChg>
      <pc:sldChg chg="addSp delSp modSp new mod setBg">
        <pc:chgData name="Snigdha Sen" userId="62ff6c0a-80c4-44cf-898f-8a6ba91679bf" providerId="ADAL" clId="{07D9A100-8E2B-4636-8EE6-E04612C089DC}" dt="2022-01-08T12:38:56.516" v="1248" actId="113"/>
        <pc:sldMkLst>
          <pc:docMk/>
          <pc:sldMk cId="1228057135" sldId="765"/>
        </pc:sldMkLst>
        <pc:spChg chg="add del mod">
          <ac:chgData name="Snigdha Sen" userId="62ff6c0a-80c4-44cf-898f-8a6ba91679bf" providerId="ADAL" clId="{07D9A100-8E2B-4636-8EE6-E04612C089DC}" dt="2022-01-08T12:38:56.516" v="1248" actId="113"/>
          <ac:spMkLst>
            <pc:docMk/>
            <pc:sldMk cId="1228057135" sldId="765"/>
            <ac:spMk id="2" creationId="{328FACAF-8272-4D1A-9304-05D0349A0A58}"/>
          </ac:spMkLst>
        </pc:spChg>
        <pc:spChg chg="del">
          <ac:chgData name="Snigdha Sen" userId="62ff6c0a-80c4-44cf-898f-8a6ba91679bf" providerId="ADAL" clId="{07D9A100-8E2B-4636-8EE6-E04612C089DC}" dt="2022-01-03T14:19:28.504" v="637" actId="22"/>
          <ac:spMkLst>
            <pc:docMk/>
            <pc:sldMk cId="1228057135" sldId="765"/>
            <ac:spMk id="3" creationId="{00B2BD79-A303-41D9-B925-EAC444E008BA}"/>
          </ac:spMkLst>
        </pc:spChg>
        <pc:spChg chg="add del mod">
          <ac:chgData name="Snigdha Sen" userId="62ff6c0a-80c4-44cf-898f-8a6ba91679bf" providerId="ADAL" clId="{07D9A100-8E2B-4636-8EE6-E04612C089DC}" dt="2022-01-03T14:20:30.084" v="643" actId="22"/>
          <ac:spMkLst>
            <pc:docMk/>
            <pc:sldMk cId="1228057135" sldId="765"/>
            <ac:spMk id="7" creationId="{82405853-6F97-4FC4-BF3B-04DAE1AC6A8D}"/>
          </ac:spMkLst>
        </pc:spChg>
        <pc:spChg chg="add del">
          <ac:chgData name="Snigdha Sen" userId="62ff6c0a-80c4-44cf-898f-8a6ba91679bf" providerId="ADAL" clId="{07D9A100-8E2B-4636-8EE6-E04612C089DC}" dt="2022-01-03T14:20:07.812" v="641" actId="26606"/>
          <ac:spMkLst>
            <pc:docMk/>
            <pc:sldMk cId="1228057135" sldId="765"/>
            <ac:spMk id="10" creationId="{32BC26D8-82FB-445E-AA49-62A77D7C1EE0}"/>
          </ac:spMkLst>
        </pc:spChg>
        <pc:spChg chg="add del">
          <ac:chgData name="Snigdha Sen" userId="62ff6c0a-80c4-44cf-898f-8a6ba91679bf" providerId="ADAL" clId="{07D9A100-8E2B-4636-8EE6-E04612C089DC}" dt="2022-01-03T14:20:07.812" v="641" actId="26606"/>
          <ac:spMkLst>
            <pc:docMk/>
            <pc:sldMk cId="1228057135" sldId="765"/>
            <ac:spMk id="12" creationId="{CB44330D-EA18-4254-AA95-EB49948539B8}"/>
          </ac:spMkLst>
        </pc:spChg>
        <pc:picChg chg="add del mod ord">
          <ac:chgData name="Snigdha Sen" userId="62ff6c0a-80c4-44cf-898f-8a6ba91679bf" providerId="ADAL" clId="{07D9A100-8E2B-4636-8EE6-E04612C089DC}" dt="2022-01-03T14:20:13.675" v="642" actId="478"/>
          <ac:picMkLst>
            <pc:docMk/>
            <pc:sldMk cId="1228057135" sldId="765"/>
            <ac:picMk id="5" creationId="{254B1E65-4D2A-46CD-8808-E29EE591F9B5}"/>
          </ac:picMkLst>
        </pc:picChg>
        <pc:picChg chg="add mod ord">
          <ac:chgData name="Snigdha Sen" userId="62ff6c0a-80c4-44cf-898f-8a6ba91679bf" providerId="ADAL" clId="{07D9A100-8E2B-4636-8EE6-E04612C089DC}" dt="2022-01-03T14:21:21.882" v="648" actId="14100"/>
          <ac:picMkLst>
            <pc:docMk/>
            <pc:sldMk cId="1228057135" sldId="765"/>
            <ac:picMk id="9" creationId="{CF0A092F-1BB6-4660-94D2-327B64773181}"/>
          </ac:picMkLst>
        </pc:picChg>
        <pc:picChg chg="add mod">
          <ac:chgData name="Snigdha Sen" userId="62ff6c0a-80c4-44cf-898f-8a6ba91679bf" providerId="ADAL" clId="{07D9A100-8E2B-4636-8EE6-E04612C089DC}" dt="2022-01-03T14:21:24.982" v="649" actId="14100"/>
          <ac:picMkLst>
            <pc:docMk/>
            <pc:sldMk cId="1228057135" sldId="765"/>
            <ac:picMk id="13" creationId="{A33A27B7-4BB0-4F39-9E60-A55CFB32F659}"/>
          </ac:picMkLst>
        </pc:picChg>
      </pc:sldChg>
      <pc:sldChg chg="addSp delSp modSp new mod">
        <pc:chgData name="Snigdha Sen" userId="62ff6c0a-80c4-44cf-898f-8a6ba91679bf" providerId="ADAL" clId="{07D9A100-8E2B-4636-8EE6-E04612C089DC}" dt="2022-01-08T12:39:06.929" v="1250" actId="403"/>
        <pc:sldMkLst>
          <pc:docMk/>
          <pc:sldMk cId="2073895718" sldId="766"/>
        </pc:sldMkLst>
        <pc:spChg chg="mod">
          <ac:chgData name="Snigdha Sen" userId="62ff6c0a-80c4-44cf-898f-8a6ba91679bf" providerId="ADAL" clId="{07D9A100-8E2B-4636-8EE6-E04612C089DC}" dt="2022-01-08T12:39:06.929" v="1250" actId="403"/>
          <ac:spMkLst>
            <pc:docMk/>
            <pc:sldMk cId="2073895718" sldId="766"/>
            <ac:spMk id="2" creationId="{FF481EA1-7028-4433-B71A-A0355A50C78C}"/>
          </ac:spMkLst>
        </pc:spChg>
        <pc:spChg chg="del">
          <ac:chgData name="Snigdha Sen" userId="62ff6c0a-80c4-44cf-898f-8a6ba91679bf" providerId="ADAL" clId="{07D9A100-8E2B-4636-8EE6-E04612C089DC}" dt="2022-01-03T14:22:39.415" v="658" actId="22"/>
          <ac:spMkLst>
            <pc:docMk/>
            <pc:sldMk cId="2073895718" sldId="766"/>
            <ac:spMk id="3" creationId="{25E4E5B3-3BE1-4372-B42B-34229FE53A1F}"/>
          </ac:spMkLst>
        </pc:spChg>
        <pc:picChg chg="add mod ord">
          <ac:chgData name="Snigdha Sen" userId="62ff6c0a-80c4-44cf-898f-8a6ba91679bf" providerId="ADAL" clId="{07D9A100-8E2B-4636-8EE6-E04612C089DC}" dt="2022-01-03T14:22:46.148" v="661" actId="14100"/>
          <ac:picMkLst>
            <pc:docMk/>
            <pc:sldMk cId="2073895718" sldId="766"/>
            <ac:picMk id="5" creationId="{3F7EA908-F7DE-4710-9D2E-E14F4B2B6C2E}"/>
          </ac:picMkLst>
        </pc:picChg>
      </pc:sldChg>
      <pc:sldChg chg="addSp delSp modSp add mod">
        <pc:chgData name="Snigdha Sen" userId="62ff6c0a-80c4-44cf-898f-8a6ba91679bf" providerId="ADAL" clId="{07D9A100-8E2B-4636-8EE6-E04612C089DC}" dt="2022-01-08T12:42:57.393" v="1270" actId="403"/>
        <pc:sldMkLst>
          <pc:docMk/>
          <pc:sldMk cId="2064136857" sldId="767"/>
        </pc:sldMkLst>
        <pc:spChg chg="mod">
          <ac:chgData name="Snigdha Sen" userId="62ff6c0a-80c4-44cf-898f-8a6ba91679bf" providerId="ADAL" clId="{07D9A100-8E2B-4636-8EE6-E04612C089DC}" dt="2022-01-08T12:42:57.393" v="1270" actId="403"/>
          <ac:spMkLst>
            <pc:docMk/>
            <pc:sldMk cId="2064136857" sldId="767"/>
            <ac:spMk id="2" creationId="{C5BFB422-8217-4EB8-AFA5-E9D5F3A726A9}"/>
          </ac:spMkLst>
        </pc:spChg>
        <pc:spChg chg="add del mod">
          <ac:chgData name="Snigdha Sen" userId="62ff6c0a-80c4-44cf-898f-8a6ba91679bf" providerId="ADAL" clId="{07D9A100-8E2B-4636-8EE6-E04612C089DC}" dt="2022-01-03T15:42:56.092" v="1003" actId="478"/>
          <ac:spMkLst>
            <pc:docMk/>
            <pc:sldMk cId="2064136857" sldId="767"/>
            <ac:spMk id="4" creationId="{A96814F1-FD5C-4831-8DC8-AC042655A879}"/>
          </ac:spMkLst>
        </pc:spChg>
        <pc:picChg chg="del">
          <ac:chgData name="Snigdha Sen" userId="62ff6c0a-80c4-44cf-898f-8a6ba91679bf" providerId="ADAL" clId="{07D9A100-8E2B-4636-8EE6-E04612C089DC}" dt="2022-01-03T14:31:23.976" v="743" actId="478"/>
          <ac:picMkLst>
            <pc:docMk/>
            <pc:sldMk cId="2064136857" sldId="767"/>
            <ac:picMk id="7" creationId="{24E66B04-FCE7-4B3C-A5D4-4EE36599F254}"/>
          </ac:picMkLst>
        </pc:picChg>
        <pc:picChg chg="del">
          <ac:chgData name="Snigdha Sen" userId="62ff6c0a-80c4-44cf-898f-8a6ba91679bf" providerId="ADAL" clId="{07D9A100-8E2B-4636-8EE6-E04612C089DC}" dt="2022-01-03T14:31:04.324" v="739" actId="478"/>
          <ac:picMkLst>
            <pc:docMk/>
            <pc:sldMk cId="2064136857" sldId="767"/>
            <ac:picMk id="8" creationId="{838C2817-7A82-4919-8498-6A9A354E5CA2}"/>
          </ac:picMkLst>
        </pc:picChg>
        <pc:picChg chg="del">
          <ac:chgData name="Snigdha Sen" userId="62ff6c0a-80c4-44cf-898f-8a6ba91679bf" providerId="ADAL" clId="{07D9A100-8E2B-4636-8EE6-E04612C089DC}" dt="2022-01-03T14:31:41.961" v="748" actId="478"/>
          <ac:picMkLst>
            <pc:docMk/>
            <pc:sldMk cId="2064136857" sldId="767"/>
            <ac:picMk id="9" creationId="{2EF6069E-BF80-40A7-8C95-D8858D0BCA99}"/>
          </ac:picMkLst>
        </pc:picChg>
        <pc:picChg chg="add del mod">
          <ac:chgData name="Snigdha Sen" userId="62ff6c0a-80c4-44cf-898f-8a6ba91679bf" providerId="ADAL" clId="{07D9A100-8E2B-4636-8EE6-E04612C089DC}" dt="2022-01-03T15:09:58.244" v="963" actId="21"/>
          <ac:picMkLst>
            <pc:docMk/>
            <pc:sldMk cId="2064136857" sldId="767"/>
            <ac:picMk id="10" creationId="{6266FD41-192B-417D-906C-DF6518308915}"/>
          </ac:picMkLst>
        </pc:picChg>
        <pc:picChg chg="add mod">
          <ac:chgData name="Snigdha Sen" userId="62ff6c0a-80c4-44cf-898f-8a6ba91679bf" providerId="ADAL" clId="{07D9A100-8E2B-4636-8EE6-E04612C089DC}" dt="2022-01-03T15:42:57.879" v="1004" actId="1076"/>
          <ac:picMkLst>
            <pc:docMk/>
            <pc:sldMk cId="2064136857" sldId="767"/>
            <ac:picMk id="11" creationId="{E733A6D8-69B7-427D-A798-AAB67DB2BFE9}"/>
          </ac:picMkLst>
        </pc:picChg>
        <pc:picChg chg="add mod">
          <ac:chgData name="Snigdha Sen" userId="62ff6c0a-80c4-44cf-898f-8a6ba91679bf" providerId="ADAL" clId="{07D9A100-8E2B-4636-8EE6-E04612C089DC}" dt="2022-01-03T15:43:00.135" v="1005" actId="1076"/>
          <ac:picMkLst>
            <pc:docMk/>
            <pc:sldMk cId="2064136857" sldId="767"/>
            <ac:picMk id="12" creationId="{5CBD4F7F-54CC-4F14-BF10-80666EFEB9AD}"/>
          </ac:picMkLst>
        </pc:picChg>
      </pc:sldChg>
      <pc:sldChg chg="addSp delSp modSp add mod setBg">
        <pc:chgData name="Snigdha Sen" userId="62ff6c0a-80c4-44cf-898f-8a6ba91679bf" providerId="ADAL" clId="{07D9A100-8E2B-4636-8EE6-E04612C089DC}" dt="2022-01-12T14:22:48.058" v="1932" actId="2711"/>
        <pc:sldMkLst>
          <pc:docMk/>
          <pc:sldMk cId="1751621980" sldId="768"/>
        </pc:sldMkLst>
        <pc:spChg chg="mod">
          <ac:chgData name="Snigdha Sen" userId="62ff6c0a-80c4-44cf-898f-8a6ba91679bf" providerId="ADAL" clId="{07D9A100-8E2B-4636-8EE6-E04612C089DC}" dt="2022-01-08T12:43:17.011" v="1276" actId="1076"/>
          <ac:spMkLst>
            <pc:docMk/>
            <pc:sldMk cId="1751621980" sldId="768"/>
            <ac:spMk id="2" creationId="{C5BFB422-8217-4EB8-AFA5-E9D5F3A726A9}"/>
          </ac:spMkLst>
        </pc:spChg>
        <pc:spChg chg="del mod">
          <ac:chgData name="Snigdha Sen" userId="62ff6c0a-80c4-44cf-898f-8a6ba91679bf" providerId="ADAL" clId="{07D9A100-8E2B-4636-8EE6-E04612C089DC}" dt="2022-01-08T04:40:51.128" v="1067" actId="478"/>
          <ac:spMkLst>
            <pc:docMk/>
            <pc:sldMk cId="1751621980" sldId="768"/>
            <ac:spMk id="4" creationId="{A96814F1-FD5C-4831-8DC8-AC042655A879}"/>
          </ac:spMkLst>
        </pc:spChg>
        <pc:spChg chg="add del mod">
          <ac:chgData name="Snigdha Sen" userId="62ff6c0a-80c4-44cf-898f-8a6ba91679bf" providerId="ADAL" clId="{07D9A100-8E2B-4636-8EE6-E04612C089DC}" dt="2022-01-08T04:40:54.941" v="1069" actId="478"/>
          <ac:spMkLst>
            <pc:docMk/>
            <pc:sldMk cId="1751621980" sldId="768"/>
            <ac:spMk id="5" creationId="{D6E878CB-173B-4327-9C91-5CFCEE119CC7}"/>
          </ac:spMkLst>
        </pc:spChg>
        <pc:spChg chg="add mod">
          <ac:chgData name="Snigdha Sen" userId="62ff6c0a-80c4-44cf-898f-8a6ba91679bf" providerId="ADAL" clId="{07D9A100-8E2B-4636-8EE6-E04612C089DC}" dt="2022-01-12T14:22:48.058" v="1932" actId="2711"/>
          <ac:spMkLst>
            <pc:docMk/>
            <pc:sldMk cId="1751621980" sldId="768"/>
            <ac:spMk id="9" creationId="{8567F724-6672-440A-9F71-9788519A8121}"/>
          </ac:spMkLst>
        </pc:spChg>
        <pc:spChg chg="add del">
          <ac:chgData name="Snigdha Sen" userId="62ff6c0a-80c4-44cf-898f-8a6ba91679bf" providerId="ADAL" clId="{07D9A100-8E2B-4636-8EE6-E04612C089DC}" dt="2022-01-08T04:52:29.732" v="1077" actId="26606"/>
          <ac:spMkLst>
            <pc:docMk/>
            <pc:sldMk cId="1751621980" sldId="768"/>
            <ac:spMk id="14" creationId="{743AA782-23D1-4521-8CAD-47662984AA08}"/>
          </ac:spMkLst>
        </pc:spChg>
        <pc:spChg chg="add del">
          <ac:chgData name="Snigdha Sen" userId="62ff6c0a-80c4-44cf-898f-8a6ba91679bf" providerId="ADAL" clId="{07D9A100-8E2B-4636-8EE6-E04612C089DC}" dt="2022-01-08T04:52:29.732" v="1077" actId="26606"/>
          <ac:spMkLst>
            <pc:docMk/>
            <pc:sldMk cId="1751621980" sldId="768"/>
            <ac:spMk id="16" creationId="{650D18FE-0824-4A46-B22C-A86B52E5780A}"/>
          </ac:spMkLst>
        </pc:spChg>
        <pc:spChg chg="add del">
          <ac:chgData name="Snigdha Sen" userId="62ff6c0a-80c4-44cf-898f-8a6ba91679bf" providerId="ADAL" clId="{07D9A100-8E2B-4636-8EE6-E04612C089DC}" dt="2022-01-08T04:52:32.041" v="1079" actId="26606"/>
          <ac:spMkLst>
            <pc:docMk/>
            <pc:sldMk cId="1751621980" sldId="768"/>
            <ac:spMk id="18" creationId="{131BAD53-4E89-4F62-BBB7-26359763ED39}"/>
          </ac:spMkLst>
        </pc:spChg>
        <pc:spChg chg="add del">
          <ac:chgData name="Snigdha Sen" userId="62ff6c0a-80c4-44cf-898f-8a6ba91679bf" providerId="ADAL" clId="{07D9A100-8E2B-4636-8EE6-E04612C089DC}" dt="2022-01-08T04:52:32.041" v="1079" actId="26606"/>
          <ac:spMkLst>
            <pc:docMk/>
            <pc:sldMk cId="1751621980" sldId="768"/>
            <ac:spMk id="19" creationId="{62756DA2-40EB-4C6F-B962-5822FFB54FB6}"/>
          </ac:spMkLst>
        </pc:spChg>
        <pc:spChg chg="add del">
          <ac:chgData name="Snigdha Sen" userId="62ff6c0a-80c4-44cf-898f-8a6ba91679bf" providerId="ADAL" clId="{07D9A100-8E2B-4636-8EE6-E04612C089DC}" dt="2022-01-08T04:52:35.246" v="1081" actId="26606"/>
          <ac:spMkLst>
            <pc:docMk/>
            <pc:sldMk cId="1751621980" sldId="768"/>
            <ac:spMk id="21" creationId="{5E39A796-BE83-48B1-B33F-35C4A32AAB57}"/>
          </ac:spMkLst>
        </pc:spChg>
        <pc:spChg chg="add del">
          <ac:chgData name="Snigdha Sen" userId="62ff6c0a-80c4-44cf-898f-8a6ba91679bf" providerId="ADAL" clId="{07D9A100-8E2B-4636-8EE6-E04612C089DC}" dt="2022-01-08T04:52:35.246" v="1081" actId="26606"/>
          <ac:spMkLst>
            <pc:docMk/>
            <pc:sldMk cId="1751621980" sldId="768"/>
            <ac:spMk id="22" creationId="{72F84B47-E267-4194-8194-831DB7B5547F}"/>
          </ac:spMkLst>
        </pc:spChg>
        <pc:spChg chg="add del">
          <ac:chgData name="Snigdha Sen" userId="62ff6c0a-80c4-44cf-898f-8a6ba91679bf" providerId="ADAL" clId="{07D9A100-8E2B-4636-8EE6-E04612C089DC}" dt="2022-01-08T04:52:41.330" v="1083" actId="26606"/>
          <ac:spMkLst>
            <pc:docMk/>
            <pc:sldMk cId="1751621980" sldId="768"/>
            <ac:spMk id="24" creationId="{2B97F24A-32CE-4C1C-A50D-3016B394DCFB}"/>
          </ac:spMkLst>
        </pc:spChg>
        <pc:spChg chg="add del">
          <ac:chgData name="Snigdha Sen" userId="62ff6c0a-80c4-44cf-898f-8a6ba91679bf" providerId="ADAL" clId="{07D9A100-8E2B-4636-8EE6-E04612C089DC}" dt="2022-01-08T04:52:41.330" v="1083" actId="26606"/>
          <ac:spMkLst>
            <pc:docMk/>
            <pc:sldMk cId="1751621980" sldId="768"/>
            <ac:spMk id="25" creationId="{CD8B4F24-440B-49E9-B85D-733523DC064B}"/>
          </ac:spMkLst>
        </pc:spChg>
        <pc:spChg chg="add del">
          <ac:chgData name="Snigdha Sen" userId="62ff6c0a-80c4-44cf-898f-8a6ba91679bf" providerId="ADAL" clId="{07D9A100-8E2B-4636-8EE6-E04612C089DC}" dt="2022-01-08T04:52:43.467" v="1085" actId="26606"/>
          <ac:spMkLst>
            <pc:docMk/>
            <pc:sldMk cId="1751621980" sldId="768"/>
            <ac:spMk id="27" creationId="{131BAD53-4E89-4F62-BBB7-26359763ED39}"/>
          </ac:spMkLst>
        </pc:spChg>
        <pc:spChg chg="add del">
          <ac:chgData name="Snigdha Sen" userId="62ff6c0a-80c4-44cf-898f-8a6ba91679bf" providerId="ADAL" clId="{07D9A100-8E2B-4636-8EE6-E04612C089DC}" dt="2022-01-08T04:52:43.467" v="1085" actId="26606"/>
          <ac:spMkLst>
            <pc:docMk/>
            <pc:sldMk cId="1751621980" sldId="768"/>
            <ac:spMk id="28" creationId="{62756DA2-40EB-4C6F-B962-5822FFB54FB6}"/>
          </ac:spMkLst>
        </pc:spChg>
        <pc:spChg chg="add">
          <ac:chgData name="Snigdha Sen" userId="62ff6c0a-80c4-44cf-898f-8a6ba91679bf" providerId="ADAL" clId="{07D9A100-8E2B-4636-8EE6-E04612C089DC}" dt="2022-01-08T04:52:43.491" v="1086" actId="26606"/>
          <ac:spMkLst>
            <pc:docMk/>
            <pc:sldMk cId="1751621980" sldId="768"/>
            <ac:spMk id="30" creationId="{743AA782-23D1-4521-8CAD-47662984AA08}"/>
          </ac:spMkLst>
        </pc:spChg>
        <pc:spChg chg="add">
          <ac:chgData name="Snigdha Sen" userId="62ff6c0a-80c4-44cf-898f-8a6ba91679bf" providerId="ADAL" clId="{07D9A100-8E2B-4636-8EE6-E04612C089DC}" dt="2022-01-08T04:52:43.491" v="1086" actId="26606"/>
          <ac:spMkLst>
            <pc:docMk/>
            <pc:sldMk cId="1751621980" sldId="768"/>
            <ac:spMk id="31" creationId="{650D18FE-0824-4A46-B22C-A86B52E5780A}"/>
          </ac:spMkLst>
        </pc:spChg>
        <pc:picChg chg="add mod ord">
          <ac:chgData name="Snigdha Sen" userId="62ff6c0a-80c4-44cf-898f-8a6ba91679bf" providerId="ADAL" clId="{07D9A100-8E2B-4636-8EE6-E04612C089DC}" dt="2022-01-08T04:52:43.491" v="1086" actId="26606"/>
          <ac:picMkLst>
            <pc:docMk/>
            <pc:sldMk cId="1751621980" sldId="768"/>
            <ac:picMk id="7" creationId="{5C96E358-D1EF-4E2A-B564-695CE24484D5}"/>
          </ac:picMkLst>
        </pc:picChg>
        <pc:picChg chg="del">
          <ac:chgData name="Snigdha Sen" userId="62ff6c0a-80c4-44cf-898f-8a6ba91679bf" providerId="ADAL" clId="{07D9A100-8E2B-4636-8EE6-E04612C089DC}" dt="2022-01-03T14:34:07.802" v="758" actId="478"/>
          <ac:picMkLst>
            <pc:docMk/>
            <pc:sldMk cId="1751621980" sldId="768"/>
            <ac:picMk id="10" creationId="{6266FD41-192B-417D-906C-DF6518308915}"/>
          </ac:picMkLst>
        </pc:picChg>
        <pc:picChg chg="del">
          <ac:chgData name="Snigdha Sen" userId="62ff6c0a-80c4-44cf-898f-8a6ba91679bf" providerId="ADAL" clId="{07D9A100-8E2B-4636-8EE6-E04612C089DC}" dt="2022-01-03T14:34:08.818" v="759" actId="478"/>
          <ac:picMkLst>
            <pc:docMk/>
            <pc:sldMk cId="1751621980" sldId="768"/>
            <ac:picMk id="11" creationId="{E733A6D8-69B7-427D-A798-AAB67DB2BFE9}"/>
          </ac:picMkLst>
        </pc:picChg>
        <pc:picChg chg="del">
          <ac:chgData name="Snigdha Sen" userId="62ff6c0a-80c4-44cf-898f-8a6ba91679bf" providerId="ADAL" clId="{07D9A100-8E2B-4636-8EE6-E04612C089DC}" dt="2022-01-03T14:34:09.794" v="760" actId="478"/>
          <ac:picMkLst>
            <pc:docMk/>
            <pc:sldMk cId="1751621980" sldId="768"/>
            <ac:picMk id="12" creationId="{5CBD4F7F-54CC-4F14-BF10-80666EFEB9AD}"/>
          </ac:picMkLst>
        </pc:picChg>
      </pc:sldChg>
      <pc:sldChg chg="addSp delSp modSp add mod">
        <pc:chgData name="Snigdha Sen" userId="62ff6c0a-80c4-44cf-898f-8a6ba91679bf" providerId="ADAL" clId="{07D9A100-8E2B-4636-8EE6-E04612C089DC}" dt="2022-01-08T12:41:42.483" v="1258" actId="1076"/>
        <pc:sldMkLst>
          <pc:docMk/>
          <pc:sldMk cId="2466838201" sldId="769"/>
        </pc:sldMkLst>
        <pc:spChg chg="mod">
          <ac:chgData name="Snigdha Sen" userId="62ff6c0a-80c4-44cf-898f-8a6ba91679bf" providerId="ADAL" clId="{07D9A100-8E2B-4636-8EE6-E04612C089DC}" dt="2022-01-08T12:41:42.483" v="1258" actId="1076"/>
          <ac:spMkLst>
            <pc:docMk/>
            <pc:sldMk cId="2466838201" sldId="769"/>
            <ac:spMk id="2" creationId="{08D76AD0-815D-48F3-8B99-D865C898EFFE}"/>
          </ac:spMkLst>
        </pc:spChg>
        <pc:spChg chg="add del mod">
          <ac:chgData name="Snigdha Sen" userId="62ff6c0a-80c4-44cf-898f-8a6ba91679bf" providerId="ADAL" clId="{07D9A100-8E2B-4636-8EE6-E04612C089DC}" dt="2022-01-03T15:10:29.858" v="969" actId="478"/>
          <ac:spMkLst>
            <pc:docMk/>
            <pc:sldMk cId="2466838201" sldId="769"/>
            <ac:spMk id="5" creationId="{13AA966F-2D17-4A4C-B049-DE5182C24718}"/>
          </ac:spMkLst>
        </pc:spChg>
        <pc:picChg chg="del">
          <ac:chgData name="Snigdha Sen" userId="62ff6c0a-80c4-44cf-898f-8a6ba91679bf" providerId="ADAL" clId="{07D9A100-8E2B-4636-8EE6-E04612C089DC}" dt="2022-01-03T15:10:09.362" v="964" actId="478"/>
          <ac:picMkLst>
            <pc:docMk/>
            <pc:sldMk cId="2466838201" sldId="769"/>
            <ac:picMk id="7" creationId="{07233465-8EBF-4B5D-B8C4-08F35C4363B9}"/>
          </ac:picMkLst>
        </pc:picChg>
        <pc:picChg chg="add mod">
          <ac:chgData name="Snigdha Sen" userId="62ff6c0a-80c4-44cf-898f-8a6ba91679bf" providerId="ADAL" clId="{07D9A100-8E2B-4636-8EE6-E04612C089DC}" dt="2022-01-03T15:10:16.353" v="967" actId="14100"/>
          <ac:picMkLst>
            <pc:docMk/>
            <pc:sldMk cId="2466838201" sldId="769"/>
            <ac:picMk id="8" creationId="{09270544-6597-4424-8890-F61BD4245C54}"/>
          </ac:picMkLst>
        </pc:picChg>
      </pc:sldChg>
      <pc:sldChg chg="modSp mod">
        <pc:chgData name="Snigdha Sen" userId="62ff6c0a-80c4-44cf-898f-8a6ba91679bf" providerId="ADAL" clId="{07D9A100-8E2B-4636-8EE6-E04612C089DC}" dt="2022-01-13T02:33:36.116" v="1977" actId="20577"/>
        <pc:sldMkLst>
          <pc:docMk/>
          <pc:sldMk cId="1659303903" sldId="770"/>
        </pc:sldMkLst>
        <pc:graphicFrameChg chg="modGraphic">
          <ac:chgData name="Snigdha Sen" userId="62ff6c0a-80c4-44cf-898f-8a6ba91679bf" providerId="ADAL" clId="{07D9A100-8E2B-4636-8EE6-E04612C089DC}" dt="2022-01-13T02:33:36.116" v="1977" actId="20577"/>
          <ac:graphicFrameMkLst>
            <pc:docMk/>
            <pc:sldMk cId="1659303903" sldId="770"/>
            <ac:graphicFrameMk id="7" creationId="{0D3FFE6F-3116-4A77-A84E-EBF4E6F98785}"/>
          </ac:graphicFrameMkLst>
        </pc:graphicFrameChg>
      </pc:sldChg>
      <pc:sldChg chg="modSp del mod">
        <pc:chgData name="Snigdha Sen" userId="62ff6c0a-80c4-44cf-898f-8a6ba91679bf" providerId="ADAL" clId="{07D9A100-8E2B-4636-8EE6-E04612C089DC}" dt="2022-01-09T05:51:14.516" v="1811" actId="47"/>
        <pc:sldMkLst>
          <pc:docMk/>
          <pc:sldMk cId="3418471846" sldId="771"/>
        </pc:sldMkLst>
        <pc:spChg chg="mod">
          <ac:chgData name="Snigdha Sen" userId="62ff6c0a-80c4-44cf-898f-8a6ba91679bf" providerId="ADAL" clId="{07D9A100-8E2B-4636-8EE6-E04612C089DC}" dt="2022-01-09T05:41:47.392" v="1806" actId="20577"/>
          <ac:spMkLst>
            <pc:docMk/>
            <pc:sldMk cId="3418471846" sldId="771"/>
            <ac:spMk id="2" creationId="{08D76AD0-815D-48F3-8B99-D865C898EFFE}"/>
          </ac:spMkLst>
        </pc:spChg>
        <pc:spChg chg="mod">
          <ac:chgData name="Snigdha Sen" userId="62ff6c0a-80c4-44cf-898f-8a6ba91679bf" providerId="ADAL" clId="{07D9A100-8E2B-4636-8EE6-E04612C089DC}" dt="2022-01-09T05:41:51.042" v="1810" actId="20577"/>
          <ac:spMkLst>
            <pc:docMk/>
            <pc:sldMk cId="3418471846" sldId="771"/>
            <ac:spMk id="5" creationId="{D644EBD0-1B29-4B9D-B8F6-D0D179EB5134}"/>
          </ac:spMkLst>
        </pc:spChg>
      </pc:sldChg>
      <pc:sldChg chg="modSp mod">
        <pc:chgData name="Snigdha Sen" userId="62ff6c0a-80c4-44cf-898f-8a6ba91679bf" providerId="ADAL" clId="{07D9A100-8E2B-4636-8EE6-E04612C089DC}" dt="2022-01-08T12:42:44.748" v="1267" actId="1076"/>
        <pc:sldMkLst>
          <pc:docMk/>
          <pc:sldMk cId="909807388" sldId="772"/>
        </pc:sldMkLst>
        <pc:spChg chg="mod">
          <ac:chgData name="Snigdha Sen" userId="62ff6c0a-80c4-44cf-898f-8a6ba91679bf" providerId="ADAL" clId="{07D9A100-8E2B-4636-8EE6-E04612C089DC}" dt="2022-01-08T12:42:44.748" v="1267" actId="1076"/>
          <ac:spMkLst>
            <pc:docMk/>
            <pc:sldMk cId="909807388" sldId="772"/>
            <ac:spMk id="2" creationId="{08D76AD0-815D-48F3-8B99-D865C898EFFE}"/>
          </ac:spMkLst>
        </pc:spChg>
      </pc:sldChg>
      <pc:sldChg chg="addSp delSp modSp add del mod">
        <pc:chgData name="Snigdha Sen" userId="62ff6c0a-80c4-44cf-898f-8a6ba91679bf" providerId="ADAL" clId="{07D9A100-8E2B-4636-8EE6-E04612C089DC}" dt="2022-01-12T14:53:11.604" v="1943" actId="2696"/>
        <pc:sldMkLst>
          <pc:docMk/>
          <pc:sldMk cId="758534368" sldId="773"/>
        </pc:sldMkLst>
        <pc:spChg chg="add mod">
          <ac:chgData name="Snigdha Sen" userId="62ff6c0a-80c4-44cf-898f-8a6ba91679bf" providerId="ADAL" clId="{07D9A100-8E2B-4636-8EE6-E04612C089DC}" dt="2022-01-09T05:53:49.375" v="1867" actId="5793"/>
          <ac:spMkLst>
            <pc:docMk/>
            <pc:sldMk cId="758534368" sldId="773"/>
            <ac:spMk id="7" creationId="{2CA0739C-F966-463A-8A99-087DE1AB2926}"/>
          </ac:spMkLst>
        </pc:spChg>
        <pc:picChg chg="del">
          <ac:chgData name="Snigdha Sen" userId="62ff6c0a-80c4-44cf-898f-8a6ba91679bf" providerId="ADAL" clId="{07D9A100-8E2B-4636-8EE6-E04612C089DC}" dt="2022-01-09T04:34:53.832" v="1513" actId="478"/>
          <ac:picMkLst>
            <pc:docMk/>
            <pc:sldMk cId="758534368" sldId="773"/>
            <ac:picMk id="6" creationId="{60E1E2E7-B25E-4934-853A-678EE0B372BD}"/>
          </ac:picMkLst>
        </pc:picChg>
        <pc:picChg chg="del mod">
          <ac:chgData name="Snigdha Sen" userId="62ff6c0a-80c4-44cf-898f-8a6ba91679bf" providerId="ADAL" clId="{07D9A100-8E2B-4636-8EE6-E04612C089DC}" dt="2022-01-09T05:11:42.572" v="1644" actId="478"/>
          <ac:picMkLst>
            <pc:docMk/>
            <pc:sldMk cId="758534368" sldId="773"/>
            <ac:picMk id="8" creationId="{FE6F37E2-C385-4207-BCB4-2E84FA8FCBBB}"/>
          </ac:picMkLst>
        </pc:picChg>
      </pc:sldChg>
      <pc:sldChg chg="modSp add del mod">
        <pc:chgData name="Snigdha Sen" userId="62ff6c0a-80c4-44cf-898f-8a6ba91679bf" providerId="ADAL" clId="{07D9A100-8E2B-4636-8EE6-E04612C089DC}" dt="2022-01-08T04:53:57.124" v="1089" actId="47"/>
        <pc:sldMkLst>
          <pc:docMk/>
          <pc:sldMk cId="1622367729" sldId="773"/>
        </pc:sldMkLst>
        <pc:spChg chg="mod">
          <ac:chgData name="Snigdha Sen" userId="62ff6c0a-80c4-44cf-898f-8a6ba91679bf" providerId="ADAL" clId="{07D9A100-8E2B-4636-8EE6-E04612C089DC}" dt="2022-01-08T04:52:08.277" v="1073" actId="21"/>
          <ac:spMkLst>
            <pc:docMk/>
            <pc:sldMk cId="1622367729" sldId="773"/>
            <ac:spMk id="4" creationId="{A96814F1-FD5C-4831-8DC8-AC042655A879}"/>
          </ac:spMkLst>
        </pc:spChg>
      </pc:sldChg>
      <pc:sldChg chg="modSp add mod">
        <pc:chgData name="Snigdha Sen" userId="62ff6c0a-80c4-44cf-898f-8a6ba91679bf" providerId="ADAL" clId="{07D9A100-8E2B-4636-8EE6-E04612C089DC}" dt="2022-01-13T02:24:31.975" v="1968" actId="5793"/>
        <pc:sldMkLst>
          <pc:docMk/>
          <pc:sldMk cId="3788140289" sldId="773"/>
        </pc:sldMkLst>
        <pc:spChg chg="mod">
          <ac:chgData name="Snigdha Sen" userId="62ff6c0a-80c4-44cf-898f-8a6ba91679bf" providerId="ADAL" clId="{07D9A100-8E2B-4636-8EE6-E04612C089DC}" dt="2022-01-12T14:53:39.422" v="1952" actId="20577"/>
          <ac:spMkLst>
            <pc:docMk/>
            <pc:sldMk cId="3788140289" sldId="773"/>
            <ac:spMk id="2" creationId="{00000000-0000-0000-0000-000000000000}"/>
          </ac:spMkLst>
        </pc:spChg>
        <pc:spChg chg="mod">
          <ac:chgData name="Snigdha Sen" userId="62ff6c0a-80c4-44cf-898f-8a6ba91679bf" providerId="ADAL" clId="{07D9A100-8E2B-4636-8EE6-E04612C089DC}" dt="2022-01-13T02:24:31.975" v="1968" actId="5793"/>
          <ac:spMkLst>
            <pc:docMk/>
            <pc:sldMk cId="3788140289" sldId="773"/>
            <ac:spMk id="7" creationId="{2CA0739C-F966-463A-8A99-087DE1AB2926}"/>
          </ac:spMkLst>
        </pc:spChg>
      </pc:sldChg>
      <pc:sldChg chg="modSp new mod ord">
        <pc:chgData name="Snigdha Sen" userId="62ff6c0a-80c4-44cf-898f-8a6ba91679bf" providerId="ADAL" clId="{07D9A100-8E2B-4636-8EE6-E04612C089DC}" dt="2022-01-13T04:36:35.802" v="2100" actId="113"/>
        <pc:sldMkLst>
          <pc:docMk/>
          <pc:sldMk cId="1009845366" sldId="774"/>
        </pc:sldMkLst>
        <pc:spChg chg="mod">
          <ac:chgData name="Snigdha Sen" userId="62ff6c0a-80c4-44cf-898f-8a6ba91679bf" providerId="ADAL" clId="{07D9A100-8E2B-4636-8EE6-E04612C089DC}" dt="2022-01-13T04:36:35.802" v="2100" actId="113"/>
          <ac:spMkLst>
            <pc:docMk/>
            <pc:sldMk cId="1009845366" sldId="774"/>
            <ac:spMk id="2" creationId="{3A93F37D-C65B-4DAA-9868-BA6FB297B244}"/>
          </ac:spMkLst>
        </pc:spChg>
        <pc:spChg chg="mod">
          <ac:chgData name="Snigdha Sen" userId="62ff6c0a-80c4-44cf-898f-8a6ba91679bf" providerId="ADAL" clId="{07D9A100-8E2B-4636-8EE6-E04612C089DC}" dt="2022-01-13T04:36:26.486" v="2099" actId="20577"/>
          <ac:spMkLst>
            <pc:docMk/>
            <pc:sldMk cId="1009845366" sldId="774"/>
            <ac:spMk id="3" creationId="{14AC6C9C-C56E-4CAE-9775-C6B972D2C9B9}"/>
          </ac:spMkLst>
        </pc:spChg>
      </pc:sldChg>
    </pc:docChg>
  </pc:docChgLst>
  <pc:docChgLst>
    <pc:chgData name="Snigdha Sen" userId="62ff6c0a-80c4-44cf-898f-8a6ba91679bf" providerId="ADAL" clId="{11B69F88-3876-4E1E-B738-F8E2F57FA407}"/>
    <pc:docChg chg="undo custSel addSld delSld modSld sldOrd">
      <pc:chgData name="Snigdha Sen" userId="62ff6c0a-80c4-44cf-898f-8a6ba91679bf" providerId="ADAL" clId="{11B69F88-3876-4E1E-B738-F8E2F57FA407}" dt="2023-08-02T10:22:39.933" v="4089" actId="20577"/>
      <pc:docMkLst>
        <pc:docMk/>
      </pc:docMkLst>
      <pc:sldChg chg="modSp mod">
        <pc:chgData name="Snigdha Sen" userId="62ff6c0a-80c4-44cf-898f-8a6ba91679bf" providerId="ADAL" clId="{11B69F88-3876-4E1E-B738-F8E2F57FA407}" dt="2023-08-02T10:22:39.933" v="4089" actId="20577"/>
        <pc:sldMkLst>
          <pc:docMk/>
          <pc:sldMk cId="4142281988" sldId="347"/>
        </pc:sldMkLst>
        <pc:spChg chg="mod">
          <ac:chgData name="Snigdha Sen" userId="62ff6c0a-80c4-44cf-898f-8a6ba91679bf" providerId="ADAL" clId="{11B69F88-3876-4E1E-B738-F8E2F57FA407}" dt="2023-08-02T10:22:39.933" v="4089" actId="20577"/>
          <ac:spMkLst>
            <pc:docMk/>
            <pc:sldMk cId="4142281988" sldId="347"/>
            <ac:spMk id="5" creationId="{F5CACAF0-6B4C-82FA-3472-EA3106F03D9B}"/>
          </ac:spMkLst>
        </pc:spChg>
        <pc:spChg chg="mod">
          <ac:chgData name="Snigdha Sen" userId="62ff6c0a-80c4-44cf-898f-8a6ba91679bf" providerId="ADAL" clId="{11B69F88-3876-4E1E-B738-F8E2F57FA407}" dt="2023-08-01T13:06:33.464" v="3177" actId="122"/>
          <ac:spMkLst>
            <pc:docMk/>
            <pc:sldMk cId="4142281988" sldId="347"/>
            <ac:spMk id="10" creationId="{EF87848C-E1F9-A4C4-3992-B5FE11A149BF}"/>
          </ac:spMkLst>
        </pc:spChg>
      </pc:sldChg>
      <pc:sldChg chg="modSp mod">
        <pc:chgData name="Snigdha Sen" userId="62ff6c0a-80c4-44cf-898f-8a6ba91679bf" providerId="ADAL" clId="{11B69F88-3876-4E1E-B738-F8E2F57FA407}" dt="2023-08-01T11:05:58.963" v="1596" actId="20577"/>
        <pc:sldMkLst>
          <pc:docMk/>
          <pc:sldMk cId="3042013731" sldId="864"/>
        </pc:sldMkLst>
        <pc:spChg chg="mod">
          <ac:chgData name="Snigdha Sen" userId="62ff6c0a-80c4-44cf-898f-8a6ba91679bf" providerId="ADAL" clId="{11B69F88-3876-4E1E-B738-F8E2F57FA407}" dt="2023-08-01T11:05:58.963" v="1596" actId="20577"/>
          <ac:spMkLst>
            <pc:docMk/>
            <pc:sldMk cId="3042013731" sldId="864"/>
            <ac:spMk id="5" creationId="{CE17B45E-E9B5-8058-C70B-ABF60A6B48F8}"/>
          </ac:spMkLst>
        </pc:spChg>
      </pc:sldChg>
      <pc:sldChg chg="addSp modSp mod">
        <pc:chgData name="Snigdha Sen" userId="62ff6c0a-80c4-44cf-898f-8a6ba91679bf" providerId="ADAL" clId="{11B69F88-3876-4E1E-B738-F8E2F57FA407}" dt="2023-08-02T03:12:57.366" v="3820" actId="1076"/>
        <pc:sldMkLst>
          <pc:docMk/>
          <pc:sldMk cId="4159003263" sldId="865"/>
        </pc:sldMkLst>
        <pc:spChg chg="mod">
          <ac:chgData name="Snigdha Sen" userId="62ff6c0a-80c4-44cf-898f-8a6ba91679bf" providerId="ADAL" clId="{11B69F88-3876-4E1E-B738-F8E2F57FA407}" dt="2023-08-02T03:12:57.366" v="3820" actId="1076"/>
          <ac:spMkLst>
            <pc:docMk/>
            <pc:sldMk cId="4159003263" sldId="865"/>
            <ac:spMk id="6" creationId="{C56D7872-D217-BC5A-CF5C-0FCAAFEDED1F}"/>
          </ac:spMkLst>
        </pc:spChg>
        <pc:spChg chg="mod">
          <ac:chgData name="Snigdha Sen" userId="62ff6c0a-80c4-44cf-898f-8a6ba91679bf" providerId="ADAL" clId="{11B69F88-3876-4E1E-B738-F8E2F57FA407}" dt="2023-08-01T13:08:44.023" v="3197" actId="404"/>
          <ac:spMkLst>
            <pc:docMk/>
            <pc:sldMk cId="4159003263" sldId="865"/>
            <ac:spMk id="12" creationId="{40C7C0DE-F3AD-B242-35E8-226C110325FA}"/>
          </ac:spMkLst>
        </pc:spChg>
        <pc:spChg chg="mod">
          <ac:chgData name="Snigdha Sen" userId="62ff6c0a-80c4-44cf-898f-8a6ba91679bf" providerId="ADAL" clId="{11B69F88-3876-4E1E-B738-F8E2F57FA407}" dt="2023-08-01T13:07:29.653" v="3181" actId="14100"/>
          <ac:spMkLst>
            <pc:docMk/>
            <pc:sldMk cId="4159003263" sldId="865"/>
            <ac:spMk id="13" creationId="{EF1A07D9-4B5D-8CBC-B41D-B3EB66BBABB5}"/>
          </ac:spMkLst>
        </pc:spChg>
        <pc:picChg chg="add mod">
          <ac:chgData name="Snigdha Sen" userId="62ff6c0a-80c4-44cf-898f-8a6ba91679bf" providerId="ADAL" clId="{11B69F88-3876-4E1E-B738-F8E2F57FA407}" dt="2023-08-02T02:26:53.701" v="3818" actId="1076"/>
          <ac:picMkLst>
            <pc:docMk/>
            <pc:sldMk cId="4159003263" sldId="865"/>
            <ac:picMk id="5" creationId="{B4513972-6CED-DAD2-D4E6-3254667FB8BC}"/>
          </ac:picMkLst>
        </pc:picChg>
        <pc:picChg chg="mod modCrop">
          <ac:chgData name="Snigdha Sen" userId="62ff6c0a-80c4-44cf-898f-8a6ba91679bf" providerId="ADAL" clId="{11B69F88-3876-4E1E-B738-F8E2F57FA407}" dt="2023-08-01T13:07:12.148" v="3179" actId="732"/>
          <ac:picMkLst>
            <pc:docMk/>
            <pc:sldMk cId="4159003263" sldId="865"/>
            <ac:picMk id="8" creationId="{197D8B8C-DFF9-DCD2-B011-B88C9B9A8FC9}"/>
          </ac:picMkLst>
        </pc:picChg>
        <pc:picChg chg="mod">
          <ac:chgData name="Snigdha Sen" userId="62ff6c0a-80c4-44cf-898f-8a6ba91679bf" providerId="ADAL" clId="{11B69F88-3876-4E1E-B738-F8E2F57FA407}" dt="2023-08-02T02:23:27.556" v="3807" actId="14100"/>
          <ac:picMkLst>
            <pc:docMk/>
            <pc:sldMk cId="4159003263" sldId="865"/>
            <ac:picMk id="10" creationId="{DE9D7508-7C27-DEBB-B945-F74B54710019}"/>
          </ac:picMkLst>
        </pc:picChg>
        <pc:picChg chg="mod">
          <ac:chgData name="Snigdha Sen" userId="62ff6c0a-80c4-44cf-898f-8a6ba91679bf" providerId="ADAL" clId="{11B69F88-3876-4E1E-B738-F8E2F57FA407}" dt="2023-08-02T02:26:37.744" v="3813" actId="14100"/>
          <ac:picMkLst>
            <pc:docMk/>
            <pc:sldMk cId="4159003263" sldId="865"/>
            <ac:picMk id="1026" creationId="{341964D2-575F-A6AC-7A63-F49618ADD654}"/>
          </ac:picMkLst>
        </pc:picChg>
      </pc:sldChg>
      <pc:sldChg chg="modSp mod">
        <pc:chgData name="Snigdha Sen" userId="62ff6c0a-80c4-44cf-898f-8a6ba91679bf" providerId="ADAL" clId="{11B69F88-3876-4E1E-B738-F8E2F57FA407}" dt="2023-08-01T11:09:43.298" v="1650" actId="20577"/>
        <pc:sldMkLst>
          <pc:docMk/>
          <pc:sldMk cId="530314662" sldId="866"/>
        </pc:sldMkLst>
        <pc:spChg chg="mod">
          <ac:chgData name="Snigdha Sen" userId="62ff6c0a-80c4-44cf-898f-8a6ba91679bf" providerId="ADAL" clId="{11B69F88-3876-4E1E-B738-F8E2F57FA407}" dt="2023-08-01T11:09:43.298" v="1650" actId="20577"/>
          <ac:spMkLst>
            <pc:docMk/>
            <pc:sldMk cId="530314662" sldId="866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11B69F88-3876-4E1E-B738-F8E2F57FA407}" dt="2023-08-01T11:15:44.012" v="1717" actId="20577"/>
        <pc:sldMkLst>
          <pc:docMk/>
          <pc:sldMk cId="1985330965" sldId="867"/>
        </pc:sldMkLst>
        <pc:spChg chg="mod">
          <ac:chgData name="Snigdha Sen" userId="62ff6c0a-80c4-44cf-898f-8a6ba91679bf" providerId="ADAL" clId="{11B69F88-3876-4E1E-B738-F8E2F57FA407}" dt="2023-08-01T11:11:44.405" v="1676" actId="14100"/>
          <ac:spMkLst>
            <pc:docMk/>
            <pc:sldMk cId="1985330965" sldId="867"/>
            <ac:spMk id="3" creationId="{8F73C2E8-A1F3-2416-BE3C-1CEDB60841CA}"/>
          </ac:spMkLst>
        </pc:spChg>
        <pc:spChg chg="mod">
          <ac:chgData name="Snigdha Sen" userId="62ff6c0a-80c4-44cf-898f-8a6ba91679bf" providerId="ADAL" clId="{11B69F88-3876-4E1E-B738-F8E2F57FA407}" dt="2023-08-01T11:11:58.895" v="1692" actId="1076"/>
          <ac:spMkLst>
            <pc:docMk/>
            <pc:sldMk cId="1985330965" sldId="867"/>
            <ac:spMk id="5" creationId="{38F601A8-CCBA-FFA7-2418-99A553AF6C44}"/>
          </ac:spMkLst>
        </pc:spChg>
        <pc:spChg chg="mod">
          <ac:chgData name="Snigdha Sen" userId="62ff6c0a-80c4-44cf-898f-8a6ba91679bf" providerId="ADAL" clId="{11B69F88-3876-4E1E-B738-F8E2F57FA407}" dt="2023-08-01T11:12:44.489" v="1704" actId="20577"/>
          <ac:spMkLst>
            <pc:docMk/>
            <pc:sldMk cId="1985330965" sldId="867"/>
            <ac:spMk id="7" creationId="{4DEF0141-1FF5-D195-3B14-F0510E2FC940}"/>
          </ac:spMkLst>
        </pc:spChg>
        <pc:spChg chg="mod">
          <ac:chgData name="Snigdha Sen" userId="62ff6c0a-80c4-44cf-898f-8a6ba91679bf" providerId="ADAL" clId="{11B69F88-3876-4E1E-B738-F8E2F57FA407}" dt="2023-08-01T11:15:44.012" v="1717" actId="20577"/>
          <ac:spMkLst>
            <pc:docMk/>
            <pc:sldMk cId="1985330965" sldId="867"/>
            <ac:spMk id="9" creationId="{C5130127-D7CE-2BD4-9066-132EBECF9E52}"/>
          </ac:spMkLst>
        </pc:spChg>
      </pc:sldChg>
      <pc:sldChg chg="modSp mod">
        <pc:chgData name="Snigdha Sen" userId="62ff6c0a-80c4-44cf-898f-8a6ba91679bf" providerId="ADAL" clId="{11B69F88-3876-4E1E-B738-F8E2F57FA407}" dt="2023-08-01T11:08:41.354" v="1632" actId="20577"/>
        <pc:sldMkLst>
          <pc:docMk/>
          <pc:sldMk cId="1830462902" sldId="869"/>
        </pc:sldMkLst>
        <pc:spChg chg="mod">
          <ac:chgData name="Snigdha Sen" userId="62ff6c0a-80c4-44cf-898f-8a6ba91679bf" providerId="ADAL" clId="{11B69F88-3876-4E1E-B738-F8E2F57FA407}" dt="2023-08-01T11:08:41.354" v="1632" actId="20577"/>
          <ac:spMkLst>
            <pc:docMk/>
            <pc:sldMk cId="1830462902" sldId="869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11B69F88-3876-4E1E-B738-F8E2F57FA407}" dt="2023-08-01T13:09:25.937" v="3211" actId="20577"/>
        <pc:sldMkLst>
          <pc:docMk/>
          <pc:sldMk cId="1328941536" sldId="871"/>
        </pc:sldMkLst>
        <pc:spChg chg="mod">
          <ac:chgData name="Snigdha Sen" userId="62ff6c0a-80c4-44cf-898f-8a6ba91679bf" providerId="ADAL" clId="{11B69F88-3876-4E1E-B738-F8E2F57FA407}" dt="2023-08-01T13:09:25.937" v="3211" actId="20577"/>
          <ac:spMkLst>
            <pc:docMk/>
            <pc:sldMk cId="1328941536" sldId="871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11B69F88-3876-4E1E-B738-F8E2F57FA407}" dt="2023-08-01T11:24:51.986" v="1873" actId="108"/>
        <pc:sldMkLst>
          <pc:docMk/>
          <pc:sldMk cId="947266096" sldId="873"/>
        </pc:sldMkLst>
        <pc:spChg chg="mod">
          <ac:chgData name="Snigdha Sen" userId="62ff6c0a-80c4-44cf-898f-8a6ba91679bf" providerId="ADAL" clId="{11B69F88-3876-4E1E-B738-F8E2F57FA407}" dt="2023-08-01T11:16:37.188" v="1751" actId="14100"/>
          <ac:spMkLst>
            <pc:docMk/>
            <pc:sldMk cId="947266096" sldId="873"/>
            <ac:spMk id="5" creationId="{374D68F7-46D2-0183-6BA5-08240C5EBFA9}"/>
          </ac:spMkLst>
        </pc:spChg>
        <pc:graphicFrameChg chg="mod modGraphic">
          <ac:chgData name="Snigdha Sen" userId="62ff6c0a-80c4-44cf-898f-8a6ba91679bf" providerId="ADAL" clId="{11B69F88-3876-4E1E-B738-F8E2F57FA407}" dt="2023-08-01T11:24:51.986" v="1873" actId="108"/>
          <ac:graphicFrameMkLst>
            <pc:docMk/>
            <pc:sldMk cId="947266096" sldId="873"/>
            <ac:graphicFrameMk id="8" creationId="{79253685-50D9-5A6F-3634-96C87FA96D62}"/>
          </ac:graphicFrameMkLst>
        </pc:graphicFrameChg>
      </pc:sldChg>
      <pc:sldChg chg="modSp mod">
        <pc:chgData name="Snigdha Sen" userId="62ff6c0a-80c4-44cf-898f-8a6ba91679bf" providerId="ADAL" clId="{11B69F88-3876-4E1E-B738-F8E2F57FA407}" dt="2023-08-02T02:03:25.274" v="3806" actId="20577"/>
        <pc:sldMkLst>
          <pc:docMk/>
          <pc:sldMk cId="3342977852" sldId="874"/>
        </pc:sldMkLst>
        <pc:spChg chg="mod">
          <ac:chgData name="Snigdha Sen" userId="62ff6c0a-80c4-44cf-898f-8a6ba91679bf" providerId="ADAL" clId="{11B69F88-3876-4E1E-B738-F8E2F57FA407}" dt="2023-08-01T11:18:08.057" v="1764" actId="14100"/>
          <ac:spMkLst>
            <pc:docMk/>
            <pc:sldMk cId="3342977852" sldId="874"/>
            <ac:spMk id="6" creationId="{EBA46933-B1F3-6C42-09FE-ED7EBBBBD0C5}"/>
          </ac:spMkLst>
        </pc:spChg>
        <pc:spChg chg="mod">
          <ac:chgData name="Snigdha Sen" userId="62ff6c0a-80c4-44cf-898f-8a6ba91679bf" providerId="ADAL" clId="{11B69F88-3876-4E1E-B738-F8E2F57FA407}" dt="2023-08-02T02:03:25.274" v="3806" actId="20577"/>
          <ac:spMkLst>
            <pc:docMk/>
            <pc:sldMk cId="3342977852" sldId="874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11B69F88-3876-4E1E-B738-F8E2F57FA407}" dt="2023-08-01T11:22:13.632" v="1838" actId="20577"/>
        <pc:sldMkLst>
          <pc:docMk/>
          <pc:sldMk cId="2081818734" sldId="876"/>
        </pc:sldMkLst>
        <pc:spChg chg="mod">
          <ac:chgData name="Snigdha Sen" userId="62ff6c0a-80c4-44cf-898f-8a6ba91679bf" providerId="ADAL" clId="{11B69F88-3876-4E1E-B738-F8E2F57FA407}" dt="2023-08-01T11:22:13.632" v="1838" actId="20577"/>
          <ac:spMkLst>
            <pc:docMk/>
            <pc:sldMk cId="2081818734" sldId="876"/>
            <ac:spMk id="7" creationId="{4DEF0141-1FF5-D195-3B14-F0510E2FC940}"/>
          </ac:spMkLst>
        </pc:spChg>
        <pc:spChg chg="mod">
          <ac:chgData name="Snigdha Sen" userId="62ff6c0a-80c4-44cf-898f-8a6ba91679bf" providerId="ADAL" clId="{11B69F88-3876-4E1E-B738-F8E2F57FA407}" dt="2023-07-31T12:41:46.721" v="33" actId="14100"/>
          <ac:spMkLst>
            <pc:docMk/>
            <pc:sldMk cId="2081818734" sldId="876"/>
            <ac:spMk id="9" creationId="{D4CDBDEC-8606-84F4-6ACC-91A514FF8EC1}"/>
          </ac:spMkLst>
        </pc:spChg>
        <pc:spChg chg="mod">
          <ac:chgData name="Snigdha Sen" userId="62ff6c0a-80c4-44cf-898f-8a6ba91679bf" providerId="ADAL" clId="{11B69F88-3876-4E1E-B738-F8E2F57FA407}" dt="2023-07-31T12:42:24.997" v="39" actId="20577"/>
          <ac:spMkLst>
            <pc:docMk/>
            <pc:sldMk cId="2081818734" sldId="876"/>
            <ac:spMk id="10" creationId="{C0368F6D-3BD3-F308-63A3-B0C6C5418EA3}"/>
          </ac:spMkLst>
        </pc:spChg>
        <pc:picChg chg="mod modCrop">
          <ac:chgData name="Snigdha Sen" userId="62ff6c0a-80c4-44cf-898f-8a6ba91679bf" providerId="ADAL" clId="{11B69F88-3876-4E1E-B738-F8E2F57FA407}" dt="2023-07-31T12:42:15.834" v="35" actId="1076"/>
          <ac:picMkLst>
            <pc:docMk/>
            <pc:sldMk cId="2081818734" sldId="876"/>
            <ac:picMk id="5" creationId="{04754DA0-0FDB-9243-7430-C6D34B36617B}"/>
          </ac:picMkLst>
        </pc:picChg>
      </pc:sldChg>
      <pc:sldChg chg="modSp mod">
        <pc:chgData name="Snigdha Sen" userId="62ff6c0a-80c4-44cf-898f-8a6ba91679bf" providerId="ADAL" clId="{11B69F88-3876-4E1E-B738-F8E2F57FA407}" dt="2023-08-01T13:09:52.719" v="3221" actId="1076"/>
        <pc:sldMkLst>
          <pc:docMk/>
          <pc:sldMk cId="1616238875" sldId="877"/>
        </pc:sldMkLst>
        <pc:spChg chg="mod">
          <ac:chgData name="Snigdha Sen" userId="62ff6c0a-80c4-44cf-898f-8a6ba91679bf" providerId="ADAL" clId="{11B69F88-3876-4E1E-B738-F8E2F57FA407}" dt="2023-08-01T13:09:52.719" v="3221" actId="1076"/>
          <ac:spMkLst>
            <pc:docMk/>
            <pc:sldMk cId="1616238875" sldId="877"/>
            <ac:spMk id="3" creationId="{7AA30CD2-00D8-33A7-C8D3-A25730DD76E1}"/>
          </ac:spMkLst>
        </pc:spChg>
        <pc:spChg chg="mod">
          <ac:chgData name="Snigdha Sen" userId="62ff6c0a-80c4-44cf-898f-8a6ba91679bf" providerId="ADAL" clId="{11B69F88-3876-4E1E-B738-F8E2F57FA407}" dt="2023-08-01T11:19:12.679" v="1810" actId="14100"/>
          <ac:spMkLst>
            <pc:docMk/>
            <pc:sldMk cId="1616238875" sldId="877"/>
            <ac:spMk id="5" creationId="{EFA37437-351E-892A-6091-8FA99AD42921}"/>
          </ac:spMkLst>
        </pc:spChg>
        <pc:spChg chg="mod">
          <ac:chgData name="Snigdha Sen" userId="62ff6c0a-80c4-44cf-898f-8a6ba91679bf" providerId="ADAL" clId="{11B69F88-3876-4E1E-B738-F8E2F57FA407}" dt="2023-08-01T13:09:45.350" v="3219" actId="1076"/>
          <ac:spMkLst>
            <pc:docMk/>
            <pc:sldMk cId="1616238875" sldId="877"/>
            <ac:spMk id="12" creationId="{2BF8C1DD-2421-6BBE-3281-6C17A21458EF}"/>
          </ac:spMkLst>
        </pc:spChg>
        <pc:picChg chg="mod">
          <ac:chgData name="Snigdha Sen" userId="62ff6c0a-80c4-44cf-898f-8a6ba91679bf" providerId="ADAL" clId="{11B69F88-3876-4E1E-B738-F8E2F57FA407}" dt="2023-07-31T12:44:07.479" v="66" actId="1076"/>
          <ac:picMkLst>
            <pc:docMk/>
            <pc:sldMk cId="1616238875" sldId="877"/>
            <ac:picMk id="11" creationId="{C9156D33-0E18-B472-0358-B1CDD97D72B0}"/>
          </ac:picMkLst>
        </pc:picChg>
      </pc:sldChg>
      <pc:sldChg chg="modSp mod">
        <pc:chgData name="Snigdha Sen" userId="62ff6c0a-80c4-44cf-898f-8a6ba91679bf" providerId="ADAL" clId="{11B69F88-3876-4E1E-B738-F8E2F57FA407}" dt="2023-08-02T01:53:17.638" v="3745" actId="14100"/>
        <pc:sldMkLst>
          <pc:docMk/>
          <pc:sldMk cId="3752271309" sldId="878"/>
        </pc:sldMkLst>
        <pc:spChg chg="mod">
          <ac:chgData name="Snigdha Sen" userId="62ff6c0a-80c4-44cf-898f-8a6ba91679bf" providerId="ADAL" clId="{11B69F88-3876-4E1E-B738-F8E2F57FA407}" dt="2023-08-02T01:53:17.638" v="3745" actId="14100"/>
          <ac:spMkLst>
            <pc:docMk/>
            <pc:sldMk cId="3752271309" sldId="878"/>
            <ac:spMk id="12" creationId="{0F7DC5CC-C5AD-A833-6920-5E8DBB4FDC50}"/>
          </ac:spMkLst>
        </pc:spChg>
      </pc:sldChg>
      <pc:sldChg chg="addSp modSp mod ord">
        <pc:chgData name="Snigdha Sen" userId="62ff6c0a-80c4-44cf-898f-8a6ba91679bf" providerId="ADAL" clId="{11B69F88-3876-4E1E-B738-F8E2F57FA407}" dt="2023-08-02T04:21:21.004" v="3891"/>
        <pc:sldMkLst>
          <pc:docMk/>
          <pc:sldMk cId="2783123409" sldId="879"/>
        </pc:sldMkLst>
        <pc:spChg chg="mod">
          <ac:chgData name="Snigdha Sen" userId="62ff6c0a-80c4-44cf-898f-8a6ba91679bf" providerId="ADAL" clId="{11B69F88-3876-4E1E-B738-F8E2F57FA407}" dt="2023-08-01T11:28:06.904" v="1891" actId="1076"/>
          <ac:spMkLst>
            <pc:docMk/>
            <pc:sldMk cId="2783123409" sldId="879"/>
            <ac:spMk id="5" creationId="{6F8D7CFC-7CDC-179B-E797-8AD8E842B171}"/>
          </ac:spMkLst>
        </pc:spChg>
        <pc:spChg chg="add mod">
          <ac:chgData name="Snigdha Sen" userId="62ff6c0a-80c4-44cf-898f-8a6ba91679bf" providerId="ADAL" clId="{11B69F88-3876-4E1E-B738-F8E2F57FA407}" dt="2023-07-31T12:48:55.313" v="125" actId="20577"/>
          <ac:spMkLst>
            <pc:docMk/>
            <pc:sldMk cId="2783123409" sldId="879"/>
            <ac:spMk id="7" creationId="{A171BE88-190D-2E5F-4596-6CE3433CB519}"/>
          </ac:spMkLst>
        </pc:spChg>
        <pc:spChg chg="mod">
          <ac:chgData name="Snigdha Sen" userId="62ff6c0a-80c4-44cf-898f-8a6ba91679bf" providerId="ADAL" clId="{11B69F88-3876-4E1E-B738-F8E2F57FA407}" dt="2023-07-31T12:49:15.192" v="127" actId="20577"/>
          <ac:spMkLst>
            <pc:docMk/>
            <pc:sldMk cId="2783123409" sldId="879"/>
            <ac:spMk id="8" creationId="{78E7D3DC-96F0-B587-A179-171F712F4D2A}"/>
          </ac:spMkLst>
        </pc:spChg>
        <pc:spChg chg="mod">
          <ac:chgData name="Snigdha Sen" userId="62ff6c0a-80c4-44cf-898f-8a6ba91679bf" providerId="ADAL" clId="{11B69F88-3876-4E1E-B738-F8E2F57FA407}" dt="2023-08-01T11:28:23.948" v="1902" actId="20577"/>
          <ac:spMkLst>
            <pc:docMk/>
            <pc:sldMk cId="2783123409" sldId="879"/>
            <ac:spMk id="10" creationId="{160520A6-BFBE-BD3F-05D4-167177913093}"/>
          </ac:spMkLst>
        </pc:spChg>
        <pc:spChg chg="mod">
          <ac:chgData name="Snigdha Sen" userId="62ff6c0a-80c4-44cf-898f-8a6ba91679bf" providerId="ADAL" clId="{11B69F88-3876-4E1E-B738-F8E2F57FA407}" dt="2023-07-31T12:48:20.735" v="99" actId="20577"/>
          <ac:spMkLst>
            <pc:docMk/>
            <pc:sldMk cId="2783123409" sldId="879"/>
            <ac:spMk id="17" creationId="{069E81C0-78B1-46E2-3B6F-9F84CCC03D32}"/>
          </ac:spMkLst>
        </pc:spChg>
        <pc:spChg chg="mod">
          <ac:chgData name="Snigdha Sen" userId="62ff6c0a-80c4-44cf-898f-8a6ba91679bf" providerId="ADAL" clId="{11B69F88-3876-4E1E-B738-F8E2F57FA407}" dt="2023-07-31T12:48:24.814" v="101" actId="20577"/>
          <ac:spMkLst>
            <pc:docMk/>
            <pc:sldMk cId="2783123409" sldId="879"/>
            <ac:spMk id="20" creationId="{DB90A3FC-58F4-2ACA-52EE-35B485BBF1AA}"/>
          </ac:spMkLst>
        </pc:spChg>
        <pc:graphicFrameChg chg="mod modGraphic">
          <ac:chgData name="Snigdha Sen" userId="62ff6c0a-80c4-44cf-898f-8a6ba91679bf" providerId="ADAL" clId="{11B69F88-3876-4E1E-B738-F8E2F57FA407}" dt="2023-08-02T01:54:39.366" v="3767" actId="1076"/>
          <ac:graphicFrameMkLst>
            <pc:docMk/>
            <pc:sldMk cId="2783123409" sldId="879"/>
            <ac:graphicFrameMk id="6" creationId="{69497CA5-FBBD-CC86-D03B-900E9579E92F}"/>
          </ac:graphicFrameMkLst>
        </pc:graphicFrameChg>
        <pc:picChg chg="mod">
          <ac:chgData name="Snigdha Sen" userId="62ff6c0a-80c4-44cf-898f-8a6ba91679bf" providerId="ADAL" clId="{11B69F88-3876-4E1E-B738-F8E2F57FA407}" dt="2023-07-31T12:47:51.077" v="91" actId="1076"/>
          <ac:picMkLst>
            <pc:docMk/>
            <pc:sldMk cId="2783123409" sldId="879"/>
            <ac:picMk id="9" creationId="{636DD0EA-5BB8-B657-D949-671ACFDDA3A1}"/>
          </ac:picMkLst>
        </pc:picChg>
        <pc:picChg chg="mod modCrop">
          <ac:chgData name="Snigdha Sen" userId="62ff6c0a-80c4-44cf-898f-8a6ba91679bf" providerId="ADAL" clId="{11B69F88-3876-4E1E-B738-F8E2F57FA407}" dt="2023-07-31T12:48:33.339" v="103" actId="14100"/>
          <ac:picMkLst>
            <pc:docMk/>
            <pc:sldMk cId="2783123409" sldId="879"/>
            <ac:picMk id="11" creationId="{37B4FA04-9740-EE82-2FAD-3F93F8BDFD1C}"/>
          </ac:picMkLst>
        </pc:picChg>
      </pc:sldChg>
      <pc:sldChg chg="modSp mod">
        <pc:chgData name="Snigdha Sen" userId="62ff6c0a-80c4-44cf-898f-8a6ba91679bf" providerId="ADAL" clId="{11B69F88-3876-4E1E-B738-F8E2F57FA407}" dt="2023-07-31T12:58:49.487" v="238" actId="20577"/>
        <pc:sldMkLst>
          <pc:docMk/>
          <pc:sldMk cId="3281897122" sldId="880"/>
        </pc:sldMkLst>
        <pc:spChg chg="mod">
          <ac:chgData name="Snigdha Sen" userId="62ff6c0a-80c4-44cf-898f-8a6ba91679bf" providerId="ADAL" clId="{11B69F88-3876-4E1E-B738-F8E2F57FA407}" dt="2023-07-31T12:58:49.487" v="238" actId="20577"/>
          <ac:spMkLst>
            <pc:docMk/>
            <pc:sldMk cId="3281897122" sldId="880"/>
            <ac:spMk id="6" creationId="{2C6BDC7C-62FE-4D76-FF9E-2C5569A5330E}"/>
          </ac:spMkLst>
        </pc:spChg>
      </pc:sldChg>
      <pc:sldChg chg="addSp modSp mod ord">
        <pc:chgData name="Snigdha Sen" userId="62ff6c0a-80c4-44cf-898f-8a6ba91679bf" providerId="ADAL" clId="{11B69F88-3876-4E1E-B738-F8E2F57FA407}" dt="2023-08-02T04:20:51.587" v="3886" actId="20578"/>
        <pc:sldMkLst>
          <pc:docMk/>
          <pc:sldMk cId="1560236039" sldId="882"/>
        </pc:sldMkLst>
        <pc:spChg chg="mod">
          <ac:chgData name="Snigdha Sen" userId="62ff6c0a-80c4-44cf-898f-8a6ba91679bf" providerId="ADAL" clId="{11B69F88-3876-4E1E-B738-F8E2F57FA407}" dt="2023-08-01T11:33:52.471" v="1990" actId="14100"/>
          <ac:spMkLst>
            <pc:docMk/>
            <pc:sldMk cId="1560236039" sldId="882"/>
            <ac:spMk id="11" creationId="{113DA1AA-E87C-507A-469D-CF87D4B0DEAC}"/>
          </ac:spMkLst>
        </pc:spChg>
        <pc:spChg chg="add mod">
          <ac:chgData name="Snigdha Sen" userId="62ff6c0a-80c4-44cf-898f-8a6ba91679bf" providerId="ADAL" clId="{11B69F88-3876-4E1E-B738-F8E2F57FA407}" dt="2023-07-31T13:01:51.739" v="329" actId="20577"/>
          <ac:spMkLst>
            <pc:docMk/>
            <pc:sldMk cId="1560236039" sldId="882"/>
            <ac:spMk id="12" creationId="{79EC8981-5071-7BF1-F6CE-84CD168EF9C7}"/>
          </ac:spMkLst>
        </pc:spChg>
        <pc:graphicFrameChg chg="mod modGraphic">
          <ac:chgData name="Snigdha Sen" userId="62ff6c0a-80c4-44cf-898f-8a6ba91679bf" providerId="ADAL" clId="{11B69F88-3876-4E1E-B738-F8E2F57FA407}" dt="2023-08-01T12:13:39.983" v="2326" actId="20577"/>
          <ac:graphicFrameMkLst>
            <pc:docMk/>
            <pc:sldMk cId="1560236039" sldId="882"/>
            <ac:graphicFrameMk id="3" creationId="{066D8D37-A0D4-3C18-6914-BA04900670E4}"/>
          </ac:graphicFrameMkLst>
        </pc:graphicFrameChg>
      </pc:sldChg>
      <pc:sldChg chg="modSp mod">
        <pc:chgData name="Snigdha Sen" userId="62ff6c0a-80c4-44cf-898f-8a6ba91679bf" providerId="ADAL" clId="{11B69F88-3876-4E1E-B738-F8E2F57FA407}" dt="2023-07-31T14:02:07.206" v="501" actId="20577"/>
        <pc:sldMkLst>
          <pc:docMk/>
          <pc:sldMk cId="3069348449" sldId="883"/>
        </pc:sldMkLst>
        <pc:spChg chg="mod">
          <ac:chgData name="Snigdha Sen" userId="62ff6c0a-80c4-44cf-898f-8a6ba91679bf" providerId="ADAL" clId="{11B69F88-3876-4E1E-B738-F8E2F57FA407}" dt="2023-07-31T14:02:07.206" v="501" actId="20577"/>
          <ac:spMkLst>
            <pc:docMk/>
            <pc:sldMk cId="3069348449" sldId="883"/>
            <ac:spMk id="6" creationId="{7B4804F6-06B9-7D0E-4856-D8D85BD1034E}"/>
          </ac:spMkLst>
        </pc:spChg>
      </pc:sldChg>
      <pc:sldChg chg="addSp modSp mod">
        <pc:chgData name="Snigdha Sen" userId="62ff6c0a-80c4-44cf-898f-8a6ba91679bf" providerId="ADAL" clId="{11B69F88-3876-4E1E-B738-F8E2F57FA407}" dt="2023-08-01T12:24:43.948" v="2471" actId="20577"/>
        <pc:sldMkLst>
          <pc:docMk/>
          <pc:sldMk cId="3409582923" sldId="890"/>
        </pc:sldMkLst>
        <pc:spChg chg="add mod">
          <ac:chgData name="Snigdha Sen" userId="62ff6c0a-80c4-44cf-898f-8a6ba91679bf" providerId="ADAL" clId="{11B69F88-3876-4E1E-B738-F8E2F57FA407}" dt="2023-08-01T11:45:12.719" v="2290" actId="1076"/>
          <ac:spMkLst>
            <pc:docMk/>
            <pc:sldMk cId="3409582923" sldId="890"/>
            <ac:spMk id="8" creationId="{7850C6DB-40B8-EF55-15E9-81646087622A}"/>
          </ac:spMkLst>
        </pc:spChg>
        <pc:graphicFrameChg chg="modGraphic">
          <ac:chgData name="Snigdha Sen" userId="62ff6c0a-80c4-44cf-898f-8a6ba91679bf" providerId="ADAL" clId="{11B69F88-3876-4E1E-B738-F8E2F57FA407}" dt="2023-08-01T12:24:43.948" v="2471" actId="20577"/>
          <ac:graphicFrameMkLst>
            <pc:docMk/>
            <pc:sldMk cId="3409582923" sldId="890"/>
            <ac:graphicFrameMk id="3" creationId="{FA5D6319-561E-DE1C-3CC3-D3553522CC2C}"/>
          </ac:graphicFrameMkLst>
        </pc:graphicFrameChg>
        <pc:picChg chg="mod">
          <ac:chgData name="Snigdha Sen" userId="62ff6c0a-80c4-44cf-898f-8a6ba91679bf" providerId="ADAL" clId="{11B69F88-3876-4E1E-B738-F8E2F57FA407}" dt="2023-08-01T11:44:29.979" v="2254" actId="1076"/>
          <ac:picMkLst>
            <pc:docMk/>
            <pc:sldMk cId="3409582923" sldId="890"/>
            <ac:picMk id="5" creationId="{EF508CFA-D622-F766-FA8D-348CD95DF574}"/>
          </ac:picMkLst>
        </pc:picChg>
      </pc:sldChg>
      <pc:sldChg chg="addSp modSp mod">
        <pc:chgData name="Snigdha Sen" userId="62ff6c0a-80c4-44cf-898f-8a6ba91679bf" providerId="ADAL" clId="{11B69F88-3876-4E1E-B738-F8E2F57FA407}" dt="2023-08-01T13:55:09.181" v="3456" actId="14100"/>
        <pc:sldMkLst>
          <pc:docMk/>
          <pc:sldMk cId="1927230700" sldId="892"/>
        </pc:sldMkLst>
        <pc:spChg chg="add mod">
          <ac:chgData name="Snigdha Sen" userId="62ff6c0a-80c4-44cf-898f-8a6ba91679bf" providerId="ADAL" clId="{11B69F88-3876-4E1E-B738-F8E2F57FA407}" dt="2023-08-01T13:55:06.643" v="3455" actId="1076"/>
          <ac:spMkLst>
            <pc:docMk/>
            <pc:sldMk cId="1927230700" sldId="892"/>
            <ac:spMk id="6" creationId="{722A85E3-E5B7-0BC8-6BD3-7573F25AD381}"/>
          </ac:spMkLst>
        </pc:spChg>
        <pc:picChg chg="mod">
          <ac:chgData name="Snigdha Sen" userId="62ff6c0a-80c4-44cf-898f-8a6ba91679bf" providerId="ADAL" clId="{11B69F88-3876-4E1E-B738-F8E2F57FA407}" dt="2023-08-01T13:55:09.181" v="3456" actId="14100"/>
          <ac:picMkLst>
            <pc:docMk/>
            <pc:sldMk cId="1927230700" sldId="892"/>
            <ac:picMk id="3" creationId="{A35DB266-4614-0930-B839-EB4B0B1C0529}"/>
          </ac:picMkLst>
        </pc:picChg>
      </pc:sldChg>
      <pc:sldChg chg="modSp mod">
        <pc:chgData name="Snigdha Sen" userId="62ff6c0a-80c4-44cf-898f-8a6ba91679bf" providerId="ADAL" clId="{11B69F88-3876-4E1E-B738-F8E2F57FA407}" dt="2023-07-31T14:35:02.588" v="808" actId="404"/>
        <pc:sldMkLst>
          <pc:docMk/>
          <pc:sldMk cId="2793338028" sldId="894"/>
        </pc:sldMkLst>
        <pc:spChg chg="mod">
          <ac:chgData name="Snigdha Sen" userId="62ff6c0a-80c4-44cf-898f-8a6ba91679bf" providerId="ADAL" clId="{11B69F88-3876-4E1E-B738-F8E2F57FA407}" dt="2023-07-31T14:35:02.588" v="808" actId="404"/>
          <ac:spMkLst>
            <pc:docMk/>
            <pc:sldMk cId="2793338028" sldId="894"/>
            <ac:spMk id="115" creationId="{86F07D4F-F88D-9D7F-D40C-CEBFA19D7304}"/>
          </ac:spMkLst>
        </pc:spChg>
      </pc:sldChg>
      <pc:sldChg chg="addSp modSp mod">
        <pc:chgData name="Snigdha Sen" userId="62ff6c0a-80c4-44cf-898f-8a6ba91679bf" providerId="ADAL" clId="{11B69F88-3876-4E1E-B738-F8E2F57FA407}" dt="2023-07-31T14:36:26.652" v="854" actId="20577"/>
        <pc:sldMkLst>
          <pc:docMk/>
          <pc:sldMk cId="4028303560" sldId="895"/>
        </pc:sldMkLst>
        <pc:spChg chg="add mod">
          <ac:chgData name="Snigdha Sen" userId="62ff6c0a-80c4-44cf-898f-8a6ba91679bf" providerId="ADAL" clId="{11B69F88-3876-4E1E-B738-F8E2F57FA407}" dt="2023-07-31T14:36:26.652" v="854" actId="20577"/>
          <ac:spMkLst>
            <pc:docMk/>
            <pc:sldMk cId="4028303560" sldId="895"/>
            <ac:spMk id="7" creationId="{8BB61BE2-D2BB-5C05-24A0-14992F6B6A0C}"/>
          </ac:spMkLst>
        </pc:spChg>
        <pc:picChg chg="mod">
          <ac:chgData name="Snigdha Sen" userId="62ff6c0a-80c4-44cf-898f-8a6ba91679bf" providerId="ADAL" clId="{11B69F88-3876-4E1E-B738-F8E2F57FA407}" dt="2023-07-31T14:36:05.469" v="810" actId="1076"/>
          <ac:picMkLst>
            <pc:docMk/>
            <pc:sldMk cId="4028303560" sldId="895"/>
            <ac:picMk id="3" creationId="{0810511A-E88E-6CEE-B145-9CF1C23B997E}"/>
          </ac:picMkLst>
        </pc:picChg>
        <pc:picChg chg="mod">
          <ac:chgData name="Snigdha Sen" userId="62ff6c0a-80c4-44cf-898f-8a6ba91679bf" providerId="ADAL" clId="{11B69F88-3876-4E1E-B738-F8E2F57FA407}" dt="2023-07-31T14:36:07.296" v="811" actId="1076"/>
          <ac:picMkLst>
            <pc:docMk/>
            <pc:sldMk cId="4028303560" sldId="895"/>
            <ac:picMk id="6" creationId="{76376411-447F-92FC-2F49-ABBB3A856001}"/>
          </ac:picMkLst>
        </pc:picChg>
      </pc:sldChg>
      <pc:sldChg chg="addSp modSp mod">
        <pc:chgData name="Snigdha Sen" userId="62ff6c0a-80c4-44cf-898f-8a6ba91679bf" providerId="ADAL" clId="{11B69F88-3876-4E1E-B738-F8E2F57FA407}" dt="2023-07-31T14:37:01.678" v="903" actId="20577"/>
        <pc:sldMkLst>
          <pc:docMk/>
          <pc:sldMk cId="3788987004" sldId="897"/>
        </pc:sldMkLst>
        <pc:spChg chg="add mod">
          <ac:chgData name="Snigdha Sen" userId="62ff6c0a-80c4-44cf-898f-8a6ba91679bf" providerId="ADAL" clId="{11B69F88-3876-4E1E-B738-F8E2F57FA407}" dt="2023-07-31T14:37:01.678" v="903" actId="20577"/>
          <ac:spMkLst>
            <pc:docMk/>
            <pc:sldMk cId="3788987004" sldId="897"/>
            <ac:spMk id="3" creationId="{1FDD3A90-36E1-FB74-4C43-883A84A19626}"/>
          </ac:spMkLst>
        </pc:spChg>
      </pc:sldChg>
      <pc:sldChg chg="addSp modSp mod">
        <pc:chgData name="Snigdha Sen" userId="62ff6c0a-80c4-44cf-898f-8a6ba91679bf" providerId="ADAL" clId="{11B69F88-3876-4E1E-B738-F8E2F57FA407}" dt="2023-08-01T12:29:48.681" v="2554" actId="14100"/>
        <pc:sldMkLst>
          <pc:docMk/>
          <pc:sldMk cId="3153046717" sldId="898"/>
        </pc:sldMkLst>
        <pc:spChg chg="add mod">
          <ac:chgData name="Snigdha Sen" userId="62ff6c0a-80c4-44cf-898f-8a6ba91679bf" providerId="ADAL" clId="{11B69F88-3876-4E1E-B738-F8E2F57FA407}" dt="2023-08-01T12:29:48.681" v="2554" actId="14100"/>
          <ac:spMkLst>
            <pc:docMk/>
            <pc:sldMk cId="3153046717" sldId="898"/>
            <ac:spMk id="3" creationId="{B3FA3C29-1337-ADEE-3A74-AB54CF22CBCA}"/>
          </ac:spMkLst>
        </pc:spChg>
      </pc:sldChg>
      <pc:sldChg chg="modSp mod">
        <pc:chgData name="Snigdha Sen" userId="62ff6c0a-80c4-44cf-898f-8a6ba91679bf" providerId="ADAL" clId="{11B69F88-3876-4E1E-B738-F8E2F57FA407}" dt="2023-08-01T12:38:43.432" v="2642" actId="732"/>
        <pc:sldMkLst>
          <pc:docMk/>
          <pc:sldMk cId="1453707848" sldId="899"/>
        </pc:sldMkLst>
        <pc:picChg chg="mod modCrop">
          <ac:chgData name="Snigdha Sen" userId="62ff6c0a-80c4-44cf-898f-8a6ba91679bf" providerId="ADAL" clId="{11B69F88-3876-4E1E-B738-F8E2F57FA407}" dt="2023-08-01T12:38:43.432" v="2642" actId="732"/>
          <ac:picMkLst>
            <pc:docMk/>
            <pc:sldMk cId="1453707848" sldId="899"/>
            <ac:picMk id="5" creationId="{B1EA994F-3243-877E-D7B8-1C7DE511D095}"/>
          </ac:picMkLst>
        </pc:picChg>
      </pc:sldChg>
      <pc:sldChg chg="addSp modSp mod">
        <pc:chgData name="Snigdha Sen" userId="62ff6c0a-80c4-44cf-898f-8a6ba91679bf" providerId="ADAL" clId="{11B69F88-3876-4E1E-B738-F8E2F57FA407}" dt="2023-08-01T12:47:11.590" v="2759" actId="20577"/>
        <pc:sldMkLst>
          <pc:docMk/>
          <pc:sldMk cId="2460736502" sldId="901"/>
        </pc:sldMkLst>
        <pc:spChg chg="add mod">
          <ac:chgData name="Snigdha Sen" userId="62ff6c0a-80c4-44cf-898f-8a6ba91679bf" providerId="ADAL" clId="{11B69F88-3876-4E1E-B738-F8E2F57FA407}" dt="2023-08-01T12:47:11.590" v="2759" actId="20577"/>
          <ac:spMkLst>
            <pc:docMk/>
            <pc:sldMk cId="2460736502" sldId="901"/>
            <ac:spMk id="3" creationId="{47414A2C-665F-BCEF-7F1C-DFE9A96577BB}"/>
          </ac:spMkLst>
        </pc:spChg>
      </pc:sldChg>
      <pc:sldChg chg="addSp modSp mod">
        <pc:chgData name="Snigdha Sen" userId="62ff6c0a-80c4-44cf-898f-8a6ba91679bf" providerId="ADAL" clId="{11B69F88-3876-4E1E-B738-F8E2F57FA407}" dt="2023-07-31T14:46:04.490" v="1203" actId="14100"/>
        <pc:sldMkLst>
          <pc:docMk/>
          <pc:sldMk cId="1936133394" sldId="902"/>
        </pc:sldMkLst>
        <pc:spChg chg="add mod">
          <ac:chgData name="Snigdha Sen" userId="62ff6c0a-80c4-44cf-898f-8a6ba91679bf" providerId="ADAL" clId="{11B69F88-3876-4E1E-B738-F8E2F57FA407}" dt="2023-07-31T14:46:04.490" v="1203" actId="14100"/>
          <ac:spMkLst>
            <pc:docMk/>
            <pc:sldMk cId="1936133394" sldId="902"/>
            <ac:spMk id="5" creationId="{178222BB-4C67-1BDC-BD49-155D4FB1FBC6}"/>
          </ac:spMkLst>
        </pc:spChg>
      </pc:sldChg>
      <pc:sldChg chg="addSp modSp mod">
        <pc:chgData name="Snigdha Sen" userId="62ff6c0a-80c4-44cf-898f-8a6ba91679bf" providerId="ADAL" clId="{11B69F88-3876-4E1E-B738-F8E2F57FA407}" dt="2023-07-31T14:37:58.637" v="954" actId="20577"/>
        <pc:sldMkLst>
          <pc:docMk/>
          <pc:sldMk cId="3539877817" sldId="903"/>
        </pc:sldMkLst>
        <pc:spChg chg="add mod">
          <ac:chgData name="Snigdha Sen" userId="62ff6c0a-80c4-44cf-898f-8a6ba91679bf" providerId="ADAL" clId="{11B69F88-3876-4E1E-B738-F8E2F57FA407}" dt="2023-07-31T14:37:58.637" v="954" actId="20577"/>
          <ac:spMkLst>
            <pc:docMk/>
            <pc:sldMk cId="3539877817" sldId="903"/>
            <ac:spMk id="3" creationId="{D4439CE7-F0CC-AC49-5A3A-51DBD7BCD976}"/>
          </ac:spMkLst>
        </pc:spChg>
      </pc:sldChg>
      <pc:sldChg chg="delSp modSp mod">
        <pc:chgData name="Snigdha Sen" userId="62ff6c0a-80c4-44cf-898f-8a6ba91679bf" providerId="ADAL" clId="{11B69F88-3876-4E1E-B738-F8E2F57FA407}" dt="2023-08-01T12:31:56.852" v="2585" actId="33524"/>
        <pc:sldMkLst>
          <pc:docMk/>
          <pc:sldMk cId="2901564709" sldId="904"/>
        </pc:sldMkLst>
        <pc:spChg chg="mod">
          <ac:chgData name="Snigdha Sen" userId="62ff6c0a-80c4-44cf-898f-8a6ba91679bf" providerId="ADAL" clId="{11B69F88-3876-4E1E-B738-F8E2F57FA407}" dt="2023-08-01T12:31:56.852" v="2585" actId="33524"/>
          <ac:spMkLst>
            <pc:docMk/>
            <pc:sldMk cId="2901564709" sldId="904"/>
            <ac:spMk id="7" creationId="{0B8EBE4E-B52D-1D13-B065-EA906313C896}"/>
          </ac:spMkLst>
        </pc:spChg>
        <pc:picChg chg="del">
          <ac:chgData name="Snigdha Sen" userId="62ff6c0a-80c4-44cf-898f-8a6ba91679bf" providerId="ADAL" clId="{11B69F88-3876-4E1E-B738-F8E2F57FA407}" dt="2023-07-31T14:40:28.260" v="1050" actId="478"/>
          <ac:picMkLst>
            <pc:docMk/>
            <pc:sldMk cId="2901564709" sldId="904"/>
            <ac:picMk id="5" creationId="{0DABC92C-70C6-0E58-A9CF-B70A04F4E1D5}"/>
          </ac:picMkLst>
        </pc:picChg>
        <pc:picChg chg="del">
          <ac:chgData name="Snigdha Sen" userId="62ff6c0a-80c4-44cf-898f-8a6ba91679bf" providerId="ADAL" clId="{11B69F88-3876-4E1E-B738-F8E2F57FA407}" dt="2023-07-31T14:40:30.966" v="1051" actId="478"/>
          <ac:picMkLst>
            <pc:docMk/>
            <pc:sldMk cId="2901564709" sldId="904"/>
            <ac:picMk id="8" creationId="{C8E0E115-80C4-AA0C-BA11-F3B00F74E158}"/>
          </ac:picMkLst>
        </pc:picChg>
      </pc:sldChg>
      <pc:sldChg chg="addSp modSp mod">
        <pc:chgData name="Snigdha Sen" userId="62ff6c0a-80c4-44cf-898f-8a6ba91679bf" providerId="ADAL" clId="{11B69F88-3876-4E1E-B738-F8E2F57FA407}" dt="2023-08-01T12:30:53.193" v="2573" actId="14100"/>
        <pc:sldMkLst>
          <pc:docMk/>
          <pc:sldMk cId="2572198826" sldId="905"/>
        </pc:sldMkLst>
        <pc:spChg chg="add mod">
          <ac:chgData name="Snigdha Sen" userId="62ff6c0a-80c4-44cf-898f-8a6ba91679bf" providerId="ADAL" clId="{11B69F88-3876-4E1E-B738-F8E2F57FA407}" dt="2023-08-01T12:30:53.193" v="2573" actId="14100"/>
          <ac:spMkLst>
            <pc:docMk/>
            <pc:sldMk cId="2572198826" sldId="905"/>
            <ac:spMk id="3" creationId="{73F0E1F5-1387-3E33-E5E4-FB1CCF2E43E3}"/>
          </ac:spMkLst>
        </pc:spChg>
        <pc:picChg chg="mod">
          <ac:chgData name="Snigdha Sen" userId="62ff6c0a-80c4-44cf-898f-8a6ba91679bf" providerId="ADAL" clId="{11B69F88-3876-4E1E-B738-F8E2F57FA407}" dt="2023-07-31T14:39:33.496" v="1012" actId="1076"/>
          <ac:picMkLst>
            <pc:docMk/>
            <pc:sldMk cId="2572198826" sldId="905"/>
            <ac:picMk id="8" creationId="{711F3766-179E-8B65-FD34-D7FD3C71DA6E}"/>
          </ac:picMkLst>
        </pc:picChg>
      </pc:sldChg>
      <pc:sldChg chg="addSp modSp mod">
        <pc:chgData name="Snigdha Sen" userId="62ff6c0a-80c4-44cf-898f-8a6ba91679bf" providerId="ADAL" clId="{11B69F88-3876-4E1E-B738-F8E2F57FA407}" dt="2023-07-31T14:39:18.809" v="1009" actId="313"/>
        <pc:sldMkLst>
          <pc:docMk/>
          <pc:sldMk cId="163453771" sldId="906"/>
        </pc:sldMkLst>
        <pc:spChg chg="add mod">
          <ac:chgData name="Snigdha Sen" userId="62ff6c0a-80c4-44cf-898f-8a6ba91679bf" providerId="ADAL" clId="{11B69F88-3876-4E1E-B738-F8E2F57FA407}" dt="2023-07-31T14:39:18.809" v="1009" actId="313"/>
          <ac:spMkLst>
            <pc:docMk/>
            <pc:sldMk cId="163453771" sldId="906"/>
            <ac:spMk id="3" creationId="{C3B46C8F-F192-2D71-3C31-312098EE6733}"/>
          </ac:spMkLst>
        </pc:spChg>
        <pc:picChg chg="mod">
          <ac:chgData name="Snigdha Sen" userId="62ff6c0a-80c4-44cf-898f-8a6ba91679bf" providerId="ADAL" clId="{11B69F88-3876-4E1E-B738-F8E2F57FA407}" dt="2023-07-31T14:38:49.445" v="979" actId="1076"/>
          <ac:picMkLst>
            <pc:docMk/>
            <pc:sldMk cId="163453771" sldId="906"/>
            <ac:picMk id="9" creationId="{A861B971-1541-8F2C-6A51-527CCBA7B5C5}"/>
          </ac:picMkLst>
        </pc:picChg>
      </pc:sldChg>
      <pc:sldChg chg="addSp modSp mod">
        <pc:chgData name="Snigdha Sen" userId="62ff6c0a-80c4-44cf-898f-8a6ba91679bf" providerId="ADAL" clId="{11B69F88-3876-4E1E-B738-F8E2F57FA407}" dt="2023-08-01T12:33:27.323" v="2614" actId="20577"/>
        <pc:sldMkLst>
          <pc:docMk/>
          <pc:sldMk cId="1081627373" sldId="907"/>
        </pc:sldMkLst>
        <pc:spChg chg="add mod">
          <ac:chgData name="Snigdha Sen" userId="62ff6c0a-80c4-44cf-898f-8a6ba91679bf" providerId="ADAL" clId="{11B69F88-3876-4E1E-B738-F8E2F57FA407}" dt="2023-08-01T12:33:27.323" v="2614" actId="20577"/>
          <ac:spMkLst>
            <pc:docMk/>
            <pc:sldMk cId="1081627373" sldId="907"/>
            <ac:spMk id="3" creationId="{EBB3F878-CEC4-C165-603C-D2195FB65FE9}"/>
          </ac:spMkLst>
        </pc:spChg>
      </pc:sldChg>
      <pc:sldChg chg="addSp modSp mod">
        <pc:chgData name="Snigdha Sen" userId="62ff6c0a-80c4-44cf-898f-8a6ba91679bf" providerId="ADAL" clId="{11B69F88-3876-4E1E-B738-F8E2F57FA407}" dt="2023-08-01T12:47:41.502" v="2772" actId="20577"/>
        <pc:sldMkLst>
          <pc:docMk/>
          <pc:sldMk cId="836282172" sldId="908"/>
        </pc:sldMkLst>
        <pc:spChg chg="add mod">
          <ac:chgData name="Snigdha Sen" userId="62ff6c0a-80c4-44cf-898f-8a6ba91679bf" providerId="ADAL" clId="{11B69F88-3876-4E1E-B738-F8E2F57FA407}" dt="2023-08-01T12:47:41.502" v="2772" actId="20577"/>
          <ac:spMkLst>
            <pc:docMk/>
            <pc:sldMk cId="836282172" sldId="908"/>
            <ac:spMk id="3" creationId="{D6008D47-32FF-0E03-317D-38DB17669E82}"/>
          </ac:spMkLst>
        </pc:spChg>
      </pc:sldChg>
      <pc:sldChg chg="addSp modSp mod">
        <pc:chgData name="Snigdha Sen" userId="62ff6c0a-80c4-44cf-898f-8a6ba91679bf" providerId="ADAL" clId="{11B69F88-3876-4E1E-B738-F8E2F57FA407}" dt="2023-08-01T13:01:38.400" v="3094" actId="1076"/>
        <pc:sldMkLst>
          <pc:docMk/>
          <pc:sldMk cId="3983048210" sldId="909"/>
        </pc:sldMkLst>
        <pc:spChg chg="mod">
          <ac:chgData name="Snigdha Sen" userId="62ff6c0a-80c4-44cf-898f-8a6ba91679bf" providerId="ADAL" clId="{11B69F88-3876-4E1E-B738-F8E2F57FA407}" dt="2023-08-01T12:59:12.479" v="2976" actId="1076"/>
          <ac:spMkLst>
            <pc:docMk/>
            <pc:sldMk cId="3983048210" sldId="909"/>
            <ac:spMk id="3" creationId="{8DE09A72-2B5D-0857-E950-66DD3482D5E2}"/>
          </ac:spMkLst>
        </pc:spChg>
        <pc:spChg chg="add mod">
          <ac:chgData name="Snigdha Sen" userId="62ff6c0a-80c4-44cf-898f-8a6ba91679bf" providerId="ADAL" clId="{11B69F88-3876-4E1E-B738-F8E2F57FA407}" dt="2023-08-01T13:01:38.400" v="3094" actId="1076"/>
          <ac:spMkLst>
            <pc:docMk/>
            <pc:sldMk cId="3983048210" sldId="909"/>
            <ac:spMk id="5" creationId="{90FEEC4A-9DC7-FF82-48F1-4E4E42D5969D}"/>
          </ac:spMkLst>
        </pc:spChg>
        <pc:picChg chg="mod modCrop">
          <ac:chgData name="Snigdha Sen" userId="62ff6c0a-80c4-44cf-898f-8a6ba91679bf" providerId="ADAL" clId="{11B69F88-3876-4E1E-B738-F8E2F57FA407}" dt="2023-08-01T12:59:03.312" v="2975" actId="1076"/>
          <ac:picMkLst>
            <pc:docMk/>
            <pc:sldMk cId="3983048210" sldId="909"/>
            <ac:picMk id="6" creationId="{429EC055-3A22-7B48-5DCE-2A6FB16CBC60}"/>
          </ac:picMkLst>
        </pc:picChg>
      </pc:sldChg>
      <pc:sldChg chg="modSp mod">
        <pc:chgData name="Snigdha Sen" userId="62ff6c0a-80c4-44cf-898f-8a6ba91679bf" providerId="ADAL" clId="{11B69F88-3876-4E1E-B738-F8E2F57FA407}" dt="2023-07-31T14:41:51.636" v="1064" actId="20577"/>
        <pc:sldMkLst>
          <pc:docMk/>
          <pc:sldMk cId="2903304673" sldId="911"/>
        </pc:sldMkLst>
        <pc:spChg chg="mod">
          <ac:chgData name="Snigdha Sen" userId="62ff6c0a-80c4-44cf-898f-8a6ba91679bf" providerId="ADAL" clId="{11B69F88-3876-4E1E-B738-F8E2F57FA407}" dt="2023-07-31T14:41:51.636" v="1064" actId="20577"/>
          <ac:spMkLst>
            <pc:docMk/>
            <pc:sldMk cId="2903304673" sldId="911"/>
            <ac:spMk id="4" creationId="{C1756E0F-4155-C401-A36D-AE47CCA9A0D0}"/>
          </ac:spMkLst>
        </pc:spChg>
      </pc:sldChg>
      <pc:sldChg chg="addSp modSp mod">
        <pc:chgData name="Snigdha Sen" userId="62ff6c0a-80c4-44cf-898f-8a6ba91679bf" providerId="ADAL" clId="{11B69F88-3876-4E1E-B738-F8E2F57FA407}" dt="2023-07-31T14:40:15.499" v="1049" actId="20577"/>
        <pc:sldMkLst>
          <pc:docMk/>
          <pc:sldMk cId="1729218760" sldId="912"/>
        </pc:sldMkLst>
        <pc:spChg chg="add mod">
          <ac:chgData name="Snigdha Sen" userId="62ff6c0a-80c4-44cf-898f-8a6ba91679bf" providerId="ADAL" clId="{11B69F88-3876-4E1E-B738-F8E2F57FA407}" dt="2023-07-31T14:40:15.499" v="1049" actId="20577"/>
          <ac:spMkLst>
            <pc:docMk/>
            <pc:sldMk cId="1729218760" sldId="912"/>
            <ac:spMk id="3" creationId="{BA12E195-92D1-F032-1A64-2D4E92DE6BFE}"/>
          </ac:spMkLst>
        </pc:spChg>
        <pc:picChg chg="mod">
          <ac:chgData name="Snigdha Sen" userId="62ff6c0a-80c4-44cf-898f-8a6ba91679bf" providerId="ADAL" clId="{11B69F88-3876-4E1E-B738-F8E2F57FA407}" dt="2023-07-31T14:39:59.739" v="1026" actId="1076"/>
          <ac:picMkLst>
            <pc:docMk/>
            <pc:sldMk cId="1729218760" sldId="912"/>
            <ac:picMk id="8" creationId="{C8E0E115-80C4-AA0C-BA11-F3B00F74E158}"/>
          </ac:picMkLst>
        </pc:picChg>
      </pc:sldChg>
      <pc:sldChg chg="modSp mod">
        <pc:chgData name="Snigdha Sen" userId="62ff6c0a-80c4-44cf-898f-8a6ba91679bf" providerId="ADAL" clId="{11B69F88-3876-4E1E-B738-F8E2F57FA407}" dt="2023-07-31T14:42:08.821" v="1065" actId="6549"/>
        <pc:sldMkLst>
          <pc:docMk/>
          <pc:sldMk cId="2090044956" sldId="913"/>
        </pc:sldMkLst>
        <pc:spChg chg="mod">
          <ac:chgData name="Snigdha Sen" userId="62ff6c0a-80c4-44cf-898f-8a6ba91679bf" providerId="ADAL" clId="{11B69F88-3876-4E1E-B738-F8E2F57FA407}" dt="2023-07-31T14:42:08.821" v="1065" actId="6549"/>
          <ac:spMkLst>
            <pc:docMk/>
            <pc:sldMk cId="2090044956" sldId="913"/>
            <ac:spMk id="4" creationId="{C1756E0F-4155-C401-A36D-AE47CCA9A0D0}"/>
          </ac:spMkLst>
        </pc:spChg>
      </pc:sldChg>
      <pc:sldChg chg="modSp mod">
        <pc:chgData name="Snigdha Sen" userId="62ff6c0a-80c4-44cf-898f-8a6ba91679bf" providerId="ADAL" clId="{11B69F88-3876-4E1E-B738-F8E2F57FA407}" dt="2023-08-01T13:14:37.217" v="3274" actId="33524"/>
        <pc:sldMkLst>
          <pc:docMk/>
          <pc:sldMk cId="3210614696" sldId="915"/>
        </pc:sldMkLst>
        <pc:spChg chg="mod">
          <ac:chgData name="Snigdha Sen" userId="62ff6c0a-80c4-44cf-898f-8a6ba91679bf" providerId="ADAL" clId="{11B69F88-3876-4E1E-B738-F8E2F57FA407}" dt="2023-08-01T13:14:37.217" v="3274" actId="33524"/>
          <ac:spMkLst>
            <pc:docMk/>
            <pc:sldMk cId="3210614696" sldId="915"/>
            <ac:spMk id="4" creationId="{C1756E0F-4155-C401-A36D-AE47CCA9A0D0}"/>
          </ac:spMkLst>
        </pc:spChg>
      </pc:sldChg>
      <pc:sldChg chg="del">
        <pc:chgData name="Snigdha Sen" userId="62ff6c0a-80c4-44cf-898f-8a6ba91679bf" providerId="ADAL" clId="{11B69F88-3876-4E1E-B738-F8E2F57FA407}" dt="2023-07-31T14:07:44.041" v="594" actId="47"/>
        <pc:sldMkLst>
          <pc:docMk/>
          <pc:sldMk cId="2541444575" sldId="916"/>
        </pc:sldMkLst>
      </pc:sldChg>
      <pc:sldChg chg="addSp delSp modSp mod">
        <pc:chgData name="Snigdha Sen" userId="62ff6c0a-80c4-44cf-898f-8a6ba91679bf" providerId="ADAL" clId="{11B69F88-3876-4E1E-B738-F8E2F57FA407}" dt="2023-07-31T14:09:20.744" v="605" actId="21"/>
        <pc:sldMkLst>
          <pc:docMk/>
          <pc:sldMk cId="3795280637" sldId="917"/>
        </pc:sldMkLst>
        <pc:spChg chg="mod">
          <ac:chgData name="Snigdha Sen" userId="62ff6c0a-80c4-44cf-898f-8a6ba91679bf" providerId="ADAL" clId="{11B69F88-3876-4E1E-B738-F8E2F57FA407}" dt="2023-07-31T14:08:58.407" v="600" actId="14100"/>
          <ac:spMkLst>
            <pc:docMk/>
            <pc:sldMk cId="3795280637" sldId="917"/>
            <ac:spMk id="3" creationId="{AA33916F-167F-0A70-66BF-4122A67A3F45}"/>
          </ac:spMkLst>
        </pc:spChg>
        <pc:picChg chg="add mod">
          <ac:chgData name="Snigdha Sen" userId="62ff6c0a-80c4-44cf-898f-8a6ba91679bf" providerId="ADAL" clId="{11B69F88-3876-4E1E-B738-F8E2F57FA407}" dt="2023-07-31T14:09:15.416" v="604" actId="1076"/>
          <ac:picMkLst>
            <pc:docMk/>
            <pc:sldMk cId="3795280637" sldId="917"/>
            <ac:picMk id="5" creationId="{967F09B2-5427-4BD3-FF5C-C29969060CFD}"/>
          </ac:picMkLst>
        </pc:picChg>
        <pc:picChg chg="del mod">
          <ac:chgData name="Snigdha Sen" userId="62ff6c0a-80c4-44cf-898f-8a6ba91679bf" providerId="ADAL" clId="{11B69F88-3876-4E1E-B738-F8E2F57FA407}" dt="2023-07-31T14:09:20.744" v="605" actId="21"/>
          <ac:picMkLst>
            <pc:docMk/>
            <pc:sldMk cId="3795280637" sldId="917"/>
            <ac:picMk id="6" creationId="{23C28196-79AB-3C77-8364-092DC3D145A5}"/>
          </ac:picMkLst>
        </pc:picChg>
      </pc:sldChg>
      <pc:sldChg chg="addSp delSp modSp mod">
        <pc:chgData name="Snigdha Sen" userId="62ff6c0a-80c4-44cf-898f-8a6ba91679bf" providerId="ADAL" clId="{11B69F88-3876-4E1E-B738-F8E2F57FA407}" dt="2023-08-01T12:19:52.094" v="2410" actId="20577"/>
        <pc:sldMkLst>
          <pc:docMk/>
          <pc:sldMk cId="1266782097" sldId="929"/>
        </pc:sldMkLst>
        <pc:spChg chg="add del mod">
          <ac:chgData name="Snigdha Sen" userId="62ff6c0a-80c4-44cf-898f-8a6ba91679bf" providerId="ADAL" clId="{11B69F88-3876-4E1E-B738-F8E2F57FA407}" dt="2023-07-31T14:25:40.923" v="729" actId="478"/>
          <ac:spMkLst>
            <pc:docMk/>
            <pc:sldMk cId="1266782097" sldId="929"/>
            <ac:spMk id="3" creationId="{DC29D165-B246-7A11-9D6A-9055E77D3D40}"/>
          </ac:spMkLst>
        </pc:spChg>
        <pc:spChg chg="add mod">
          <ac:chgData name="Snigdha Sen" userId="62ff6c0a-80c4-44cf-898f-8a6ba91679bf" providerId="ADAL" clId="{11B69F88-3876-4E1E-B738-F8E2F57FA407}" dt="2023-08-01T12:19:52.094" v="2410" actId="20577"/>
          <ac:spMkLst>
            <pc:docMk/>
            <pc:sldMk cId="1266782097" sldId="929"/>
            <ac:spMk id="5" creationId="{F3FB27DA-36A7-2F8A-9496-CD15CD467F65}"/>
          </ac:spMkLst>
        </pc:spChg>
      </pc:sldChg>
      <pc:sldChg chg="modSp mod">
        <pc:chgData name="Snigdha Sen" userId="62ff6c0a-80c4-44cf-898f-8a6ba91679bf" providerId="ADAL" clId="{11B69F88-3876-4E1E-B738-F8E2F57FA407}" dt="2023-08-01T11:44:13.786" v="2253" actId="20577"/>
        <pc:sldMkLst>
          <pc:docMk/>
          <pc:sldMk cId="2901838987" sldId="933"/>
        </pc:sldMkLst>
        <pc:spChg chg="mod">
          <ac:chgData name="Snigdha Sen" userId="62ff6c0a-80c4-44cf-898f-8a6ba91679bf" providerId="ADAL" clId="{11B69F88-3876-4E1E-B738-F8E2F57FA407}" dt="2023-08-01T11:44:13.786" v="2253" actId="20577"/>
          <ac:spMkLst>
            <pc:docMk/>
            <pc:sldMk cId="2901838987" sldId="933"/>
            <ac:spMk id="3" creationId="{90E73B74-10D2-CDBD-51E4-FF4F421B44C0}"/>
          </ac:spMkLst>
        </pc:spChg>
      </pc:sldChg>
      <pc:sldChg chg="addSp modSp mod">
        <pc:chgData name="Snigdha Sen" userId="62ff6c0a-80c4-44cf-898f-8a6ba91679bf" providerId="ADAL" clId="{11B69F88-3876-4E1E-B738-F8E2F57FA407}" dt="2023-08-01T11:40:10.931" v="2172" actId="1076"/>
        <pc:sldMkLst>
          <pc:docMk/>
          <pc:sldMk cId="1878005608" sldId="938"/>
        </pc:sldMkLst>
        <pc:spChg chg="mod">
          <ac:chgData name="Snigdha Sen" userId="62ff6c0a-80c4-44cf-898f-8a6ba91679bf" providerId="ADAL" clId="{11B69F88-3876-4E1E-B738-F8E2F57FA407}" dt="2023-07-31T14:04:16.783" v="520" actId="14100"/>
          <ac:spMkLst>
            <pc:docMk/>
            <pc:sldMk cId="1878005608" sldId="938"/>
            <ac:spMk id="6" creationId="{F9CABC15-D325-3A6B-D0EB-527020EDE0D3}"/>
          </ac:spMkLst>
        </pc:spChg>
        <pc:spChg chg="add mod">
          <ac:chgData name="Snigdha Sen" userId="62ff6c0a-80c4-44cf-898f-8a6ba91679bf" providerId="ADAL" clId="{11B69F88-3876-4E1E-B738-F8E2F57FA407}" dt="2023-08-01T11:40:10.931" v="2172" actId="1076"/>
          <ac:spMkLst>
            <pc:docMk/>
            <pc:sldMk cId="1878005608" sldId="938"/>
            <ac:spMk id="8" creationId="{EAA6BA20-D6D7-4558-3286-1AB30B25D105}"/>
          </ac:spMkLst>
        </pc:spChg>
        <pc:spChg chg="add mod">
          <ac:chgData name="Snigdha Sen" userId="62ff6c0a-80c4-44cf-898f-8a6ba91679bf" providerId="ADAL" clId="{11B69F88-3876-4E1E-B738-F8E2F57FA407}" dt="2023-07-31T14:07:09.564" v="581" actId="14100"/>
          <ac:spMkLst>
            <pc:docMk/>
            <pc:sldMk cId="1878005608" sldId="938"/>
            <ac:spMk id="9" creationId="{3F299608-42F3-1141-9E73-8ACBAE6F25A4}"/>
          </ac:spMkLst>
        </pc:spChg>
        <pc:spChg chg="mod">
          <ac:chgData name="Snigdha Sen" userId="62ff6c0a-80c4-44cf-898f-8a6ba91679bf" providerId="ADAL" clId="{11B69F88-3876-4E1E-B738-F8E2F57FA407}" dt="2023-07-31T14:05:43.532" v="557" actId="14100"/>
          <ac:spMkLst>
            <pc:docMk/>
            <pc:sldMk cId="1878005608" sldId="938"/>
            <ac:spMk id="14" creationId="{F7B8CC83-472B-15C9-A996-E9353054ADA2}"/>
          </ac:spMkLst>
        </pc:spChg>
        <pc:graphicFrameChg chg="modGraphic">
          <ac:chgData name="Snigdha Sen" userId="62ff6c0a-80c4-44cf-898f-8a6ba91679bf" providerId="ADAL" clId="{11B69F88-3876-4E1E-B738-F8E2F57FA407}" dt="2023-08-01T11:39:37.294" v="2157" actId="20577"/>
          <ac:graphicFrameMkLst>
            <pc:docMk/>
            <pc:sldMk cId="1878005608" sldId="938"/>
            <ac:graphicFrameMk id="3" creationId="{E1F853C8-40FD-13A4-36DA-38E851380106}"/>
          </ac:graphicFrameMkLst>
        </pc:graphicFrameChg>
        <pc:picChg chg="mod">
          <ac:chgData name="Snigdha Sen" userId="62ff6c0a-80c4-44cf-898f-8a6ba91679bf" providerId="ADAL" clId="{11B69F88-3876-4E1E-B738-F8E2F57FA407}" dt="2023-07-31T14:06:41.433" v="574" actId="1076"/>
          <ac:picMkLst>
            <pc:docMk/>
            <pc:sldMk cId="1878005608" sldId="938"/>
            <ac:picMk id="7" creationId="{41D3455C-2983-E821-B5D6-1104A8FB103A}"/>
          </ac:picMkLst>
        </pc:picChg>
        <pc:picChg chg="mod">
          <ac:chgData name="Snigdha Sen" userId="62ff6c0a-80c4-44cf-898f-8a6ba91679bf" providerId="ADAL" clId="{11B69F88-3876-4E1E-B738-F8E2F57FA407}" dt="2023-07-31T14:05:07.211" v="531" actId="1076"/>
          <ac:picMkLst>
            <pc:docMk/>
            <pc:sldMk cId="1878005608" sldId="938"/>
            <ac:picMk id="11" creationId="{53A646C7-2ABE-ECB6-6030-E54F23C17C77}"/>
          </ac:picMkLst>
        </pc:picChg>
        <pc:picChg chg="mod">
          <ac:chgData name="Snigdha Sen" userId="62ff6c0a-80c4-44cf-898f-8a6ba91679bf" providerId="ADAL" clId="{11B69F88-3876-4E1E-B738-F8E2F57FA407}" dt="2023-07-31T14:06:39.783" v="573" actId="1076"/>
          <ac:picMkLst>
            <pc:docMk/>
            <pc:sldMk cId="1878005608" sldId="938"/>
            <ac:picMk id="13" creationId="{017FA7C6-76A3-AF53-A590-4D3308BE0896}"/>
          </ac:picMkLst>
        </pc:picChg>
      </pc:sldChg>
      <pc:sldChg chg="addSp modSp mod">
        <pc:chgData name="Snigdha Sen" userId="62ff6c0a-80c4-44cf-898f-8a6ba91679bf" providerId="ADAL" clId="{11B69F88-3876-4E1E-B738-F8E2F57FA407}" dt="2023-08-01T11:38:01.476" v="2122" actId="14100"/>
        <pc:sldMkLst>
          <pc:docMk/>
          <pc:sldMk cId="1461799838" sldId="941"/>
        </pc:sldMkLst>
        <pc:spChg chg="mod">
          <ac:chgData name="Snigdha Sen" userId="62ff6c0a-80c4-44cf-898f-8a6ba91679bf" providerId="ADAL" clId="{11B69F88-3876-4E1E-B738-F8E2F57FA407}" dt="2023-07-31T13:02:28.143" v="346" actId="20577"/>
          <ac:spMkLst>
            <pc:docMk/>
            <pc:sldMk cId="1461799838" sldId="941"/>
            <ac:spMk id="4" creationId="{C1756E0F-4155-C401-A36D-AE47CCA9A0D0}"/>
          </ac:spMkLst>
        </pc:spChg>
        <pc:spChg chg="mod">
          <ac:chgData name="Snigdha Sen" userId="62ff6c0a-80c4-44cf-898f-8a6ba91679bf" providerId="ADAL" clId="{11B69F88-3876-4E1E-B738-F8E2F57FA407}" dt="2023-07-31T13:57:32.959" v="471" actId="1076"/>
          <ac:spMkLst>
            <pc:docMk/>
            <pc:sldMk cId="1461799838" sldId="941"/>
            <ac:spMk id="6" creationId="{B4E6EE94-C0F2-57EF-CE6A-BD8A308F908B}"/>
          </ac:spMkLst>
        </pc:spChg>
        <pc:spChg chg="mod">
          <ac:chgData name="Snigdha Sen" userId="62ff6c0a-80c4-44cf-898f-8a6ba91679bf" providerId="ADAL" clId="{11B69F88-3876-4E1E-B738-F8E2F57FA407}" dt="2023-07-31T13:06:23.511" v="367" actId="404"/>
          <ac:spMkLst>
            <pc:docMk/>
            <pc:sldMk cId="1461799838" sldId="941"/>
            <ac:spMk id="9" creationId="{F4F24806-5817-CD13-C744-55C5A4EFFA3F}"/>
          </ac:spMkLst>
        </pc:spChg>
        <pc:spChg chg="mod">
          <ac:chgData name="Snigdha Sen" userId="62ff6c0a-80c4-44cf-898f-8a6ba91679bf" providerId="ADAL" clId="{11B69F88-3876-4E1E-B738-F8E2F57FA407}" dt="2023-08-01T11:34:14.244" v="1999" actId="14100"/>
          <ac:spMkLst>
            <pc:docMk/>
            <pc:sldMk cId="1461799838" sldId="941"/>
            <ac:spMk id="10" creationId="{05CF1FBE-A4EB-3B7A-F85F-A6CAB9CD4E18}"/>
          </ac:spMkLst>
        </pc:spChg>
        <pc:spChg chg="add mod">
          <ac:chgData name="Snigdha Sen" userId="62ff6c0a-80c4-44cf-898f-8a6ba91679bf" providerId="ADAL" clId="{11B69F88-3876-4E1E-B738-F8E2F57FA407}" dt="2023-08-01T11:38:01.476" v="2122" actId="14100"/>
          <ac:spMkLst>
            <pc:docMk/>
            <pc:sldMk cId="1461799838" sldId="941"/>
            <ac:spMk id="12" creationId="{06DB2487-037A-F24E-EA74-06DC79AE9CB4}"/>
          </ac:spMkLst>
        </pc:spChg>
        <pc:spChg chg="mod">
          <ac:chgData name="Snigdha Sen" userId="62ff6c0a-80c4-44cf-898f-8a6ba91679bf" providerId="ADAL" clId="{11B69F88-3876-4E1E-B738-F8E2F57FA407}" dt="2023-07-31T13:06:26.949" v="368" actId="404"/>
          <ac:spMkLst>
            <pc:docMk/>
            <pc:sldMk cId="1461799838" sldId="941"/>
            <ac:spMk id="13" creationId="{9EE9176A-C670-D135-0693-74BB1950E1CB}"/>
          </ac:spMkLst>
        </pc:spChg>
        <pc:spChg chg="mod">
          <ac:chgData name="Snigdha Sen" userId="62ff6c0a-80c4-44cf-898f-8a6ba91679bf" providerId="ADAL" clId="{11B69F88-3876-4E1E-B738-F8E2F57FA407}" dt="2023-07-31T13:57:27.517" v="470" actId="1076"/>
          <ac:spMkLst>
            <pc:docMk/>
            <pc:sldMk cId="1461799838" sldId="941"/>
            <ac:spMk id="16" creationId="{A705B183-F464-4260-FEB1-8C5877866AF5}"/>
          </ac:spMkLst>
        </pc:spChg>
        <pc:spChg chg="mod">
          <ac:chgData name="Snigdha Sen" userId="62ff6c0a-80c4-44cf-898f-8a6ba91679bf" providerId="ADAL" clId="{11B69F88-3876-4E1E-B738-F8E2F57FA407}" dt="2023-07-31T13:46:03.429" v="459" actId="14100"/>
          <ac:spMkLst>
            <pc:docMk/>
            <pc:sldMk cId="1461799838" sldId="941"/>
            <ac:spMk id="19" creationId="{85889517-665F-47AB-725F-F47757D5C6F2}"/>
          </ac:spMkLst>
        </pc:spChg>
        <pc:spChg chg="mod">
          <ac:chgData name="Snigdha Sen" userId="62ff6c0a-80c4-44cf-898f-8a6ba91679bf" providerId="ADAL" clId="{11B69F88-3876-4E1E-B738-F8E2F57FA407}" dt="2023-07-31T13:06:42.689" v="371" actId="404"/>
          <ac:spMkLst>
            <pc:docMk/>
            <pc:sldMk cId="1461799838" sldId="941"/>
            <ac:spMk id="22" creationId="{890B9ACC-B888-6A94-B7E6-B3491F74FFF1}"/>
          </ac:spMkLst>
        </pc:spChg>
        <pc:spChg chg="mod">
          <ac:chgData name="Snigdha Sen" userId="62ff6c0a-80c4-44cf-898f-8a6ba91679bf" providerId="ADAL" clId="{11B69F88-3876-4E1E-B738-F8E2F57FA407}" dt="2023-07-31T13:44:52.733" v="455" actId="404"/>
          <ac:spMkLst>
            <pc:docMk/>
            <pc:sldMk cId="1461799838" sldId="941"/>
            <ac:spMk id="25" creationId="{E2423E99-D228-2C7E-DFFC-FDFCB6D3C0A5}"/>
          </ac:spMkLst>
        </pc:spChg>
        <pc:spChg chg="mod">
          <ac:chgData name="Snigdha Sen" userId="62ff6c0a-80c4-44cf-898f-8a6ba91679bf" providerId="ADAL" clId="{11B69F88-3876-4E1E-B738-F8E2F57FA407}" dt="2023-07-31T13:44:58.211" v="456" actId="404"/>
          <ac:spMkLst>
            <pc:docMk/>
            <pc:sldMk cId="1461799838" sldId="941"/>
            <ac:spMk id="26" creationId="{F07ED7C3-1BC0-04B0-5CB2-B15400D8CA83}"/>
          </ac:spMkLst>
        </pc:spChg>
        <pc:spChg chg="mod">
          <ac:chgData name="Snigdha Sen" userId="62ff6c0a-80c4-44cf-898f-8a6ba91679bf" providerId="ADAL" clId="{11B69F88-3876-4E1E-B738-F8E2F57FA407}" dt="2023-07-31T13:57:25.677" v="469" actId="14100"/>
          <ac:spMkLst>
            <pc:docMk/>
            <pc:sldMk cId="1461799838" sldId="941"/>
            <ac:spMk id="29" creationId="{3387E3E3-BD8A-6DD7-2E5D-861882873DE2}"/>
          </ac:spMkLst>
        </pc:spChg>
        <pc:spChg chg="mod">
          <ac:chgData name="Snigdha Sen" userId="62ff6c0a-80c4-44cf-898f-8a6ba91679bf" providerId="ADAL" clId="{11B69F88-3876-4E1E-B738-F8E2F57FA407}" dt="2023-07-31T13:45:03.457" v="457" actId="404"/>
          <ac:spMkLst>
            <pc:docMk/>
            <pc:sldMk cId="1461799838" sldId="941"/>
            <ac:spMk id="36" creationId="{A8D1D761-A8E6-2792-97D9-7256A4492EF8}"/>
          </ac:spMkLst>
        </pc:spChg>
        <pc:graphicFrameChg chg="modGraphic">
          <ac:chgData name="Snigdha Sen" userId="62ff6c0a-80c4-44cf-898f-8a6ba91679bf" providerId="ADAL" clId="{11B69F88-3876-4E1E-B738-F8E2F57FA407}" dt="2023-08-01T11:34:25.289" v="2000" actId="20577"/>
          <ac:graphicFrameMkLst>
            <pc:docMk/>
            <pc:sldMk cId="1461799838" sldId="941"/>
            <ac:graphicFrameMk id="3" creationId="{C3B3909A-CD94-A3C7-4205-BAB17C1E47B6}"/>
          </ac:graphicFrameMkLst>
        </pc:graphicFrameChg>
        <pc:cxnChg chg="mod">
          <ac:chgData name="Snigdha Sen" userId="62ff6c0a-80c4-44cf-898f-8a6ba91679bf" providerId="ADAL" clId="{11B69F88-3876-4E1E-B738-F8E2F57FA407}" dt="2023-07-31T13:57:27.517" v="470" actId="1076"/>
          <ac:cxnSpMkLst>
            <pc:docMk/>
            <pc:sldMk cId="1461799838" sldId="941"/>
            <ac:cxnSpMk id="18" creationId="{2D7554DC-F02D-DA30-298F-5C11834B7DA8}"/>
          </ac:cxnSpMkLst>
        </pc:cxnChg>
      </pc:sldChg>
      <pc:sldChg chg="addSp modSp mod">
        <pc:chgData name="Snigdha Sen" userId="62ff6c0a-80c4-44cf-898f-8a6ba91679bf" providerId="ADAL" clId="{11B69F88-3876-4E1E-B738-F8E2F57FA407}" dt="2023-08-02T04:22:52.275" v="3947" actId="14100"/>
        <pc:sldMkLst>
          <pc:docMk/>
          <pc:sldMk cId="2237078181" sldId="942"/>
        </pc:sldMkLst>
        <pc:spChg chg="add mod">
          <ac:chgData name="Snigdha Sen" userId="62ff6c0a-80c4-44cf-898f-8a6ba91679bf" providerId="ADAL" clId="{11B69F88-3876-4E1E-B738-F8E2F57FA407}" dt="2023-08-02T04:22:13.557" v="3946" actId="14100"/>
          <ac:spMkLst>
            <pc:docMk/>
            <pc:sldMk cId="2237078181" sldId="942"/>
            <ac:spMk id="3" creationId="{53BD8700-443A-2E9D-ED64-C4F86B8E39EF}"/>
          </ac:spMkLst>
        </pc:spChg>
        <pc:spChg chg="mod">
          <ac:chgData name="Snigdha Sen" userId="62ff6c0a-80c4-44cf-898f-8a6ba91679bf" providerId="ADAL" clId="{11B69F88-3876-4E1E-B738-F8E2F57FA407}" dt="2023-08-02T04:19:32.266" v="3879" actId="1076"/>
          <ac:spMkLst>
            <pc:docMk/>
            <pc:sldMk cId="2237078181" sldId="942"/>
            <ac:spMk id="7" creationId="{046D511A-455F-9E3C-B11D-0D08DDD245E7}"/>
          </ac:spMkLst>
        </pc:spChg>
        <pc:graphicFrameChg chg="mod">
          <ac:chgData name="Snigdha Sen" userId="62ff6c0a-80c4-44cf-898f-8a6ba91679bf" providerId="ADAL" clId="{11B69F88-3876-4E1E-B738-F8E2F57FA407}" dt="2023-08-02T04:19:25.773" v="3877" actId="1076"/>
          <ac:graphicFrameMkLst>
            <pc:docMk/>
            <pc:sldMk cId="2237078181" sldId="942"/>
            <ac:graphicFrameMk id="6" creationId="{C8959D7E-7F04-0F70-63F4-A9458A3263D9}"/>
          </ac:graphicFrameMkLst>
        </pc:graphicFrameChg>
        <pc:picChg chg="add mod">
          <ac:chgData name="Snigdha Sen" userId="62ff6c0a-80c4-44cf-898f-8a6ba91679bf" providerId="ADAL" clId="{11B69F88-3876-4E1E-B738-F8E2F57FA407}" dt="2023-08-02T04:22:52.275" v="3947" actId="14100"/>
          <ac:picMkLst>
            <pc:docMk/>
            <pc:sldMk cId="2237078181" sldId="942"/>
            <ac:picMk id="8" creationId="{B653CD5B-B30B-A31A-0616-BA6A48CBD734}"/>
          </ac:picMkLst>
        </pc:picChg>
      </pc:sldChg>
      <pc:sldChg chg="addSp modSp mod">
        <pc:chgData name="Snigdha Sen" userId="62ff6c0a-80c4-44cf-898f-8a6ba91679bf" providerId="ADAL" clId="{11B69F88-3876-4E1E-B738-F8E2F57FA407}" dt="2023-08-01T12:55:00.937" v="2909" actId="20577"/>
        <pc:sldMkLst>
          <pc:docMk/>
          <pc:sldMk cId="2859232603" sldId="945"/>
        </pc:sldMkLst>
        <pc:spChg chg="add mod">
          <ac:chgData name="Snigdha Sen" userId="62ff6c0a-80c4-44cf-898f-8a6ba91679bf" providerId="ADAL" clId="{11B69F88-3876-4E1E-B738-F8E2F57FA407}" dt="2023-08-01T12:53:32.222" v="2864" actId="14100"/>
          <ac:spMkLst>
            <pc:docMk/>
            <pc:sldMk cId="2859232603" sldId="945"/>
            <ac:spMk id="3" creationId="{B683DA77-201B-47AF-7664-B68E78406225}"/>
          </ac:spMkLst>
        </pc:spChg>
        <pc:spChg chg="mod">
          <ac:chgData name="Snigdha Sen" userId="62ff6c0a-80c4-44cf-898f-8a6ba91679bf" providerId="ADAL" clId="{11B69F88-3876-4E1E-B738-F8E2F57FA407}" dt="2023-08-01T12:55:00.937" v="2909" actId="20577"/>
          <ac:spMkLst>
            <pc:docMk/>
            <pc:sldMk cId="2859232603" sldId="945"/>
            <ac:spMk id="15" creationId="{D08BE067-E053-5A59-6DDA-94666AD2FEB2}"/>
          </ac:spMkLst>
        </pc:spChg>
      </pc:sldChg>
      <pc:sldChg chg="addSp modSp mod">
        <pc:chgData name="Snigdha Sen" userId="62ff6c0a-80c4-44cf-898f-8a6ba91679bf" providerId="ADAL" clId="{11B69F88-3876-4E1E-B738-F8E2F57FA407}" dt="2023-08-01T13:02:03.531" v="3095" actId="14100"/>
        <pc:sldMkLst>
          <pc:docMk/>
          <pc:sldMk cId="550489108" sldId="946"/>
        </pc:sldMkLst>
        <pc:spChg chg="add mod">
          <ac:chgData name="Snigdha Sen" userId="62ff6c0a-80c4-44cf-898f-8a6ba91679bf" providerId="ADAL" clId="{11B69F88-3876-4E1E-B738-F8E2F57FA407}" dt="2023-08-01T13:02:03.531" v="3095" actId="14100"/>
          <ac:spMkLst>
            <pc:docMk/>
            <pc:sldMk cId="550489108" sldId="946"/>
            <ac:spMk id="5" creationId="{CE28F15B-D580-F7C9-8A0B-A6C0F8E8AE59}"/>
          </ac:spMkLst>
        </pc:spChg>
      </pc:sldChg>
      <pc:sldChg chg="addSp delSp modSp mod">
        <pc:chgData name="Snigdha Sen" userId="62ff6c0a-80c4-44cf-898f-8a6ba91679bf" providerId="ADAL" clId="{11B69F88-3876-4E1E-B738-F8E2F57FA407}" dt="2023-08-01T12:52:06.471" v="2810" actId="14100"/>
        <pc:sldMkLst>
          <pc:docMk/>
          <pc:sldMk cId="1805157469" sldId="947"/>
        </pc:sldMkLst>
        <pc:spChg chg="add mod">
          <ac:chgData name="Snigdha Sen" userId="62ff6c0a-80c4-44cf-898f-8a6ba91679bf" providerId="ADAL" clId="{11B69F88-3876-4E1E-B738-F8E2F57FA407}" dt="2023-08-01T12:52:06.471" v="2810" actId="14100"/>
          <ac:spMkLst>
            <pc:docMk/>
            <pc:sldMk cId="1805157469" sldId="947"/>
            <ac:spMk id="3" creationId="{96088592-758E-2CC0-7B8D-DC51094D63A9}"/>
          </ac:spMkLst>
        </pc:spChg>
        <pc:spChg chg="add mod">
          <ac:chgData name="Snigdha Sen" userId="62ff6c0a-80c4-44cf-898f-8a6ba91679bf" providerId="ADAL" clId="{11B69F88-3876-4E1E-B738-F8E2F57FA407}" dt="2023-08-01T12:50:37.256" v="2791" actId="1076"/>
          <ac:spMkLst>
            <pc:docMk/>
            <pc:sldMk cId="1805157469" sldId="947"/>
            <ac:spMk id="5" creationId="{A6288B18-B7AF-410A-93C6-C1727910BF7C}"/>
          </ac:spMkLst>
        </pc:spChg>
        <pc:picChg chg="mod modCrop">
          <ac:chgData name="Snigdha Sen" userId="62ff6c0a-80c4-44cf-898f-8a6ba91679bf" providerId="ADAL" clId="{11B69F88-3876-4E1E-B738-F8E2F57FA407}" dt="2023-08-01T12:48:12.627" v="2775" actId="732"/>
          <ac:picMkLst>
            <pc:docMk/>
            <pc:sldMk cId="1805157469" sldId="947"/>
            <ac:picMk id="6" creationId="{C752D756-8FAB-D4ED-5D3C-B270F01786BD}"/>
          </ac:picMkLst>
        </pc:picChg>
        <pc:picChg chg="add mod">
          <ac:chgData name="Snigdha Sen" userId="62ff6c0a-80c4-44cf-898f-8a6ba91679bf" providerId="ADAL" clId="{11B69F88-3876-4E1E-B738-F8E2F57FA407}" dt="2023-08-01T12:50:19.727" v="2786" actId="1076"/>
          <ac:picMkLst>
            <pc:docMk/>
            <pc:sldMk cId="1805157469" sldId="947"/>
            <ac:picMk id="8" creationId="{1D0CC579-BA91-4BC8-E04B-C4BDD599F654}"/>
          </ac:picMkLst>
        </pc:picChg>
        <pc:picChg chg="del">
          <ac:chgData name="Snigdha Sen" userId="62ff6c0a-80c4-44cf-898f-8a6ba91679bf" providerId="ADAL" clId="{11B69F88-3876-4E1E-B738-F8E2F57FA407}" dt="2023-07-31T14:49:30.595" v="1224" actId="478"/>
          <ac:picMkLst>
            <pc:docMk/>
            <pc:sldMk cId="1805157469" sldId="947"/>
            <ac:picMk id="31" creationId="{B56F6012-0178-BE15-3414-B96D14B2C47B}"/>
          </ac:picMkLst>
        </pc:picChg>
      </pc:sldChg>
      <pc:sldChg chg="modSp mod">
        <pc:chgData name="Snigdha Sen" userId="62ff6c0a-80c4-44cf-898f-8a6ba91679bf" providerId="ADAL" clId="{11B69F88-3876-4E1E-B738-F8E2F57FA407}" dt="2023-08-01T12:54:08.492" v="2881" actId="14100"/>
        <pc:sldMkLst>
          <pc:docMk/>
          <pc:sldMk cId="1827733830" sldId="948"/>
        </pc:sldMkLst>
        <pc:spChg chg="mod">
          <ac:chgData name="Snigdha Sen" userId="62ff6c0a-80c4-44cf-898f-8a6ba91679bf" providerId="ADAL" clId="{11B69F88-3876-4E1E-B738-F8E2F57FA407}" dt="2023-08-01T12:54:08.492" v="2881" actId="14100"/>
          <ac:spMkLst>
            <pc:docMk/>
            <pc:sldMk cId="1827733830" sldId="948"/>
            <ac:spMk id="35" creationId="{AE1B1F93-1A8E-6B1C-B005-80554229B7AE}"/>
          </ac:spMkLst>
        </pc:spChg>
      </pc:sldChg>
      <pc:sldChg chg="modSp mod">
        <pc:chgData name="Snigdha Sen" userId="62ff6c0a-80c4-44cf-898f-8a6ba91679bf" providerId="ADAL" clId="{11B69F88-3876-4E1E-B738-F8E2F57FA407}" dt="2023-08-01T11:38:39.634" v="2150" actId="5793"/>
        <pc:sldMkLst>
          <pc:docMk/>
          <pc:sldMk cId="889717671" sldId="951"/>
        </pc:sldMkLst>
        <pc:spChg chg="mod">
          <ac:chgData name="Snigdha Sen" userId="62ff6c0a-80c4-44cf-898f-8a6ba91679bf" providerId="ADAL" clId="{11B69F88-3876-4E1E-B738-F8E2F57FA407}" dt="2023-08-01T11:38:39.634" v="2150" actId="5793"/>
          <ac:spMkLst>
            <pc:docMk/>
            <pc:sldMk cId="889717671" sldId="951"/>
            <ac:spMk id="8" creationId="{025CE88E-112A-ABFB-5EBD-D869A03F107D}"/>
          </ac:spMkLst>
        </pc:spChg>
        <pc:spChg chg="mod">
          <ac:chgData name="Snigdha Sen" userId="62ff6c0a-80c4-44cf-898f-8a6ba91679bf" providerId="ADAL" clId="{11B69F88-3876-4E1E-B738-F8E2F57FA407}" dt="2023-07-31T14:02:23.543" v="502" actId="6549"/>
          <ac:spMkLst>
            <pc:docMk/>
            <pc:sldMk cId="889717671" sldId="951"/>
            <ac:spMk id="12" creationId="{FE62E1AA-AE8A-A9F6-07D1-2BA51E0AB526}"/>
          </ac:spMkLst>
        </pc:spChg>
        <pc:graphicFrameChg chg="modGraphic">
          <ac:chgData name="Snigdha Sen" userId="62ff6c0a-80c4-44cf-898f-8a6ba91679bf" providerId="ADAL" clId="{11B69F88-3876-4E1E-B738-F8E2F57FA407}" dt="2023-08-01T11:35:19.150" v="2021" actId="20577"/>
          <ac:graphicFrameMkLst>
            <pc:docMk/>
            <pc:sldMk cId="889717671" sldId="951"/>
            <ac:graphicFrameMk id="5" creationId="{B3D00A58-6574-B9D2-FFB9-6EB46C0D0AE1}"/>
          </ac:graphicFrameMkLst>
        </pc:graphicFrameChg>
      </pc:sldChg>
      <pc:sldChg chg="modSp mod">
        <pc:chgData name="Snigdha Sen" userId="62ff6c0a-80c4-44cf-898f-8a6ba91679bf" providerId="ADAL" clId="{11B69F88-3876-4E1E-B738-F8E2F57FA407}" dt="2023-08-01T11:15:22.383" v="1712" actId="20577"/>
        <pc:sldMkLst>
          <pc:docMk/>
          <pc:sldMk cId="192965423" sldId="953"/>
        </pc:sldMkLst>
        <pc:spChg chg="mod">
          <ac:chgData name="Snigdha Sen" userId="62ff6c0a-80c4-44cf-898f-8a6ba91679bf" providerId="ADAL" clId="{11B69F88-3876-4E1E-B738-F8E2F57FA407}" dt="2023-08-01T11:15:22.383" v="1712" actId="20577"/>
          <ac:spMkLst>
            <pc:docMk/>
            <pc:sldMk cId="192965423" sldId="953"/>
            <ac:spMk id="3" creationId="{F0AC3611-9C54-BD5D-C02D-5F5EC34FC348}"/>
          </ac:spMkLst>
        </pc:spChg>
      </pc:sldChg>
      <pc:sldChg chg="addSp modSp mod">
        <pc:chgData name="Snigdha Sen" userId="62ff6c0a-80c4-44cf-898f-8a6ba91679bf" providerId="ADAL" clId="{11B69F88-3876-4E1E-B738-F8E2F57FA407}" dt="2023-08-01T11:42:05.786" v="2187" actId="14100"/>
        <pc:sldMkLst>
          <pc:docMk/>
          <pc:sldMk cId="3537378256" sldId="957"/>
        </pc:sldMkLst>
        <pc:spChg chg="mod">
          <ac:chgData name="Snigdha Sen" userId="62ff6c0a-80c4-44cf-898f-8a6ba91679bf" providerId="ADAL" clId="{11B69F88-3876-4E1E-B738-F8E2F57FA407}" dt="2023-07-31T14:09:32.830" v="608" actId="1076"/>
          <ac:spMkLst>
            <pc:docMk/>
            <pc:sldMk cId="3537378256" sldId="957"/>
            <ac:spMk id="10" creationId="{A753F8DE-3BD0-492E-DF0E-4504BCF29065}"/>
          </ac:spMkLst>
        </pc:spChg>
        <pc:spChg chg="add mod">
          <ac:chgData name="Snigdha Sen" userId="62ff6c0a-80c4-44cf-898f-8a6ba91679bf" providerId="ADAL" clId="{11B69F88-3876-4E1E-B738-F8E2F57FA407}" dt="2023-08-01T11:42:05.786" v="2187" actId="14100"/>
          <ac:spMkLst>
            <pc:docMk/>
            <pc:sldMk cId="3537378256" sldId="957"/>
            <ac:spMk id="12" creationId="{2525ADFB-9A1F-9FD8-61D1-C603EE8278A8}"/>
          </ac:spMkLst>
        </pc:spChg>
        <pc:picChg chg="add mod">
          <ac:chgData name="Snigdha Sen" userId="62ff6c0a-80c4-44cf-898f-8a6ba91679bf" providerId="ADAL" clId="{11B69F88-3876-4E1E-B738-F8E2F57FA407}" dt="2023-07-31T14:09:34.929" v="609" actId="1076"/>
          <ac:picMkLst>
            <pc:docMk/>
            <pc:sldMk cId="3537378256" sldId="957"/>
            <ac:picMk id="11" creationId="{2ADA887F-A217-D526-5349-2C5A1E030DC1}"/>
          </ac:picMkLst>
        </pc:picChg>
      </pc:sldChg>
      <pc:sldChg chg="del">
        <pc:chgData name="Snigdha Sen" userId="62ff6c0a-80c4-44cf-898f-8a6ba91679bf" providerId="ADAL" clId="{11B69F88-3876-4E1E-B738-F8E2F57FA407}" dt="2023-07-31T14:16:26.768" v="665" actId="47"/>
        <pc:sldMkLst>
          <pc:docMk/>
          <pc:sldMk cId="3913138163" sldId="958"/>
        </pc:sldMkLst>
      </pc:sldChg>
      <pc:sldChg chg="addSp delSp modSp mod">
        <pc:chgData name="Snigdha Sen" userId="62ff6c0a-80c4-44cf-898f-8a6ba91679bf" providerId="ADAL" clId="{11B69F88-3876-4E1E-B738-F8E2F57FA407}" dt="2023-08-01T11:26:51.612" v="1881" actId="1076"/>
        <pc:sldMkLst>
          <pc:docMk/>
          <pc:sldMk cId="258289392" sldId="960"/>
        </pc:sldMkLst>
        <pc:spChg chg="del">
          <ac:chgData name="Snigdha Sen" userId="62ff6c0a-80c4-44cf-898f-8a6ba91679bf" providerId="ADAL" clId="{11B69F88-3876-4E1E-B738-F8E2F57FA407}" dt="2023-07-31T12:46:14.854" v="87" actId="478"/>
          <ac:spMkLst>
            <pc:docMk/>
            <pc:sldMk cId="258289392" sldId="960"/>
            <ac:spMk id="6" creationId="{F0173EA2-BED7-2388-1257-80658C30E990}"/>
          </ac:spMkLst>
        </pc:spChg>
        <pc:spChg chg="del">
          <ac:chgData name="Snigdha Sen" userId="62ff6c0a-80c4-44cf-898f-8a6ba91679bf" providerId="ADAL" clId="{11B69F88-3876-4E1E-B738-F8E2F57FA407}" dt="2023-07-31T13:13:55.057" v="378" actId="478"/>
          <ac:spMkLst>
            <pc:docMk/>
            <pc:sldMk cId="258289392" sldId="960"/>
            <ac:spMk id="16" creationId="{2D512B51-9465-6681-BFEA-BA3F4B7266DC}"/>
          </ac:spMkLst>
        </pc:spChg>
        <pc:spChg chg="del mod">
          <ac:chgData name="Snigdha Sen" userId="62ff6c0a-80c4-44cf-898f-8a6ba91679bf" providerId="ADAL" clId="{11B69F88-3876-4E1E-B738-F8E2F57FA407}" dt="2023-07-31T13:13:52.528" v="376" actId="478"/>
          <ac:spMkLst>
            <pc:docMk/>
            <pc:sldMk cId="258289392" sldId="960"/>
            <ac:spMk id="18" creationId="{6DD7F6E4-E4CD-549C-F9C7-81D2F29F4436}"/>
          </ac:spMkLst>
        </pc:spChg>
        <pc:picChg chg="add mod modCrop">
          <ac:chgData name="Snigdha Sen" userId="62ff6c0a-80c4-44cf-898f-8a6ba91679bf" providerId="ADAL" clId="{11B69F88-3876-4E1E-B738-F8E2F57FA407}" dt="2023-08-01T11:26:51.612" v="1881" actId="1076"/>
          <ac:picMkLst>
            <pc:docMk/>
            <pc:sldMk cId="258289392" sldId="960"/>
            <ac:picMk id="3" creationId="{E0089263-FD99-4CA7-04C4-1483E5C154D3}"/>
          </ac:picMkLst>
        </pc:picChg>
        <pc:picChg chg="add del mod">
          <ac:chgData name="Snigdha Sen" userId="62ff6c0a-80c4-44cf-898f-8a6ba91679bf" providerId="ADAL" clId="{11B69F88-3876-4E1E-B738-F8E2F57FA407}" dt="2023-07-31T13:16:24.877" v="382" actId="478"/>
          <ac:picMkLst>
            <pc:docMk/>
            <pc:sldMk cId="258289392" sldId="960"/>
            <ac:picMk id="7" creationId="{1A6FD196-5CC6-F233-36D2-1F78A32EADD2}"/>
          </ac:picMkLst>
        </pc:picChg>
        <pc:picChg chg="del">
          <ac:chgData name="Snigdha Sen" userId="62ff6c0a-80c4-44cf-898f-8a6ba91679bf" providerId="ADAL" clId="{11B69F88-3876-4E1E-B738-F8E2F57FA407}" dt="2023-07-31T13:13:46.896" v="372" actId="478"/>
          <ac:picMkLst>
            <pc:docMk/>
            <pc:sldMk cId="258289392" sldId="960"/>
            <ac:picMk id="9" creationId="{43E2D937-7EFE-D549-84F5-A31A1C4FBA61}"/>
          </ac:picMkLst>
        </pc:picChg>
        <pc:picChg chg="add del mod">
          <ac:chgData name="Snigdha Sen" userId="62ff6c0a-80c4-44cf-898f-8a6ba91679bf" providerId="ADAL" clId="{11B69F88-3876-4E1E-B738-F8E2F57FA407}" dt="2023-07-31T13:18:21.925" v="388" actId="478"/>
          <ac:picMkLst>
            <pc:docMk/>
            <pc:sldMk cId="258289392" sldId="960"/>
            <ac:picMk id="10" creationId="{0541CEA1-5DFA-FFD6-984A-5AFA5B82E09A}"/>
          </ac:picMkLst>
        </pc:picChg>
        <pc:picChg chg="del">
          <ac:chgData name="Snigdha Sen" userId="62ff6c0a-80c4-44cf-898f-8a6ba91679bf" providerId="ADAL" clId="{11B69F88-3876-4E1E-B738-F8E2F57FA407}" dt="2023-07-31T13:13:48.419" v="373" actId="478"/>
          <ac:picMkLst>
            <pc:docMk/>
            <pc:sldMk cId="258289392" sldId="960"/>
            <ac:picMk id="11" creationId="{F3BFEF7A-FC06-38CE-3F52-FB96BF70105E}"/>
          </ac:picMkLst>
        </pc:picChg>
        <pc:picChg chg="add mod">
          <ac:chgData name="Snigdha Sen" userId="62ff6c0a-80c4-44cf-898f-8a6ba91679bf" providerId="ADAL" clId="{11B69F88-3876-4E1E-B738-F8E2F57FA407}" dt="2023-07-31T13:18:47.325" v="392" actId="14100"/>
          <ac:picMkLst>
            <pc:docMk/>
            <pc:sldMk cId="258289392" sldId="960"/>
            <ac:picMk id="13" creationId="{53A2987C-255C-2283-E119-3F1B5DC56AC9}"/>
          </ac:picMkLst>
        </pc:picChg>
        <pc:picChg chg="del mod">
          <ac:chgData name="Snigdha Sen" userId="62ff6c0a-80c4-44cf-898f-8a6ba91679bf" providerId="ADAL" clId="{11B69F88-3876-4E1E-B738-F8E2F57FA407}" dt="2023-07-31T13:13:53.816" v="377" actId="478"/>
          <ac:picMkLst>
            <pc:docMk/>
            <pc:sldMk cId="258289392" sldId="960"/>
            <ac:picMk id="14" creationId="{43B391D6-48B9-5BEF-E5AE-CA5C5A213E07}"/>
          </ac:picMkLst>
        </pc:picChg>
        <pc:picChg chg="add mod">
          <ac:chgData name="Snigdha Sen" userId="62ff6c0a-80c4-44cf-898f-8a6ba91679bf" providerId="ADAL" clId="{11B69F88-3876-4E1E-B738-F8E2F57FA407}" dt="2023-07-31T13:19:22.900" v="398" actId="1076"/>
          <ac:picMkLst>
            <pc:docMk/>
            <pc:sldMk cId="258289392" sldId="960"/>
            <ac:picMk id="17" creationId="{DCA95588-B313-FAB6-4C5E-C28FFED03F99}"/>
          </ac:picMkLst>
        </pc:picChg>
        <pc:picChg chg="del">
          <ac:chgData name="Snigdha Sen" userId="62ff6c0a-80c4-44cf-898f-8a6ba91679bf" providerId="ADAL" clId="{11B69F88-3876-4E1E-B738-F8E2F57FA407}" dt="2023-07-31T13:13:49.767" v="374" actId="478"/>
          <ac:picMkLst>
            <pc:docMk/>
            <pc:sldMk cId="258289392" sldId="960"/>
            <ac:picMk id="20" creationId="{C498698E-A584-40F0-6144-51D44D96EDFF}"/>
          </ac:picMkLst>
        </pc:picChg>
        <pc:picChg chg="add mod modCrop">
          <ac:chgData name="Snigdha Sen" userId="62ff6c0a-80c4-44cf-898f-8a6ba91679bf" providerId="ADAL" clId="{11B69F88-3876-4E1E-B738-F8E2F57FA407}" dt="2023-08-01T11:26:36.698" v="1879" actId="1076"/>
          <ac:picMkLst>
            <pc:docMk/>
            <pc:sldMk cId="258289392" sldId="960"/>
            <ac:picMk id="21" creationId="{B4BF998B-EC8E-AAAA-300B-0C151A119B13}"/>
          </ac:picMkLst>
        </pc:picChg>
        <pc:picChg chg="del">
          <ac:chgData name="Snigdha Sen" userId="62ff6c0a-80c4-44cf-898f-8a6ba91679bf" providerId="ADAL" clId="{11B69F88-3876-4E1E-B738-F8E2F57FA407}" dt="2023-07-31T13:13:51.251" v="375" actId="478"/>
          <ac:picMkLst>
            <pc:docMk/>
            <pc:sldMk cId="258289392" sldId="960"/>
            <ac:picMk id="22" creationId="{F7DC3C46-6D84-E509-6AD5-A1829DF23D3C}"/>
          </ac:picMkLst>
        </pc:picChg>
      </pc:sldChg>
      <pc:sldChg chg="modSp mod">
        <pc:chgData name="Snigdha Sen" userId="62ff6c0a-80c4-44cf-898f-8a6ba91679bf" providerId="ADAL" clId="{11B69F88-3876-4E1E-B738-F8E2F57FA407}" dt="2023-08-01T12:39:55.413" v="2645" actId="20577"/>
        <pc:sldMkLst>
          <pc:docMk/>
          <pc:sldMk cId="5911251" sldId="961"/>
        </pc:sldMkLst>
        <pc:spChg chg="mod">
          <ac:chgData name="Snigdha Sen" userId="62ff6c0a-80c4-44cf-898f-8a6ba91679bf" providerId="ADAL" clId="{11B69F88-3876-4E1E-B738-F8E2F57FA407}" dt="2023-08-01T12:39:55.413" v="2645" actId="20577"/>
          <ac:spMkLst>
            <pc:docMk/>
            <pc:sldMk cId="5911251" sldId="961"/>
            <ac:spMk id="5" creationId="{F9B4C689-E227-DC17-D1E9-EEC895199D0F}"/>
          </ac:spMkLst>
        </pc:spChg>
      </pc:sldChg>
      <pc:sldChg chg="addSp delSp modSp mod">
        <pc:chgData name="Snigdha Sen" userId="62ff6c0a-80c4-44cf-898f-8a6ba91679bf" providerId="ADAL" clId="{11B69F88-3876-4E1E-B738-F8E2F57FA407}" dt="2023-08-01T11:25:32.299" v="1875" actId="1076"/>
        <pc:sldMkLst>
          <pc:docMk/>
          <pc:sldMk cId="3455418193" sldId="964"/>
        </pc:sldMkLst>
        <pc:spChg chg="mod">
          <ac:chgData name="Snigdha Sen" userId="62ff6c0a-80c4-44cf-898f-8a6ba91679bf" providerId="ADAL" clId="{11B69F88-3876-4E1E-B738-F8E2F57FA407}" dt="2023-07-31T12:43:09.033" v="48" actId="1076"/>
          <ac:spMkLst>
            <pc:docMk/>
            <pc:sldMk cId="3455418193" sldId="964"/>
            <ac:spMk id="3" creationId="{EEFF422E-A948-AB2B-D9A1-DDEA02A84920}"/>
          </ac:spMkLst>
        </pc:spChg>
        <pc:spChg chg="del">
          <ac:chgData name="Snigdha Sen" userId="62ff6c0a-80c4-44cf-898f-8a6ba91679bf" providerId="ADAL" clId="{11B69F88-3876-4E1E-B738-F8E2F57FA407}" dt="2023-07-31T12:42:41.228" v="43" actId="478"/>
          <ac:spMkLst>
            <pc:docMk/>
            <pc:sldMk cId="3455418193" sldId="964"/>
            <ac:spMk id="5" creationId="{C8C07B99-0F63-BFC7-A55C-8AF45CC366A0}"/>
          </ac:spMkLst>
        </pc:spChg>
        <pc:spChg chg="add mod">
          <ac:chgData name="Snigdha Sen" userId="62ff6c0a-80c4-44cf-898f-8a6ba91679bf" providerId="ADAL" clId="{11B69F88-3876-4E1E-B738-F8E2F57FA407}" dt="2023-08-01T11:25:32.299" v="1875" actId="1076"/>
          <ac:spMkLst>
            <pc:docMk/>
            <pc:sldMk cId="3455418193" sldId="964"/>
            <ac:spMk id="6" creationId="{AEF2C441-786D-242F-BF82-4266653E2195}"/>
          </ac:spMkLst>
        </pc:spChg>
        <pc:spChg chg="mod">
          <ac:chgData name="Snigdha Sen" userId="62ff6c0a-80c4-44cf-898f-8a6ba91679bf" providerId="ADAL" clId="{11B69F88-3876-4E1E-B738-F8E2F57FA407}" dt="2023-07-31T12:42:47.511" v="44" actId="1076"/>
          <ac:spMkLst>
            <pc:docMk/>
            <pc:sldMk cId="3455418193" sldId="964"/>
            <ac:spMk id="30" creationId="{A1D52850-B952-D5EA-C176-985598030D69}"/>
          </ac:spMkLst>
        </pc:spChg>
        <pc:spChg chg="del">
          <ac:chgData name="Snigdha Sen" userId="62ff6c0a-80c4-44cf-898f-8a6ba91679bf" providerId="ADAL" clId="{11B69F88-3876-4E1E-B738-F8E2F57FA407}" dt="2023-07-31T12:42:36.500" v="40" actId="478"/>
          <ac:spMkLst>
            <pc:docMk/>
            <pc:sldMk cId="3455418193" sldId="964"/>
            <ac:spMk id="49" creationId="{3B2B92EF-027F-D5A4-5275-A2FFC43D428C}"/>
          </ac:spMkLst>
        </pc:spChg>
        <pc:spChg chg="del">
          <ac:chgData name="Snigdha Sen" userId="62ff6c0a-80c4-44cf-898f-8a6ba91679bf" providerId="ADAL" clId="{11B69F88-3876-4E1E-B738-F8E2F57FA407}" dt="2023-07-31T12:42:38.207" v="42" actId="478"/>
          <ac:spMkLst>
            <pc:docMk/>
            <pc:sldMk cId="3455418193" sldId="964"/>
            <ac:spMk id="50" creationId="{5CB5F740-75BB-8153-1048-12603D041B38}"/>
          </ac:spMkLst>
        </pc:spChg>
        <pc:spChg chg="del">
          <ac:chgData name="Snigdha Sen" userId="62ff6c0a-80c4-44cf-898f-8a6ba91679bf" providerId="ADAL" clId="{11B69F88-3876-4E1E-B738-F8E2F57FA407}" dt="2023-07-31T12:42:37.525" v="41" actId="478"/>
          <ac:spMkLst>
            <pc:docMk/>
            <pc:sldMk cId="3455418193" sldId="964"/>
            <ac:spMk id="51" creationId="{8E0F608B-2F37-CF64-3275-0A941B55D578}"/>
          </ac:spMkLst>
        </pc:spChg>
        <pc:picChg chg="mod">
          <ac:chgData name="Snigdha Sen" userId="62ff6c0a-80c4-44cf-898f-8a6ba91679bf" providerId="ADAL" clId="{11B69F88-3876-4E1E-B738-F8E2F57FA407}" dt="2023-07-31T12:43:11.291" v="49" actId="14100"/>
          <ac:picMkLst>
            <pc:docMk/>
            <pc:sldMk cId="3455418193" sldId="964"/>
            <ac:picMk id="7" creationId="{9B9F1B06-8029-6D58-7D46-5616D194C0BE}"/>
          </ac:picMkLst>
        </pc:picChg>
        <pc:picChg chg="mod">
          <ac:chgData name="Snigdha Sen" userId="62ff6c0a-80c4-44cf-898f-8a6ba91679bf" providerId="ADAL" clId="{11B69F88-3876-4E1E-B738-F8E2F57FA407}" dt="2023-07-31T12:43:25.324" v="52" actId="1076"/>
          <ac:picMkLst>
            <pc:docMk/>
            <pc:sldMk cId="3455418193" sldId="964"/>
            <ac:picMk id="20" creationId="{FDA4B2DA-C545-3CA3-9421-1306A3486BF5}"/>
          </ac:picMkLst>
        </pc:picChg>
        <pc:picChg chg="mod">
          <ac:chgData name="Snigdha Sen" userId="62ff6c0a-80c4-44cf-898f-8a6ba91679bf" providerId="ADAL" clId="{11B69F88-3876-4E1E-B738-F8E2F57FA407}" dt="2023-07-31T12:42:51.565" v="45" actId="1076"/>
          <ac:picMkLst>
            <pc:docMk/>
            <pc:sldMk cId="3455418193" sldId="964"/>
            <ac:picMk id="22" creationId="{A9887D21-7910-6AC2-6850-A60B6A36F865}"/>
          </ac:picMkLst>
        </pc:picChg>
      </pc:sldChg>
      <pc:sldChg chg="addSp delSp modSp mod">
        <pc:chgData name="Snigdha Sen" userId="62ff6c0a-80c4-44cf-898f-8a6ba91679bf" providerId="ADAL" clId="{11B69F88-3876-4E1E-B738-F8E2F57FA407}" dt="2023-08-01T12:13:18.838" v="2321" actId="14100"/>
        <pc:sldMkLst>
          <pc:docMk/>
          <pc:sldMk cId="4039007332" sldId="966"/>
        </pc:sldMkLst>
        <pc:spChg chg="mod">
          <ac:chgData name="Snigdha Sen" userId="62ff6c0a-80c4-44cf-898f-8a6ba91679bf" providerId="ADAL" clId="{11B69F88-3876-4E1E-B738-F8E2F57FA407}" dt="2023-07-31T12:51:10.838" v="179" actId="1076"/>
          <ac:spMkLst>
            <pc:docMk/>
            <pc:sldMk cId="4039007332" sldId="966"/>
            <ac:spMk id="6" creationId="{B2A03993-4C7F-CB32-2F8F-5C60E6B53E70}"/>
          </ac:spMkLst>
        </pc:spChg>
        <pc:spChg chg="add mod">
          <ac:chgData name="Snigdha Sen" userId="62ff6c0a-80c4-44cf-898f-8a6ba91679bf" providerId="ADAL" clId="{11B69F88-3876-4E1E-B738-F8E2F57FA407}" dt="2023-08-01T11:29:49.482" v="1931" actId="1035"/>
          <ac:spMkLst>
            <pc:docMk/>
            <pc:sldMk cId="4039007332" sldId="966"/>
            <ac:spMk id="7" creationId="{78A6578B-F173-1131-827E-B3886A6EDCFD}"/>
          </ac:spMkLst>
        </pc:spChg>
        <pc:spChg chg="add del mod">
          <ac:chgData name="Snigdha Sen" userId="62ff6c0a-80c4-44cf-898f-8a6ba91679bf" providerId="ADAL" clId="{11B69F88-3876-4E1E-B738-F8E2F57FA407}" dt="2023-07-31T12:54:56.842" v="205" actId="478"/>
          <ac:spMkLst>
            <pc:docMk/>
            <pc:sldMk cId="4039007332" sldId="966"/>
            <ac:spMk id="8" creationId="{E647644A-40AB-DC21-8D95-17B759627B3D}"/>
          </ac:spMkLst>
        </pc:spChg>
        <pc:graphicFrameChg chg="del">
          <ac:chgData name="Snigdha Sen" userId="62ff6c0a-80c4-44cf-898f-8a6ba91679bf" providerId="ADAL" clId="{11B69F88-3876-4E1E-B738-F8E2F57FA407}" dt="2023-07-31T12:54:53.694" v="204" actId="478"/>
          <ac:graphicFrameMkLst>
            <pc:docMk/>
            <pc:sldMk cId="4039007332" sldId="966"/>
            <ac:graphicFrameMk id="3" creationId="{C4377171-68AF-86B8-AF4D-5BC1F51465DD}"/>
          </ac:graphicFrameMkLst>
        </pc:graphicFrameChg>
        <pc:graphicFrameChg chg="modGraphic">
          <ac:chgData name="Snigdha Sen" userId="62ff6c0a-80c4-44cf-898f-8a6ba91679bf" providerId="ADAL" clId="{11B69F88-3876-4E1E-B738-F8E2F57FA407}" dt="2023-07-31T12:50:51.841" v="173" actId="20577"/>
          <ac:graphicFrameMkLst>
            <pc:docMk/>
            <pc:sldMk cId="4039007332" sldId="966"/>
            <ac:graphicFrameMk id="5" creationId="{3B9C5503-FB26-B201-0E2D-D3562B6674CE}"/>
          </ac:graphicFrameMkLst>
        </pc:graphicFrameChg>
        <pc:picChg chg="mod">
          <ac:chgData name="Snigdha Sen" userId="62ff6c0a-80c4-44cf-898f-8a6ba91679bf" providerId="ADAL" clId="{11B69F88-3876-4E1E-B738-F8E2F57FA407}" dt="2023-08-01T12:13:18.838" v="2321" actId="14100"/>
          <ac:picMkLst>
            <pc:docMk/>
            <pc:sldMk cId="4039007332" sldId="966"/>
            <ac:picMk id="1034" creationId="{52B8FD74-207C-8280-8090-59B30291C142}"/>
          </ac:picMkLst>
        </pc:picChg>
      </pc:sldChg>
      <pc:sldChg chg="addSp delSp modSp mod">
        <pc:chgData name="Snigdha Sen" userId="62ff6c0a-80c4-44cf-898f-8a6ba91679bf" providerId="ADAL" clId="{11B69F88-3876-4E1E-B738-F8E2F57FA407}" dt="2023-08-01T12:20:42.872" v="2461" actId="33524"/>
        <pc:sldMkLst>
          <pc:docMk/>
          <pc:sldMk cId="3461027884" sldId="967"/>
        </pc:sldMkLst>
        <pc:spChg chg="mod">
          <ac:chgData name="Snigdha Sen" userId="62ff6c0a-80c4-44cf-898f-8a6ba91679bf" providerId="ADAL" clId="{11B69F88-3876-4E1E-B738-F8E2F57FA407}" dt="2023-08-01T01:53:49.750" v="1308" actId="20577"/>
          <ac:spMkLst>
            <pc:docMk/>
            <pc:sldMk cId="3461027884" sldId="967"/>
            <ac:spMk id="3" creationId="{54B8480C-3A90-5AD1-A42D-758F23E21A3A}"/>
          </ac:spMkLst>
        </pc:spChg>
        <pc:spChg chg="add mod">
          <ac:chgData name="Snigdha Sen" userId="62ff6c0a-80c4-44cf-898f-8a6ba91679bf" providerId="ADAL" clId="{11B69F88-3876-4E1E-B738-F8E2F57FA407}" dt="2023-08-01T12:20:42.872" v="2461" actId="33524"/>
          <ac:spMkLst>
            <pc:docMk/>
            <pc:sldMk cId="3461027884" sldId="967"/>
            <ac:spMk id="6" creationId="{113129F6-E8CA-5759-F144-4BA93E053EA4}"/>
          </ac:spMkLst>
        </pc:spChg>
        <pc:spChg chg="add mod">
          <ac:chgData name="Snigdha Sen" userId="62ff6c0a-80c4-44cf-898f-8a6ba91679bf" providerId="ADAL" clId="{11B69F88-3876-4E1E-B738-F8E2F57FA407}" dt="2023-08-01T01:49:50.560" v="1300" actId="14100"/>
          <ac:spMkLst>
            <pc:docMk/>
            <pc:sldMk cId="3461027884" sldId="967"/>
            <ac:spMk id="7" creationId="{D0D1704B-B117-B921-BA67-FA567EE1587D}"/>
          </ac:spMkLst>
        </pc:spChg>
        <pc:spChg chg="del">
          <ac:chgData name="Snigdha Sen" userId="62ff6c0a-80c4-44cf-898f-8a6ba91679bf" providerId="ADAL" clId="{11B69F88-3876-4E1E-B738-F8E2F57FA407}" dt="2023-08-01T01:53:13.481" v="1301" actId="478"/>
          <ac:spMkLst>
            <pc:docMk/>
            <pc:sldMk cId="3461027884" sldId="967"/>
            <ac:spMk id="9" creationId="{546694A5-FC5F-B8B8-4EB3-77F6625E6CF4}"/>
          </ac:spMkLst>
        </pc:spChg>
        <pc:spChg chg="mod">
          <ac:chgData name="Snigdha Sen" userId="62ff6c0a-80c4-44cf-898f-8a6ba91679bf" providerId="ADAL" clId="{11B69F88-3876-4E1E-B738-F8E2F57FA407}" dt="2023-08-01T01:58:14.055" v="1340" actId="108"/>
          <ac:spMkLst>
            <pc:docMk/>
            <pc:sldMk cId="3461027884" sldId="967"/>
            <ac:spMk id="12" creationId="{54F53F50-15AA-9B42-EECC-F5B63540CE5E}"/>
          </ac:spMkLst>
        </pc:spChg>
        <pc:spChg chg="mod">
          <ac:chgData name="Snigdha Sen" userId="62ff6c0a-80c4-44cf-898f-8a6ba91679bf" providerId="ADAL" clId="{11B69F88-3876-4E1E-B738-F8E2F57FA407}" dt="2023-08-01T01:58:20.513" v="1341" actId="108"/>
          <ac:spMkLst>
            <pc:docMk/>
            <pc:sldMk cId="3461027884" sldId="967"/>
            <ac:spMk id="16" creationId="{71DAFE58-332B-EF03-83C2-18861EBD1E9F}"/>
          </ac:spMkLst>
        </pc:spChg>
        <pc:spChg chg="mod">
          <ac:chgData name="Snigdha Sen" userId="62ff6c0a-80c4-44cf-898f-8a6ba91679bf" providerId="ADAL" clId="{11B69F88-3876-4E1E-B738-F8E2F57FA407}" dt="2023-08-01T01:58:41.516" v="1343" actId="108"/>
          <ac:spMkLst>
            <pc:docMk/>
            <pc:sldMk cId="3461027884" sldId="967"/>
            <ac:spMk id="19" creationId="{74CDFD9B-F089-2AFF-E809-A4D9DDF6FEB4}"/>
          </ac:spMkLst>
        </pc:spChg>
        <pc:spChg chg="add mod">
          <ac:chgData name="Snigdha Sen" userId="62ff6c0a-80c4-44cf-898f-8a6ba91679bf" providerId="ADAL" clId="{11B69F88-3876-4E1E-B738-F8E2F57FA407}" dt="2023-08-01T01:56:38.211" v="1339" actId="14100"/>
          <ac:spMkLst>
            <pc:docMk/>
            <pc:sldMk cId="3461027884" sldId="967"/>
            <ac:spMk id="20" creationId="{D97E56F7-22A8-6214-B059-4E24B75E2A60}"/>
          </ac:spMkLst>
        </pc:spChg>
        <pc:spChg chg="mod">
          <ac:chgData name="Snigdha Sen" userId="62ff6c0a-80c4-44cf-898f-8a6ba91679bf" providerId="ADAL" clId="{11B69F88-3876-4E1E-B738-F8E2F57FA407}" dt="2023-08-01T01:58:48.919" v="1344" actId="108"/>
          <ac:spMkLst>
            <pc:docMk/>
            <pc:sldMk cId="3461027884" sldId="967"/>
            <ac:spMk id="23" creationId="{491C4DAF-E1B2-A85C-CE97-15E1CF71F699}"/>
          </ac:spMkLst>
        </pc:spChg>
        <pc:spChg chg="mod">
          <ac:chgData name="Snigdha Sen" userId="62ff6c0a-80c4-44cf-898f-8a6ba91679bf" providerId="ADAL" clId="{11B69F88-3876-4E1E-B738-F8E2F57FA407}" dt="2023-08-01T01:59:09.948" v="1346" actId="108"/>
          <ac:spMkLst>
            <pc:docMk/>
            <pc:sldMk cId="3461027884" sldId="967"/>
            <ac:spMk id="28" creationId="{7B53C60D-C703-B8B7-C848-7AB08F9D8A9F}"/>
          </ac:spMkLst>
        </pc:spChg>
        <pc:spChg chg="mod">
          <ac:chgData name="Snigdha Sen" userId="62ff6c0a-80c4-44cf-898f-8a6ba91679bf" providerId="ADAL" clId="{11B69F88-3876-4E1E-B738-F8E2F57FA407}" dt="2023-08-01T01:59:45.379" v="1350" actId="404"/>
          <ac:spMkLst>
            <pc:docMk/>
            <pc:sldMk cId="3461027884" sldId="967"/>
            <ac:spMk id="30" creationId="{65AD1A15-1FA9-2E27-F016-EAF4E4FE7A1A}"/>
          </ac:spMkLst>
        </pc:spChg>
        <pc:spChg chg="mod">
          <ac:chgData name="Snigdha Sen" userId="62ff6c0a-80c4-44cf-898f-8a6ba91679bf" providerId="ADAL" clId="{11B69F88-3876-4E1E-B738-F8E2F57FA407}" dt="2023-08-01T02:00:26.266" v="1356" actId="404"/>
          <ac:spMkLst>
            <pc:docMk/>
            <pc:sldMk cId="3461027884" sldId="967"/>
            <ac:spMk id="34" creationId="{E0DA0BED-AA32-CC0C-6C1E-ACDBB8452C7D}"/>
          </ac:spMkLst>
        </pc:spChg>
        <pc:spChg chg="mod">
          <ac:chgData name="Snigdha Sen" userId="62ff6c0a-80c4-44cf-898f-8a6ba91679bf" providerId="ADAL" clId="{11B69F88-3876-4E1E-B738-F8E2F57FA407}" dt="2023-08-01T02:00:18.494" v="1354" actId="403"/>
          <ac:spMkLst>
            <pc:docMk/>
            <pc:sldMk cId="3461027884" sldId="967"/>
            <ac:spMk id="38" creationId="{4DFB3114-1C3D-3267-EEDB-FC4C0D72DC66}"/>
          </ac:spMkLst>
        </pc:spChg>
        <pc:spChg chg="mod">
          <ac:chgData name="Snigdha Sen" userId="62ff6c0a-80c4-44cf-898f-8a6ba91679bf" providerId="ADAL" clId="{11B69F88-3876-4E1E-B738-F8E2F57FA407}" dt="2023-08-01T02:00:32.106" v="1357" actId="404"/>
          <ac:spMkLst>
            <pc:docMk/>
            <pc:sldMk cId="3461027884" sldId="967"/>
            <ac:spMk id="41" creationId="{F2FEDE84-4199-FEF9-DDDF-7CB96698684C}"/>
          </ac:spMkLst>
        </pc:spChg>
        <pc:spChg chg="mod">
          <ac:chgData name="Snigdha Sen" userId="62ff6c0a-80c4-44cf-898f-8a6ba91679bf" providerId="ADAL" clId="{11B69F88-3876-4E1E-B738-F8E2F57FA407}" dt="2023-08-01T02:00:39.418" v="1359" actId="404"/>
          <ac:spMkLst>
            <pc:docMk/>
            <pc:sldMk cId="3461027884" sldId="967"/>
            <ac:spMk id="44" creationId="{97A791D6-3D46-1019-0892-7C08F7572CBC}"/>
          </ac:spMkLst>
        </pc:spChg>
        <pc:cxnChg chg="mod">
          <ac:chgData name="Snigdha Sen" userId="62ff6c0a-80c4-44cf-898f-8a6ba91679bf" providerId="ADAL" clId="{11B69F88-3876-4E1E-B738-F8E2F57FA407}" dt="2023-08-01T01:53:44.055" v="1302" actId="1076"/>
          <ac:cxnSpMkLst>
            <pc:docMk/>
            <pc:sldMk cId="3461027884" sldId="967"/>
            <ac:cxnSpMk id="8" creationId="{F9B888A3-0AD1-0781-8386-A459EC64AF6D}"/>
          </ac:cxnSpMkLst>
        </pc:cxnChg>
        <pc:cxnChg chg="mod">
          <ac:chgData name="Snigdha Sen" userId="62ff6c0a-80c4-44cf-898f-8a6ba91679bf" providerId="ADAL" clId="{11B69F88-3876-4E1E-B738-F8E2F57FA407}" dt="2023-08-01T01:53:13.481" v="1301" actId="478"/>
          <ac:cxnSpMkLst>
            <pc:docMk/>
            <pc:sldMk cId="3461027884" sldId="967"/>
            <ac:cxnSpMk id="11" creationId="{04895360-9D82-AC22-BBF8-962E64972535}"/>
          </ac:cxnSpMkLst>
        </pc:cxnChg>
        <pc:cxnChg chg="add mod">
          <ac:chgData name="Snigdha Sen" userId="62ff6c0a-80c4-44cf-898f-8a6ba91679bf" providerId="ADAL" clId="{11B69F88-3876-4E1E-B738-F8E2F57FA407}" dt="2023-08-01T01:49:23.517" v="1284" actId="1076"/>
          <ac:cxnSpMkLst>
            <pc:docMk/>
            <pc:sldMk cId="3461027884" sldId="967"/>
            <ac:cxnSpMk id="13" creationId="{DF4FC800-4F80-C5B2-8461-C432F99D8B5C}"/>
          </ac:cxnSpMkLst>
        </pc:cxnChg>
        <pc:cxnChg chg="mod">
          <ac:chgData name="Snigdha Sen" userId="62ff6c0a-80c4-44cf-898f-8a6ba91679bf" providerId="ADAL" clId="{11B69F88-3876-4E1E-B738-F8E2F57FA407}" dt="2023-08-01T01:53:13.481" v="1301" actId="478"/>
          <ac:cxnSpMkLst>
            <pc:docMk/>
            <pc:sldMk cId="3461027884" sldId="967"/>
            <ac:cxnSpMk id="15" creationId="{BA5E2028-4236-3C3B-66E8-D1676EB1B99C}"/>
          </ac:cxnSpMkLst>
        </pc:cxnChg>
        <pc:cxnChg chg="mod">
          <ac:chgData name="Snigdha Sen" userId="62ff6c0a-80c4-44cf-898f-8a6ba91679bf" providerId="ADAL" clId="{11B69F88-3876-4E1E-B738-F8E2F57FA407}" dt="2023-08-01T01:58:30.594" v="1342" actId="1076"/>
          <ac:cxnSpMkLst>
            <pc:docMk/>
            <pc:sldMk cId="3461027884" sldId="967"/>
            <ac:cxnSpMk id="21" creationId="{F5C46AD5-74D0-129D-6A19-9F1BBD2C4998}"/>
          </ac:cxnSpMkLst>
        </pc:cxnChg>
        <pc:cxnChg chg="mod">
          <ac:chgData name="Snigdha Sen" userId="62ff6c0a-80c4-44cf-898f-8a6ba91679bf" providerId="ADAL" clId="{11B69F88-3876-4E1E-B738-F8E2F57FA407}" dt="2023-08-01T01:59:29.876" v="1348" actId="1076"/>
          <ac:cxnSpMkLst>
            <pc:docMk/>
            <pc:sldMk cId="3461027884" sldId="967"/>
            <ac:cxnSpMk id="32" creationId="{5EB2203B-19E7-1F2F-8792-6D4575A3729E}"/>
          </ac:cxnSpMkLst>
        </pc:cxnChg>
        <pc:cxnChg chg="mod">
          <ac:chgData name="Snigdha Sen" userId="62ff6c0a-80c4-44cf-898f-8a6ba91679bf" providerId="ADAL" clId="{11B69F88-3876-4E1E-B738-F8E2F57FA407}" dt="2023-08-01T02:00:08.203" v="1351" actId="1076"/>
          <ac:cxnSpMkLst>
            <pc:docMk/>
            <pc:sldMk cId="3461027884" sldId="967"/>
            <ac:cxnSpMk id="36" creationId="{8B296E7D-4417-86AF-277A-16AD0109AB6A}"/>
          </ac:cxnSpMkLst>
        </pc:cxnChg>
      </pc:sldChg>
      <pc:sldChg chg="addSp modSp mod">
        <pc:chgData name="Snigdha Sen" userId="62ff6c0a-80c4-44cf-898f-8a6ba91679bf" providerId="ADAL" clId="{11B69F88-3876-4E1E-B738-F8E2F57FA407}" dt="2023-08-01T11:45:38.647" v="2320" actId="1076"/>
        <pc:sldMkLst>
          <pc:docMk/>
          <pc:sldMk cId="3425100546" sldId="968"/>
        </pc:sldMkLst>
        <pc:spChg chg="mod">
          <ac:chgData name="Snigdha Sen" userId="62ff6c0a-80c4-44cf-898f-8a6ba91679bf" providerId="ADAL" clId="{11B69F88-3876-4E1E-B738-F8E2F57FA407}" dt="2023-07-31T14:21:46.213" v="718" actId="20577"/>
          <ac:spMkLst>
            <pc:docMk/>
            <pc:sldMk cId="3425100546" sldId="968"/>
            <ac:spMk id="3" creationId="{90E73B74-10D2-CDBD-51E4-FF4F421B44C0}"/>
          </ac:spMkLst>
        </pc:spChg>
        <pc:spChg chg="add mod">
          <ac:chgData name="Snigdha Sen" userId="62ff6c0a-80c4-44cf-898f-8a6ba91679bf" providerId="ADAL" clId="{11B69F88-3876-4E1E-B738-F8E2F57FA407}" dt="2023-08-01T11:45:38.647" v="2320" actId="1076"/>
          <ac:spMkLst>
            <pc:docMk/>
            <pc:sldMk cId="3425100546" sldId="968"/>
            <ac:spMk id="6" creationId="{A10D905A-DEB1-B980-3A89-F201ACAAC840}"/>
          </ac:spMkLst>
        </pc:spChg>
        <pc:picChg chg="mod">
          <ac:chgData name="Snigdha Sen" userId="62ff6c0a-80c4-44cf-898f-8a6ba91679bf" providerId="ADAL" clId="{11B69F88-3876-4E1E-B738-F8E2F57FA407}" dt="2023-07-31T14:19:07.174" v="706" actId="1076"/>
          <ac:picMkLst>
            <pc:docMk/>
            <pc:sldMk cId="3425100546" sldId="968"/>
            <ac:picMk id="5" creationId="{4F297D5B-AF33-E1AA-B853-567116C2AA55}"/>
          </ac:picMkLst>
        </pc:picChg>
      </pc:sldChg>
      <pc:sldChg chg="addSp modSp mod">
        <pc:chgData name="Snigdha Sen" userId="62ff6c0a-80c4-44cf-898f-8a6ba91679bf" providerId="ADAL" clId="{11B69F88-3876-4E1E-B738-F8E2F57FA407}" dt="2023-07-31T14:38:43.628" v="978" actId="14100"/>
        <pc:sldMkLst>
          <pc:docMk/>
          <pc:sldMk cId="224386108" sldId="969"/>
        </pc:sldMkLst>
        <pc:spChg chg="add mod">
          <ac:chgData name="Snigdha Sen" userId="62ff6c0a-80c4-44cf-898f-8a6ba91679bf" providerId="ADAL" clId="{11B69F88-3876-4E1E-B738-F8E2F57FA407}" dt="2023-07-31T14:38:43.628" v="978" actId="14100"/>
          <ac:spMkLst>
            <pc:docMk/>
            <pc:sldMk cId="224386108" sldId="969"/>
            <ac:spMk id="3" creationId="{BE43A7B6-C7BB-5BDA-0C8E-D2F7DBDC5B86}"/>
          </ac:spMkLst>
        </pc:spChg>
      </pc:sldChg>
      <pc:sldChg chg="addSp modSp">
        <pc:chgData name="Snigdha Sen" userId="62ff6c0a-80c4-44cf-898f-8a6ba91679bf" providerId="ADAL" clId="{11B69F88-3876-4E1E-B738-F8E2F57FA407}" dt="2023-08-01T12:34:00.710" v="2615"/>
        <pc:sldMkLst>
          <pc:docMk/>
          <pc:sldMk cId="2025963819" sldId="970"/>
        </pc:sldMkLst>
        <pc:spChg chg="add mod">
          <ac:chgData name="Snigdha Sen" userId="62ff6c0a-80c4-44cf-898f-8a6ba91679bf" providerId="ADAL" clId="{11B69F88-3876-4E1E-B738-F8E2F57FA407}" dt="2023-08-01T12:34:00.710" v="2615"/>
          <ac:spMkLst>
            <pc:docMk/>
            <pc:sldMk cId="2025963819" sldId="970"/>
            <ac:spMk id="3" creationId="{2381CEC2-6508-D408-58C6-42743B53F51D}"/>
          </ac:spMkLst>
        </pc:spChg>
      </pc:sldChg>
      <pc:sldChg chg="delSp modSp del mod">
        <pc:chgData name="Snigdha Sen" userId="62ff6c0a-80c4-44cf-898f-8a6ba91679bf" providerId="ADAL" clId="{11B69F88-3876-4E1E-B738-F8E2F57FA407}" dt="2023-07-31T14:51:53.973" v="1246" actId="47"/>
        <pc:sldMkLst>
          <pc:docMk/>
          <pc:sldMk cId="117934570" sldId="971"/>
        </pc:sldMkLst>
        <pc:spChg chg="del mod">
          <ac:chgData name="Snigdha Sen" userId="62ff6c0a-80c4-44cf-898f-8a6ba91679bf" providerId="ADAL" clId="{11B69F88-3876-4E1E-B738-F8E2F57FA407}" dt="2023-07-31T14:51:46.519" v="1243" actId="21"/>
          <ac:spMkLst>
            <pc:docMk/>
            <pc:sldMk cId="117934570" sldId="971"/>
            <ac:spMk id="3" creationId="{28ED107E-B9A2-7563-3A84-7CF29DE51B19}"/>
          </ac:spMkLst>
        </pc:spChg>
        <pc:spChg chg="del">
          <ac:chgData name="Snigdha Sen" userId="62ff6c0a-80c4-44cf-898f-8a6ba91679bf" providerId="ADAL" clId="{11B69F88-3876-4E1E-B738-F8E2F57FA407}" dt="2023-07-31T14:51:10.353" v="1238" actId="21"/>
          <ac:spMkLst>
            <pc:docMk/>
            <pc:sldMk cId="117934570" sldId="971"/>
            <ac:spMk id="7" creationId="{3A999A02-1346-F3B6-1160-AFE3E41726FF}"/>
          </ac:spMkLst>
        </pc:spChg>
        <pc:picChg chg="mod">
          <ac:chgData name="Snigdha Sen" userId="62ff6c0a-80c4-44cf-898f-8a6ba91679bf" providerId="ADAL" clId="{11B69F88-3876-4E1E-B738-F8E2F57FA407}" dt="2023-07-31T14:50:36.092" v="1231" actId="1076"/>
          <ac:picMkLst>
            <pc:docMk/>
            <pc:sldMk cId="117934570" sldId="971"/>
            <ac:picMk id="6" creationId="{429EC055-3A22-7B48-5DCE-2A6FB16CBC60}"/>
          </ac:picMkLst>
        </pc:picChg>
      </pc:sldChg>
      <pc:sldChg chg="addSp delSp modSp mod">
        <pc:chgData name="Snigdha Sen" userId="62ff6c0a-80c4-44cf-898f-8a6ba91679bf" providerId="ADAL" clId="{11B69F88-3876-4E1E-B738-F8E2F57FA407}" dt="2023-08-01T13:54:18.633" v="3453" actId="404"/>
        <pc:sldMkLst>
          <pc:docMk/>
          <pc:sldMk cId="225832696" sldId="974"/>
        </pc:sldMkLst>
        <pc:spChg chg="add mod">
          <ac:chgData name="Snigdha Sen" userId="62ff6c0a-80c4-44cf-898f-8a6ba91679bf" providerId="ADAL" clId="{11B69F88-3876-4E1E-B738-F8E2F57FA407}" dt="2023-08-01T12:17:40.659" v="2371" actId="20577"/>
          <ac:spMkLst>
            <pc:docMk/>
            <pc:sldMk cId="225832696" sldId="974"/>
            <ac:spMk id="3" creationId="{36CE299A-B3FF-9069-FC8B-9C60AD8E1A42}"/>
          </ac:spMkLst>
        </pc:spChg>
        <pc:spChg chg="add mod">
          <ac:chgData name="Snigdha Sen" userId="62ff6c0a-80c4-44cf-898f-8a6ba91679bf" providerId="ADAL" clId="{11B69F88-3876-4E1E-B738-F8E2F57FA407}" dt="2023-07-31T14:13:02.479" v="662" actId="1076"/>
          <ac:spMkLst>
            <pc:docMk/>
            <pc:sldMk cId="225832696" sldId="974"/>
            <ac:spMk id="7" creationId="{4A1F600B-55FD-4419-6CF4-7D5124989D59}"/>
          </ac:spMkLst>
        </pc:spChg>
        <pc:spChg chg="del">
          <ac:chgData name="Snigdha Sen" userId="62ff6c0a-80c4-44cf-898f-8a6ba91679bf" providerId="ADAL" clId="{11B69F88-3876-4E1E-B738-F8E2F57FA407}" dt="2023-07-31T14:11:36.610" v="652" actId="478"/>
          <ac:spMkLst>
            <pc:docMk/>
            <pc:sldMk cId="225832696" sldId="974"/>
            <ac:spMk id="17" creationId="{F1E66A1E-C04C-8C9F-95CB-C773B239DFA4}"/>
          </ac:spMkLst>
        </pc:spChg>
        <pc:graphicFrameChg chg="mod modGraphic">
          <ac:chgData name="Snigdha Sen" userId="62ff6c0a-80c4-44cf-898f-8a6ba91679bf" providerId="ADAL" clId="{11B69F88-3876-4E1E-B738-F8E2F57FA407}" dt="2023-08-01T13:54:18.633" v="3453" actId="404"/>
          <ac:graphicFrameMkLst>
            <pc:docMk/>
            <pc:sldMk cId="225832696" sldId="974"/>
            <ac:graphicFrameMk id="18" creationId="{4420AABF-1C9A-5ABC-6567-858243634EBA}"/>
          </ac:graphicFrameMkLst>
        </pc:graphicFrameChg>
        <pc:picChg chg="mod">
          <ac:chgData name="Snigdha Sen" userId="62ff6c0a-80c4-44cf-898f-8a6ba91679bf" providerId="ADAL" clId="{11B69F88-3876-4E1E-B738-F8E2F57FA407}" dt="2023-08-01T12:16:35.125" v="2369" actId="14100"/>
          <ac:picMkLst>
            <pc:docMk/>
            <pc:sldMk cId="225832696" sldId="974"/>
            <ac:picMk id="5" creationId="{51EA73A1-51B4-1E07-D18F-F8D84BC2C89C}"/>
          </ac:picMkLst>
        </pc:picChg>
        <pc:picChg chg="mod">
          <ac:chgData name="Snigdha Sen" userId="62ff6c0a-80c4-44cf-898f-8a6ba91679bf" providerId="ADAL" clId="{11B69F88-3876-4E1E-B738-F8E2F57FA407}" dt="2023-07-31T14:10:49.419" v="644" actId="1076"/>
          <ac:picMkLst>
            <pc:docMk/>
            <pc:sldMk cId="225832696" sldId="974"/>
            <ac:picMk id="22" creationId="{5EB59BD2-782B-505C-6975-94E9D2D910B0}"/>
          </ac:picMkLst>
        </pc:picChg>
      </pc:sldChg>
      <pc:sldChg chg="addSp modSp mod">
        <pc:chgData name="Snigdha Sen" userId="62ff6c0a-80c4-44cf-898f-8a6ba91679bf" providerId="ADAL" clId="{11B69F88-3876-4E1E-B738-F8E2F57FA407}" dt="2023-07-31T14:43:29.410" v="1114" actId="6549"/>
        <pc:sldMkLst>
          <pc:docMk/>
          <pc:sldMk cId="2686340445" sldId="975"/>
        </pc:sldMkLst>
        <pc:spChg chg="mod">
          <ac:chgData name="Snigdha Sen" userId="62ff6c0a-80c4-44cf-898f-8a6ba91679bf" providerId="ADAL" clId="{11B69F88-3876-4E1E-B738-F8E2F57FA407}" dt="2023-07-31T14:43:29.410" v="1114" actId="6549"/>
          <ac:spMkLst>
            <pc:docMk/>
            <pc:sldMk cId="2686340445" sldId="975"/>
            <ac:spMk id="4" creationId="{C1756E0F-4155-C401-A36D-AE47CCA9A0D0}"/>
          </ac:spMkLst>
        </pc:spChg>
        <pc:spChg chg="add mod">
          <ac:chgData name="Snigdha Sen" userId="62ff6c0a-80c4-44cf-898f-8a6ba91679bf" providerId="ADAL" clId="{11B69F88-3876-4E1E-B738-F8E2F57FA407}" dt="2023-07-31T14:43:25.719" v="1113" actId="14100"/>
          <ac:spMkLst>
            <pc:docMk/>
            <pc:sldMk cId="2686340445" sldId="975"/>
            <ac:spMk id="5" creationId="{530E6066-A13D-F0A8-DF79-BB8755E16F07}"/>
          </ac:spMkLst>
        </pc:spChg>
        <pc:spChg chg="mod">
          <ac:chgData name="Snigdha Sen" userId="62ff6c0a-80c4-44cf-898f-8a6ba91679bf" providerId="ADAL" clId="{11B69F88-3876-4E1E-B738-F8E2F57FA407}" dt="2023-07-31T14:42:33.381" v="1069" actId="404"/>
          <ac:spMkLst>
            <pc:docMk/>
            <pc:sldMk cId="2686340445" sldId="975"/>
            <ac:spMk id="6" creationId="{312085E0-6DB0-454D-9CEF-9656AAF10C1A}"/>
          </ac:spMkLst>
        </pc:spChg>
        <pc:spChg chg="mod">
          <ac:chgData name="Snigdha Sen" userId="62ff6c0a-80c4-44cf-898f-8a6ba91679bf" providerId="ADAL" clId="{11B69F88-3876-4E1E-B738-F8E2F57FA407}" dt="2023-07-31T14:42:23.548" v="1066" actId="404"/>
          <ac:spMkLst>
            <pc:docMk/>
            <pc:sldMk cId="2686340445" sldId="975"/>
            <ac:spMk id="10" creationId="{46CB2750-8F72-5CF1-8ED2-B0F501538F93}"/>
          </ac:spMkLst>
        </pc:spChg>
        <pc:spChg chg="mod">
          <ac:chgData name="Snigdha Sen" userId="62ff6c0a-80c4-44cf-898f-8a6ba91679bf" providerId="ADAL" clId="{11B69F88-3876-4E1E-B738-F8E2F57FA407}" dt="2023-07-31T14:42:26.723" v="1067" actId="404"/>
          <ac:spMkLst>
            <pc:docMk/>
            <pc:sldMk cId="2686340445" sldId="975"/>
            <ac:spMk id="12" creationId="{2A42980F-F9A2-AE0E-1734-0839F2AE8E56}"/>
          </ac:spMkLst>
        </pc:spChg>
        <pc:spChg chg="mod">
          <ac:chgData name="Snigdha Sen" userId="62ff6c0a-80c4-44cf-898f-8a6ba91679bf" providerId="ADAL" clId="{11B69F88-3876-4E1E-B738-F8E2F57FA407}" dt="2023-07-31T14:42:30.149" v="1068" actId="404"/>
          <ac:spMkLst>
            <pc:docMk/>
            <pc:sldMk cId="2686340445" sldId="975"/>
            <ac:spMk id="14" creationId="{56AA6275-4BD6-82E8-66E0-ED3B609F4961}"/>
          </ac:spMkLst>
        </pc:spChg>
        <pc:spChg chg="mod">
          <ac:chgData name="Snigdha Sen" userId="62ff6c0a-80c4-44cf-898f-8a6ba91679bf" providerId="ADAL" clId="{11B69F88-3876-4E1E-B738-F8E2F57FA407}" dt="2023-07-31T14:43:15.744" v="1095" actId="1076"/>
          <ac:spMkLst>
            <pc:docMk/>
            <pc:sldMk cId="2686340445" sldId="975"/>
            <ac:spMk id="16" creationId="{AA73B23E-A602-F9D0-4CD6-1F9BC6340342}"/>
          </ac:spMkLst>
        </pc:spChg>
        <pc:picChg chg="mod">
          <ac:chgData name="Snigdha Sen" userId="62ff6c0a-80c4-44cf-898f-8a6ba91679bf" providerId="ADAL" clId="{11B69F88-3876-4E1E-B738-F8E2F57FA407}" dt="2023-07-31T14:42:50.120" v="1070" actId="1076"/>
          <ac:picMkLst>
            <pc:docMk/>
            <pc:sldMk cId="2686340445" sldId="975"/>
            <ac:picMk id="11" creationId="{9B901DD5-792E-5648-6523-DF1B292BE941}"/>
          </ac:picMkLst>
        </pc:picChg>
      </pc:sldChg>
      <pc:sldChg chg="del">
        <pc:chgData name="Snigdha Sen" userId="62ff6c0a-80c4-44cf-898f-8a6ba91679bf" providerId="ADAL" clId="{11B69F88-3876-4E1E-B738-F8E2F57FA407}" dt="2023-07-31T12:58:20.101" v="232" actId="47"/>
        <pc:sldMkLst>
          <pc:docMk/>
          <pc:sldMk cId="1720227313" sldId="978"/>
        </pc:sldMkLst>
      </pc:sldChg>
      <pc:sldChg chg="modSp mod ord">
        <pc:chgData name="Snigdha Sen" userId="62ff6c0a-80c4-44cf-898f-8a6ba91679bf" providerId="ADAL" clId="{11B69F88-3876-4E1E-B738-F8E2F57FA407}" dt="2023-08-02T04:21:15.801" v="3889"/>
        <pc:sldMkLst>
          <pc:docMk/>
          <pc:sldMk cId="3459431740" sldId="980"/>
        </pc:sldMkLst>
        <pc:spChg chg="mod">
          <ac:chgData name="Snigdha Sen" userId="62ff6c0a-80c4-44cf-898f-8a6ba91679bf" providerId="ADAL" clId="{11B69F88-3876-4E1E-B738-F8E2F57FA407}" dt="2023-07-31T12:58:42.788" v="234" actId="20577"/>
          <ac:spMkLst>
            <pc:docMk/>
            <pc:sldMk cId="3459431740" sldId="980"/>
            <ac:spMk id="9" creationId="{322C7AA5-0753-48AD-F641-A48E9F58F3BE}"/>
          </ac:spMkLst>
        </pc:spChg>
      </pc:sldChg>
      <pc:sldChg chg="modSp mod">
        <pc:chgData name="Snigdha Sen" userId="62ff6c0a-80c4-44cf-898f-8a6ba91679bf" providerId="ADAL" clId="{11B69F88-3876-4E1E-B738-F8E2F57FA407}" dt="2023-08-01T11:16:08.487" v="1730" actId="1076"/>
        <pc:sldMkLst>
          <pc:docMk/>
          <pc:sldMk cId="2139408283" sldId="981"/>
        </pc:sldMkLst>
        <pc:spChg chg="mod">
          <ac:chgData name="Snigdha Sen" userId="62ff6c0a-80c4-44cf-898f-8a6ba91679bf" providerId="ADAL" clId="{11B69F88-3876-4E1E-B738-F8E2F57FA407}" dt="2023-08-01T11:16:08.487" v="1730" actId="1076"/>
          <ac:spMkLst>
            <pc:docMk/>
            <pc:sldMk cId="2139408283" sldId="981"/>
            <ac:spMk id="63" creationId="{E6AD031E-833C-EB8F-43A4-7F45014635FB}"/>
          </ac:spMkLst>
        </pc:spChg>
      </pc:sldChg>
      <pc:sldChg chg="modSp mod">
        <pc:chgData name="Snigdha Sen" userId="62ff6c0a-80c4-44cf-898f-8a6ba91679bf" providerId="ADAL" clId="{11B69F88-3876-4E1E-B738-F8E2F57FA407}" dt="2023-08-01T12:14:09.189" v="2341" actId="1076"/>
        <pc:sldMkLst>
          <pc:docMk/>
          <pc:sldMk cId="3072486905" sldId="982"/>
        </pc:sldMkLst>
        <pc:spChg chg="mod">
          <ac:chgData name="Snigdha Sen" userId="62ff6c0a-80c4-44cf-898f-8a6ba91679bf" providerId="ADAL" clId="{11B69F88-3876-4E1E-B738-F8E2F57FA407}" dt="2023-08-01T12:14:09.189" v="2341" actId="1076"/>
          <ac:spMkLst>
            <pc:docMk/>
            <pc:sldMk cId="3072486905" sldId="982"/>
            <ac:spMk id="5" creationId="{F3229237-866E-4864-2060-8FE6E3E63901}"/>
          </ac:spMkLst>
        </pc:spChg>
      </pc:sldChg>
      <pc:sldChg chg="del">
        <pc:chgData name="Snigdha Sen" userId="62ff6c0a-80c4-44cf-898f-8a6ba91679bf" providerId="ADAL" clId="{11B69F88-3876-4E1E-B738-F8E2F57FA407}" dt="2023-07-31T14:01:26.790" v="487" actId="47"/>
        <pc:sldMkLst>
          <pc:docMk/>
          <pc:sldMk cId="1602281254" sldId="983"/>
        </pc:sldMkLst>
      </pc:sldChg>
      <pc:sldChg chg="modSp mod">
        <pc:chgData name="Snigdha Sen" userId="62ff6c0a-80c4-44cf-898f-8a6ba91679bf" providerId="ADAL" clId="{11B69F88-3876-4E1E-B738-F8E2F57FA407}" dt="2023-08-01T10:57:19.287" v="1523" actId="20577"/>
        <pc:sldMkLst>
          <pc:docMk/>
          <pc:sldMk cId="1396411908" sldId="987"/>
        </pc:sldMkLst>
        <pc:spChg chg="mod">
          <ac:chgData name="Snigdha Sen" userId="62ff6c0a-80c4-44cf-898f-8a6ba91679bf" providerId="ADAL" clId="{11B69F88-3876-4E1E-B738-F8E2F57FA407}" dt="2023-08-01T10:57:19.287" v="1523" actId="20577"/>
          <ac:spMkLst>
            <pc:docMk/>
            <pc:sldMk cId="1396411908" sldId="987"/>
            <ac:spMk id="4" creationId="{DD64348C-730C-89A4-9F82-23E07A989661}"/>
          </ac:spMkLst>
        </pc:spChg>
      </pc:sldChg>
      <pc:sldChg chg="delSp del mod">
        <pc:chgData name="Snigdha Sen" userId="62ff6c0a-80c4-44cf-898f-8a6ba91679bf" providerId="ADAL" clId="{11B69F88-3876-4E1E-B738-F8E2F57FA407}" dt="2023-08-01T12:50:43.635" v="2792" actId="47"/>
        <pc:sldMkLst>
          <pc:docMk/>
          <pc:sldMk cId="2228930350" sldId="990"/>
        </pc:sldMkLst>
        <pc:spChg chg="del">
          <ac:chgData name="Snigdha Sen" userId="62ff6c0a-80c4-44cf-898f-8a6ba91679bf" providerId="ADAL" clId="{11B69F88-3876-4E1E-B738-F8E2F57FA407}" dt="2023-08-01T12:50:10.139" v="2783" actId="21"/>
          <ac:spMkLst>
            <pc:docMk/>
            <pc:sldMk cId="2228930350" sldId="990"/>
            <ac:spMk id="5" creationId="{8B5FF619-D752-19F2-2F5B-413C8581DCB2}"/>
          </ac:spMkLst>
        </pc:spChg>
      </pc:sldChg>
      <pc:sldChg chg="modSp mod">
        <pc:chgData name="Snigdha Sen" userId="62ff6c0a-80c4-44cf-898f-8a6ba91679bf" providerId="ADAL" clId="{11B69F88-3876-4E1E-B738-F8E2F57FA407}" dt="2023-08-01T13:04:54.585" v="3164" actId="1076"/>
        <pc:sldMkLst>
          <pc:docMk/>
          <pc:sldMk cId="3702185685" sldId="991"/>
        </pc:sldMkLst>
        <pc:spChg chg="mod">
          <ac:chgData name="Snigdha Sen" userId="62ff6c0a-80c4-44cf-898f-8a6ba91679bf" providerId="ADAL" clId="{11B69F88-3876-4E1E-B738-F8E2F57FA407}" dt="2023-08-01T13:04:54.585" v="3164" actId="1076"/>
          <ac:spMkLst>
            <pc:docMk/>
            <pc:sldMk cId="3702185685" sldId="991"/>
            <ac:spMk id="3" creationId="{8DE4278A-A5D3-46A2-4B2C-BD60465C0D98}"/>
          </ac:spMkLst>
        </pc:spChg>
      </pc:sldChg>
      <pc:sldChg chg="addSp delSp modSp del mod">
        <pc:chgData name="Snigdha Sen" userId="62ff6c0a-80c4-44cf-898f-8a6ba91679bf" providerId="ADAL" clId="{11B69F88-3876-4E1E-B738-F8E2F57FA407}" dt="2023-07-31T14:09:42.097" v="610" actId="47"/>
        <pc:sldMkLst>
          <pc:docMk/>
          <pc:sldMk cId="2656807504" sldId="1003"/>
        </pc:sldMkLst>
        <pc:spChg chg="del">
          <ac:chgData name="Snigdha Sen" userId="62ff6c0a-80c4-44cf-898f-8a6ba91679bf" providerId="ADAL" clId="{11B69F88-3876-4E1E-B738-F8E2F57FA407}" dt="2023-07-31T14:08:46.579" v="597" actId="478"/>
          <ac:spMkLst>
            <pc:docMk/>
            <pc:sldMk cId="2656807504" sldId="1003"/>
            <ac:spMk id="5" creationId="{B5DFF20A-50C9-3A6C-6590-AF5DAB31FCAC}"/>
          </ac:spMkLst>
        </pc:spChg>
        <pc:picChg chg="add del mod">
          <ac:chgData name="Snigdha Sen" userId="62ff6c0a-80c4-44cf-898f-8a6ba91679bf" providerId="ADAL" clId="{11B69F88-3876-4E1E-B738-F8E2F57FA407}" dt="2023-07-31T14:09:10.113" v="602" actId="21"/>
          <ac:picMkLst>
            <pc:docMk/>
            <pc:sldMk cId="2656807504" sldId="1003"/>
            <ac:picMk id="7" creationId="{B60D1831-99D9-AED1-3415-4CD2FE23E941}"/>
          </ac:picMkLst>
        </pc:picChg>
      </pc:sldChg>
      <pc:sldChg chg="modSp mod">
        <pc:chgData name="Snigdha Sen" userId="62ff6c0a-80c4-44cf-898f-8a6ba91679bf" providerId="ADAL" clId="{11B69F88-3876-4E1E-B738-F8E2F57FA407}" dt="2023-07-31T14:52:12.885" v="1247" actId="2711"/>
        <pc:sldMkLst>
          <pc:docMk/>
          <pc:sldMk cId="16713106" sldId="1004"/>
        </pc:sldMkLst>
        <pc:spChg chg="mod">
          <ac:chgData name="Snigdha Sen" userId="62ff6c0a-80c4-44cf-898f-8a6ba91679bf" providerId="ADAL" clId="{11B69F88-3876-4E1E-B738-F8E2F57FA407}" dt="2023-07-31T14:52:12.885" v="1247" actId="2711"/>
          <ac:spMkLst>
            <pc:docMk/>
            <pc:sldMk cId="16713106" sldId="1004"/>
            <ac:spMk id="5" creationId="{82E30B57-03A7-7888-BBB2-F64180E68013}"/>
          </ac:spMkLst>
        </pc:spChg>
      </pc:sldChg>
      <pc:sldChg chg="modSp mod">
        <pc:chgData name="Snigdha Sen" userId="62ff6c0a-80c4-44cf-898f-8a6ba91679bf" providerId="ADAL" clId="{11B69F88-3876-4E1E-B738-F8E2F57FA407}" dt="2023-07-31T14:53:24.301" v="1275" actId="27636"/>
        <pc:sldMkLst>
          <pc:docMk/>
          <pc:sldMk cId="4188796688" sldId="1005"/>
        </pc:sldMkLst>
        <pc:spChg chg="mod">
          <ac:chgData name="Snigdha Sen" userId="62ff6c0a-80c4-44cf-898f-8a6ba91679bf" providerId="ADAL" clId="{11B69F88-3876-4E1E-B738-F8E2F57FA407}" dt="2023-07-31T14:53:24.301" v="1275" actId="27636"/>
          <ac:spMkLst>
            <pc:docMk/>
            <pc:sldMk cId="4188796688" sldId="1005"/>
            <ac:spMk id="5" creationId="{82E30B57-03A7-7888-BBB2-F64180E68013}"/>
          </ac:spMkLst>
        </pc:spChg>
      </pc:sldChg>
      <pc:sldChg chg="modSp mod">
        <pc:chgData name="Snigdha Sen" userId="62ff6c0a-80c4-44cf-898f-8a6ba91679bf" providerId="ADAL" clId="{11B69F88-3876-4E1E-B738-F8E2F57FA407}" dt="2023-08-01T11:04:37.894" v="1580" actId="27636"/>
        <pc:sldMkLst>
          <pc:docMk/>
          <pc:sldMk cId="4164988244" sldId="1006"/>
        </pc:sldMkLst>
        <pc:spChg chg="mod">
          <ac:chgData name="Snigdha Sen" userId="62ff6c0a-80c4-44cf-898f-8a6ba91679bf" providerId="ADAL" clId="{11B69F88-3876-4E1E-B738-F8E2F57FA407}" dt="2023-08-01T11:04:37.894" v="1580" actId="27636"/>
          <ac:spMkLst>
            <pc:docMk/>
            <pc:sldMk cId="4164988244" sldId="1006"/>
            <ac:spMk id="5" creationId="{82E30B57-03A7-7888-BBB2-F64180E68013}"/>
          </ac:spMkLst>
        </pc:spChg>
      </pc:sldChg>
      <pc:sldChg chg="modSp mod">
        <pc:chgData name="Snigdha Sen" userId="62ff6c0a-80c4-44cf-898f-8a6ba91679bf" providerId="ADAL" clId="{11B69F88-3876-4E1E-B738-F8E2F57FA407}" dt="2023-07-31T14:53:34.810" v="1277" actId="403"/>
        <pc:sldMkLst>
          <pc:docMk/>
          <pc:sldMk cId="209457559" sldId="1007"/>
        </pc:sldMkLst>
        <pc:spChg chg="mod">
          <ac:chgData name="Snigdha Sen" userId="62ff6c0a-80c4-44cf-898f-8a6ba91679bf" providerId="ADAL" clId="{11B69F88-3876-4E1E-B738-F8E2F57FA407}" dt="2023-07-31T14:53:34.810" v="1277" actId="403"/>
          <ac:spMkLst>
            <pc:docMk/>
            <pc:sldMk cId="209457559" sldId="1007"/>
            <ac:spMk id="5" creationId="{82E30B57-03A7-7888-BBB2-F64180E68013}"/>
          </ac:spMkLst>
        </pc:spChg>
      </pc:sldChg>
      <pc:sldChg chg="modSp mod">
        <pc:chgData name="Snigdha Sen" userId="62ff6c0a-80c4-44cf-898f-8a6ba91679bf" providerId="ADAL" clId="{11B69F88-3876-4E1E-B738-F8E2F57FA407}" dt="2023-07-31T14:52:50.012" v="1251" actId="2711"/>
        <pc:sldMkLst>
          <pc:docMk/>
          <pc:sldMk cId="3317376342" sldId="1008"/>
        </pc:sldMkLst>
        <pc:spChg chg="mod">
          <ac:chgData name="Snigdha Sen" userId="62ff6c0a-80c4-44cf-898f-8a6ba91679bf" providerId="ADAL" clId="{11B69F88-3876-4E1E-B738-F8E2F57FA407}" dt="2023-07-31T14:52:50.012" v="1251" actId="2711"/>
          <ac:spMkLst>
            <pc:docMk/>
            <pc:sldMk cId="3317376342" sldId="1008"/>
            <ac:spMk id="5" creationId="{82E30B57-03A7-7888-BBB2-F64180E68013}"/>
          </ac:spMkLst>
        </pc:spChg>
      </pc:sldChg>
      <pc:sldChg chg="addSp delSp modSp add mod">
        <pc:chgData name="Snigdha Sen" userId="62ff6c0a-80c4-44cf-898f-8a6ba91679bf" providerId="ADAL" clId="{11B69F88-3876-4E1E-B738-F8E2F57FA407}" dt="2023-08-01T13:02:51.092" v="3108" actId="1076"/>
        <pc:sldMkLst>
          <pc:docMk/>
          <pc:sldMk cId="3020599311" sldId="1009"/>
        </pc:sldMkLst>
        <pc:spChg chg="del">
          <ac:chgData name="Snigdha Sen" userId="62ff6c0a-80c4-44cf-898f-8a6ba91679bf" providerId="ADAL" clId="{11B69F88-3876-4E1E-B738-F8E2F57FA407}" dt="2023-07-31T14:50:59.978" v="1236" actId="478"/>
          <ac:spMkLst>
            <pc:docMk/>
            <pc:sldMk cId="3020599311" sldId="1009"/>
            <ac:spMk id="3" creationId="{8DE09A72-2B5D-0857-E950-66DD3482D5E2}"/>
          </ac:spMkLst>
        </pc:spChg>
        <pc:spChg chg="add mod">
          <ac:chgData name="Snigdha Sen" userId="62ff6c0a-80c4-44cf-898f-8a6ba91679bf" providerId="ADAL" clId="{11B69F88-3876-4E1E-B738-F8E2F57FA407}" dt="2023-08-01T13:02:45.987" v="3107" actId="20577"/>
          <ac:spMkLst>
            <pc:docMk/>
            <pc:sldMk cId="3020599311" sldId="1009"/>
            <ac:spMk id="5" creationId="{92A7EFA8-18E5-8130-2C5A-073A6DC922AF}"/>
          </ac:spMkLst>
        </pc:spChg>
        <pc:spChg chg="add mod">
          <ac:chgData name="Snigdha Sen" userId="62ff6c0a-80c4-44cf-898f-8a6ba91679bf" providerId="ADAL" clId="{11B69F88-3876-4E1E-B738-F8E2F57FA407}" dt="2023-08-01T13:02:51.092" v="3108" actId="1076"/>
          <ac:spMkLst>
            <pc:docMk/>
            <pc:sldMk cId="3020599311" sldId="1009"/>
            <ac:spMk id="7" creationId="{D27EDBF6-C149-AF78-86A9-8577CD702F1C}"/>
          </ac:spMkLst>
        </pc:spChg>
      </pc:sldChg>
      <pc:sldChg chg="addSp delSp modSp add mod">
        <pc:chgData name="Snigdha Sen" userId="62ff6c0a-80c4-44cf-898f-8a6ba91679bf" providerId="ADAL" clId="{11B69F88-3876-4E1E-B738-F8E2F57FA407}" dt="2023-08-02T04:26:28.663" v="3966" actId="20577"/>
        <pc:sldMkLst>
          <pc:docMk/>
          <pc:sldMk cId="2006345353" sldId="1010"/>
        </pc:sldMkLst>
        <pc:spChg chg="del">
          <ac:chgData name="Snigdha Sen" userId="62ff6c0a-80c4-44cf-898f-8a6ba91679bf" providerId="ADAL" clId="{11B69F88-3876-4E1E-B738-F8E2F57FA407}" dt="2023-08-01T13:11:10.349" v="3227" actId="478"/>
          <ac:spMkLst>
            <pc:docMk/>
            <pc:sldMk cId="2006345353" sldId="1010"/>
            <ac:spMk id="3" creationId="{36CE299A-B3FF-9069-FC8B-9C60AD8E1A42}"/>
          </ac:spMkLst>
        </pc:spChg>
        <pc:spChg chg="mod">
          <ac:chgData name="Snigdha Sen" userId="62ff6c0a-80c4-44cf-898f-8a6ba91679bf" providerId="ADAL" clId="{11B69F88-3876-4E1E-B738-F8E2F57FA407}" dt="2023-08-01T13:11:37.753" v="3271" actId="20577"/>
          <ac:spMkLst>
            <pc:docMk/>
            <pc:sldMk cId="2006345353" sldId="1010"/>
            <ac:spMk id="4" creationId="{C1756E0F-4155-C401-A36D-AE47CCA9A0D0}"/>
          </ac:spMkLst>
        </pc:spChg>
        <pc:spChg chg="mod">
          <ac:chgData name="Snigdha Sen" userId="62ff6c0a-80c4-44cf-898f-8a6ba91679bf" providerId="ADAL" clId="{11B69F88-3876-4E1E-B738-F8E2F57FA407}" dt="2023-08-01T13:17:01.339" v="3353" actId="1076"/>
          <ac:spMkLst>
            <pc:docMk/>
            <pc:sldMk cId="2006345353" sldId="1010"/>
            <ac:spMk id="7" creationId="{4A1F600B-55FD-4419-6CF4-7D5124989D59}"/>
          </ac:spMkLst>
        </pc:spChg>
        <pc:spChg chg="add del mod">
          <ac:chgData name="Snigdha Sen" userId="62ff6c0a-80c4-44cf-898f-8a6ba91679bf" providerId="ADAL" clId="{11B69F88-3876-4E1E-B738-F8E2F57FA407}" dt="2023-08-02T04:25:12.611" v="3956" actId="478"/>
          <ac:spMkLst>
            <pc:docMk/>
            <pc:sldMk cId="2006345353" sldId="1010"/>
            <ac:spMk id="8" creationId="{B372642D-E2CE-F63C-9311-27B305FD1183}"/>
          </ac:spMkLst>
        </pc:spChg>
        <pc:graphicFrameChg chg="mod modGraphic">
          <ac:chgData name="Snigdha Sen" userId="62ff6c0a-80c4-44cf-898f-8a6ba91679bf" providerId="ADAL" clId="{11B69F88-3876-4E1E-B738-F8E2F57FA407}" dt="2023-08-02T04:26:28.663" v="3966" actId="20577"/>
          <ac:graphicFrameMkLst>
            <pc:docMk/>
            <pc:sldMk cId="2006345353" sldId="1010"/>
            <ac:graphicFrameMk id="18" creationId="{4420AABF-1C9A-5ABC-6567-858243634EBA}"/>
          </ac:graphicFrameMkLst>
        </pc:graphicFrameChg>
        <pc:picChg chg="del">
          <ac:chgData name="Snigdha Sen" userId="62ff6c0a-80c4-44cf-898f-8a6ba91679bf" providerId="ADAL" clId="{11B69F88-3876-4E1E-B738-F8E2F57FA407}" dt="2023-08-01T13:11:07.752" v="3224" actId="478"/>
          <ac:picMkLst>
            <pc:docMk/>
            <pc:sldMk cId="2006345353" sldId="1010"/>
            <ac:picMk id="5" creationId="{51EA73A1-51B4-1E07-D18F-F8D84BC2C89C}"/>
          </ac:picMkLst>
        </pc:picChg>
        <pc:picChg chg="del">
          <ac:chgData name="Snigdha Sen" userId="62ff6c0a-80c4-44cf-898f-8a6ba91679bf" providerId="ADAL" clId="{11B69F88-3876-4E1E-B738-F8E2F57FA407}" dt="2023-08-01T13:11:06.918" v="3223" actId="478"/>
          <ac:picMkLst>
            <pc:docMk/>
            <pc:sldMk cId="2006345353" sldId="1010"/>
            <ac:picMk id="6" creationId="{24B92EFF-2172-EDC7-126D-450158F12C3D}"/>
          </ac:picMkLst>
        </pc:picChg>
        <pc:picChg chg="del">
          <ac:chgData name="Snigdha Sen" userId="62ff6c0a-80c4-44cf-898f-8a6ba91679bf" providerId="ADAL" clId="{11B69F88-3876-4E1E-B738-F8E2F57FA407}" dt="2023-08-01T13:11:08.944" v="3226" actId="478"/>
          <ac:picMkLst>
            <pc:docMk/>
            <pc:sldMk cId="2006345353" sldId="1010"/>
            <ac:picMk id="20" creationId="{9EEFE42D-1EA0-66D8-1D7E-669BBDFE1A46}"/>
          </ac:picMkLst>
        </pc:picChg>
        <pc:picChg chg="del">
          <ac:chgData name="Snigdha Sen" userId="62ff6c0a-80c4-44cf-898f-8a6ba91679bf" providerId="ADAL" clId="{11B69F88-3876-4E1E-B738-F8E2F57FA407}" dt="2023-08-01T13:11:08.340" v="3225" actId="478"/>
          <ac:picMkLst>
            <pc:docMk/>
            <pc:sldMk cId="2006345353" sldId="1010"/>
            <ac:picMk id="22" creationId="{5EB59BD2-782B-505C-6975-94E9D2D910B0}"/>
          </ac:picMkLst>
        </pc:picChg>
      </pc:sldChg>
      <pc:sldChg chg="addSp delSp modSp add mod">
        <pc:chgData name="Snigdha Sen" userId="62ff6c0a-80c4-44cf-898f-8a6ba91679bf" providerId="ADAL" clId="{11B69F88-3876-4E1E-B738-F8E2F57FA407}" dt="2023-08-01T16:21:14.510" v="3733" actId="108"/>
        <pc:sldMkLst>
          <pc:docMk/>
          <pc:sldMk cId="126042289" sldId="1011"/>
        </pc:sldMkLst>
        <pc:spChg chg="mod">
          <ac:chgData name="Snigdha Sen" userId="62ff6c0a-80c4-44cf-898f-8a6ba91679bf" providerId="ADAL" clId="{11B69F88-3876-4E1E-B738-F8E2F57FA407}" dt="2023-08-01T16:07:19.384" v="3481" actId="20577"/>
          <ac:spMkLst>
            <pc:docMk/>
            <pc:sldMk cId="126042289" sldId="1011"/>
            <ac:spMk id="2" creationId="{FCA3A833-2362-20BA-3CEF-C526740BBBE4}"/>
          </ac:spMkLst>
        </pc:spChg>
        <pc:spChg chg="del">
          <ac:chgData name="Snigdha Sen" userId="62ff6c0a-80c4-44cf-898f-8a6ba91679bf" providerId="ADAL" clId="{11B69F88-3876-4E1E-B738-F8E2F57FA407}" dt="2023-08-01T16:07:22.854" v="3482" actId="478"/>
          <ac:spMkLst>
            <pc:docMk/>
            <pc:sldMk cId="126042289" sldId="1011"/>
            <ac:spMk id="4" creationId="{C1756E0F-4155-C401-A36D-AE47CCA9A0D0}"/>
          </ac:spMkLst>
        </pc:spChg>
        <pc:spChg chg="del">
          <ac:chgData name="Snigdha Sen" userId="62ff6c0a-80c4-44cf-898f-8a6ba91679bf" providerId="ADAL" clId="{11B69F88-3876-4E1E-B738-F8E2F57FA407}" dt="2023-08-01T16:06:44.587" v="3459" actId="478"/>
          <ac:spMkLst>
            <pc:docMk/>
            <pc:sldMk cId="126042289" sldId="1011"/>
            <ac:spMk id="5" creationId="{92A7EFA8-18E5-8130-2C5A-073A6DC922AF}"/>
          </ac:spMkLst>
        </pc:spChg>
        <pc:spChg chg="del">
          <ac:chgData name="Snigdha Sen" userId="62ff6c0a-80c4-44cf-898f-8a6ba91679bf" providerId="ADAL" clId="{11B69F88-3876-4E1E-B738-F8E2F57FA407}" dt="2023-08-01T16:06:46.916" v="3460" actId="478"/>
          <ac:spMkLst>
            <pc:docMk/>
            <pc:sldMk cId="126042289" sldId="1011"/>
            <ac:spMk id="7" creationId="{D27EDBF6-C149-AF78-86A9-8577CD702F1C}"/>
          </ac:spMkLst>
        </pc:spChg>
        <pc:spChg chg="add del mod">
          <ac:chgData name="Snigdha Sen" userId="62ff6c0a-80c4-44cf-898f-8a6ba91679bf" providerId="ADAL" clId="{11B69F88-3876-4E1E-B738-F8E2F57FA407}" dt="2023-08-01T16:08:06.623" v="3487" actId="478"/>
          <ac:spMkLst>
            <pc:docMk/>
            <pc:sldMk cId="126042289" sldId="1011"/>
            <ac:spMk id="9" creationId="{345A8E6E-2A52-AF3E-D20C-490294B9419B}"/>
          </ac:spMkLst>
        </pc:spChg>
        <pc:graphicFrameChg chg="add del mod modGraphic">
          <ac:chgData name="Snigdha Sen" userId="62ff6c0a-80c4-44cf-898f-8a6ba91679bf" providerId="ADAL" clId="{11B69F88-3876-4E1E-B738-F8E2F57FA407}" dt="2023-08-01T16:08:02.817" v="3486" actId="478"/>
          <ac:graphicFrameMkLst>
            <pc:docMk/>
            <pc:sldMk cId="126042289" sldId="1011"/>
            <ac:graphicFrameMk id="3" creationId="{EE5022A7-0548-CFC5-909B-D28D7D7F32BD}"/>
          </ac:graphicFrameMkLst>
        </pc:graphicFrameChg>
        <pc:graphicFrameChg chg="add mod modGraphic">
          <ac:chgData name="Snigdha Sen" userId="62ff6c0a-80c4-44cf-898f-8a6ba91679bf" providerId="ADAL" clId="{11B69F88-3876-4E1E-B738-F8E2F57FA407}" dt="2023-08-01T16:21:14.510" v="3733" actId="108"/>
          <ac:graphicFrameMkLst>
            <pc:docMk/>
            <pc:sldMk cId="126042289" sldId="1011"/>
            <ac:graphicFrameMk id="10" creationId="{A343EBA7-700E-948B-4858-60804FBA68E4}"/>
          </ac:graphicFrameMkLst>
        </pc:graphicFrameChg>
        <pc:picChg chg="del">
          <ac:chgData name="Snigdha Sen" userId="62ff6c0a-80c4-44cf-898f-8a6ba91679bf" providerId="ADAL" clId="{11B69F88-3876-4E1E-B738-F8E2F57FA407}" dt="2023-08-01T16:06:42.539" v="3458" actId="478"/>
          <ac:picMkLst>
            <pc:docMk/>
            <pc:sldMk cId="126042289" sldId="1011"/>
            <ac:picMk id="6" creationId="{429EC055-3A22-7B48-5DCE-2A6FB16CBC60}"/>
          </ac:picMkLst>
        </pc:picChg>
      </pc:sldChg>
      <pc:sldChg chg="modSp add mod">
        <pc:chgData name="Snigdha Sen" userId="62ff6c0a-80c4-44cf-898f-8a6ba91679bf" providerId="ADAL" clId="{11B69F88-3876-4E1E-B738-F8E2F57FA407}" dt="2023-08-01T16:19:43.163" v="3728" actId="2165"/>
        <pc:sldMkLst>
          <pc:docMk/>
          <pc:sldMk cId="752837990" sldId="1012"/>
        </pc:sldMkLst>
        <pc:graphicFrameChg chg="mod modGraphic">
          <ac:chgData name="Snigdha Sen" userId="62ff6c0a-80c4-44cf-898f-8a6ba91679bf" providerId="ADAL" clId="{11B69F88-3876-4E1E-B738-F8E2F57FA407}" dt="2023-08-01T16:19:43.163" v="3728" actId="2165"/>
          <ac:graphicFrameMkLst>
            <pc:docMk/>
            <pc:sldMk cId="752837990" sldId="1012"/>
            <ac:graphicFrameMk id="10" creationId="{A343EBA7-700E-948B-4858-60804FBA68E4}"/>
          </ac:graphicFrameMkLst>
        </pc:graphicFrameChg>
      </pc:sldChg>
      <pc:sldChg chg="addSp delSp modSp add mod">
        <pc:chgData name="Snigdha Sen" userId="62ff6c0a-80c4-44cf-898f-8a6ba91679bf" providerId="ADAL" clId="{11B69F88-3876-4E1E-B738-F8E2F57FA407}" dt="2023-08-02T03:19:50.761" v="3871" actId="14100"/>
        <pc:sldMkLst>
          <pc:docMk/>
          <pc:sldMk cId="1999224644" sldId="1013"/>
        </pc:sldMkLst>
        <pc:spChg chg="mod">
          <ac:chgData name="Snigdha Sen" userId="62ff6c0a-80c4-44cf-898f-8a6ba91679bf" providerId="ADAL" clId="{11B69F88-3876-4E1E-B738-F8E2F57FA407}" dt="2023-08-02T03:15:12.247" v="3851" actId="207"/>
          <ac:spMkLst>
            <pc:docMk/>
            <pc:sldMk cId="1999224644" sldId="1013"/>
            <ac:spMk id="2" creationId="{3A5DB80F-021D-48D2-8CD0-530B7AB76737}"/>
          </ac:spMkLst>
        </pc:spChg>
        <pc:spChg chg="del mod">
          <ac:chgData name="Snigdha Sen" userId="62ff6c0a-80c4-44cf-898f-8a6ba91679bf" providerId="ADAL" clId="{11B69F88-3876-4E1E-B738-F8E2F57FA407}" dt="2023-08-02T03:16:10.465" v="3852" actId="478"/>
          <ac:spMkLst>
            <pc:docMk/>
            <pc:sldMk cId="1999224644" sldId="1013"/>
            <ac:spMk id="3" creationId="{F9FCE59E-759B-4E23-AB79-A56F36DD4472}"/>
          </ac:spMkLst>
        </pc:spChg>
        <pc:spChg chg="add del mod">
          <ac:chgData name="Snigdha Sen" userId="62ff6c0a-80c4-44cf-898f-8a6ba91679bf" providerId="ADAL" clId="{11B69F88-3876-4E1E-B738-F8E2F57FA407}" dt="2023-08-02T03:16:13.474" v="3853" actId="478"/>
          <ac:spMkLst>
            <pc:docMk/>
            <pc:sldMk cId="1999224644" sldId="1013"/>
            <ac:spMk id="5" creationId="{CD7E0A1E-7C9D-41EB-439D-4016040C5326}"/>
          </ac:spMkLst>
        </pc:spChg>
        <pc:picChg chg="add mod">
          <ac:chgData name="Snigdha Sen" userId="62ff6c0a-80c4-44cf-898f-8a6ba91679bf" providerId="ADAL" clId="{11B69F88-3876-4E1E-B738-F8E2F57FA407}" dt="2023-08-02T03:18:41.271" v="3863" actId="1076"/>
          <ac:picMkLst>
            <pc:docMk/>
            <pc:sldMk cId="1999224644" sldId="1013"/>
            <ac:picMk id="7" creationId="{19598E2E-5C74-D9F8-9901-322FE4FA9B02}"/>
          </ac:picMkLst>
        </pc:picChg>
        <pc:picChg chg="add mod">
          <ac:chgData name="Snigdha Sen" userId="62ff6c0a-80c4-44cf-898f-8a6ba91679bf" providerId="ADAL" clId="{11B69F88-3876-4E1E-B738-F8E2F57FA407}" dt="2023-08-02T03:18:42.500" v="3864" actId="1076"/>
          <ac:picMkLst>
            <pc:docMk/>
            <pc:sldMk cId="1999224644" sldId="1013"/>
            <ac:picMk id="9" creationId="{C4869290-72CC-2C41-26D8-F9832941210D}"/>
          </ac:picMkLst>
        </pc:picChg>
        <pc:picChg chg="add mod">
          <ac:chgData name="Snigdha Sen" userId="62ff6c0a-80c4-44cf-898f-8a6ba91679bf" providerId="ADAL" clId="{11B69F88-3876-4E1E-B738-F8E2F57FA407}" dt="2023-08-02T03:18:43.763" v="3865" actId="1076"/>
          <ac:picMkLst>
            <pc:docMk/>
            <pc:sldMk cId="1999224644" sldId="1013"/>
            <ac:picMk id="11" creationId="{986930B0-75E5-B155-1B5B-E42FAE29DCB7}"/>
          </ac:picMkLst>
        </pc:picChg>
        <pc:picChg chg="add mod">
          <ac:chgData name="Snigdha Sen" userId="62ff6c0a-80c4-44cf-898f-8a6ba91679bf" providerId="ADAL" clId="{11B69F88-3876-4E1E-B738-F8E2F57FA407}" dt="2023-08-02T03:19:32.322" v="3867" actId="1076"/>
          <ac:picMkLst>
            <pc:docMk/>
            <pc:sldMk cId="1999224644" sldId="1013"/>
            <ac:picMk id="13" creationId="{B0D35DB6-74C0-2237-4444-C75794FBAB5F}"/>
          </ac:picMkLst>
        </pc:picChg>
        <pc:picChg chg="add mod">
          <ac:chgData name="Snigdha Sen" userId="62ff6c0a-80c4-44cf-898f-8a6ba91679bf" providerId="ADAL" clId="{11B69F88-3876-4E1E-B738-F8E2F57FA407}" dt="2023-08-02T03:19:50.761" v="3871" actId="14100"/>
          <ac:picMkLst>
            <pc:docMk/>
            <pc:sldMk cId="1999224644" sldId="1013"/>
            <ac:picMk id="15" creationId="{31ED283E-0D5D-6FF8-F69E-5D98AEBD765B}"/>
          </ac:picMkLst>
        </pc:picChg>
      </pc:sldChg>
      <pc:sldChg chg="addSp delSp modSp add mod">
        <pc:chgData name="Snigdha Sen" userId="62ff6c0a-80c4-44cf-898f-8a6ba91679bf" providerId="ADAL" clId="{11B69F88-3876-4E1E-B738-F8E2F57FA407}" dt="2023-08-02T04:52:49.139" v="4076" actId="1076"/>
        <pc:sldMkLst>
          <pc:docMk/>
          <pc:sldMk cId="2210440602" sldId="1014"/>
        </pc:sldMkLst>
        <pc:spChg chg="mod">
          <ac:chgData name="Snigdha Sen" userId="62ff6c0a-80c4-44cf-898f-8a6ba91679bf" providerId="ADAL" clId="{11B69F88-3876-4E1E-B738-F8E2F57FA407}" dt="2023-08-02T04:29:59.039" v="3999" actId="20577"/>
          <ac:spMkLst>
            <pc:docMk/>
            <pc:sldMk cId="2210440602" sldId="1014"/>
            <ac:spMk id="4" creationId="{C1756E0F-4155-C401-A36D-AE47CCA9A0D0}"/>
          </ac:spMkLst>
        </pc:spChg>
        <pc:spChg chg="add mod">
          <ac:chgData name="Snigdha Sen" userId="62ff6c0a-80c4-44cf-898f-8a6ba91679bf" providerId="ADAL" clId="{11B69F88-3876-4E1E-B738-F8E2F57FA407}" dt="2023-08-02T04:52:46.446" v="4075" actId="1076"/>
          <ac:spMkLst>
            <pc:docMk/>
            <pc:sldMk cId="2210440602" sldId="1014"/>
            <ac:spMk id="5" creationId="{457DA93A-FEB5-47F8-2EA7-E957D91DE67B}"/>
          </ac:spMkLst>
        </pc:spChg>
        <pc:spChg chg="add mod">
          <ac:chgData name="Snigdha Sen" userId="62ff6c0a-80c4-44cf-898f-8a6ba91679bf" providerId="ADAL" clId="{11B69F88-3876-4E1E-B738-F8E2F57FA407}" dt="2023-08-02T04:52:49.139" v="4076" actId="1076"/>
          <ac:spMkLst>
            <pc:docMk/>
            <pc:sldMk cId="2210440602" sldId="1014"/>
            <ac:spMk id="6" creationId="{12424ECB-D736-6F84-00D8-72233CBFD704}"/>
          </ac:spMkLst>
        </pc:spChg>
        <pc:spChg chg="del">
          <ac:chgData name="Snigdha Sen" userId="62ff6c0a-80c4-44cf-898f-8a6ba91679bf" providerId="ADAL" clId="{11B69F88-3876-4E1E-B738-F8E2F57FA407}" dt="2023-08-02T04:30:39.802" v="4002" actId="478"/>
          <ac:spMkLst>
            <pc:docMk/>
            <pc:sldMk cId="2210440602" sldId="1014"/>
            <ac:spMk id="7" creationId="{4A1F600B-55FD-4419-6CF4-7D5124989D59}"/>
          </ac:spMkLst>
        </pc:spChg>
        <pc:graphicFrameChg chg="del modGraphic">
          <ac:chgData name="Snigdha Sen" userId="62ff6c0a-80c4-44cf-898f-8a6ba91679bf" providerId="ADAL" clId="{11B69F88-3876-4E1E-B738-F8E2F57FA407}" dt="2023-08-02T04:30:37.143" v="4001" actId="478"/>
          <ac:graphicFrameMkLst>
            <pc:docMk/>
            <pc:sldMk cId="2210440602" sldId="1014"/>
            <ac:graphicFrameMk id="18" creationId="{4420AABF-1C9A-5ABC-6567-858243634EBA}"/>
          </ac:graphicFrameMkLst>
        </pc:graphicFrameChg>
        <pc:picChg chg="add mod modCrop">
          <ac:chgData name="Snigdha Sen" userId="62ff6c0a-80c4-44cf-898f-8a6ba91679bf" providerId="ADAL" clId="{11B69F88-3876-4E1E-B738-F8E2F57FA407}" dt="2023-08-02T04:33:00.383" v="4005" actId="1076"/>
          <ac:picMkLst>
            <pc:docMk/>
            <pc:sldMk cId="2210440602" sldId="1014"/>
            <ac:picMk id="3" creationId="{B5E7269E-9EE8-F288-054E-3779412EA1C8}"/>
          </ac:picMkLst>
        </pc:picChg>
        <pc:picChg chg="add mod">
          <ac:chgData name="Snigdha Sen" userId="62ff6c0a-80c4-44cf-898f-8a6ba91679bf" providerId="ADAL" clId="{11B69F88-3876-4E1E-B738-F8E2F57FA407}" dt="2023-08-02T04:48:19.567" v="4009" actId="1076"/>
          <ac:picMkLst>
            <pc:docMk/>
            <pc:sldMk cId="2210440602" sldId="1014"/>
            <ac:picMk id="1026" creationId="{3433294F-C641-AA1D-807D-16F26E08DFB4}"/>
          </ac:picMkLst>
        </pc:picChg>
        <pc:picChg chg="add del mod">
          <ac:chgData name="Snigdha Sen" userId="62ff6c0a-80c4-44cf-898f-8a6ba91679bf" providerId="ADAL" clId="{11B69F88-3876-4E1E-B738-F8E2F57FA407}" dt="2023-08-02T04:51:05.962" v="4036" actId="478"/>
          <ac:picMkLst>
            <pc:docMk/>
            <pc:sldMk cId="2210440602" sldId="1014"/>
            <ac:picMk id="1028" creationId="{1F1DF935-1085-8C02-25CF-02186F567F59}"/>
          </ac:picMkLst>
        </pc:picChg>
        <pc:picChg chg="add mod">
          <ac:chgData name="Snigdha Sen" userId="62ff6c0a-80c4-44cf-898f-8a6ba91679bf" providerId="ADAL" clId="{11B69F88-3876-4E1E-B738-F8E2F57FA407}" dt="2023-08-02T04:52:05.161" v="4040" actId="1076"/>
          <ac:picMkLst>
            <pc:docMk/>
            <pc:sldMk cId="2210440602" sldId="1014"/>
            <ac:picMk id="1030" creationId="{D36F52A3-AB32-81CF-D514-64AFE694CCC8}"/>
          </ac:picMkLst>
        </pc:picChg>
      </pc:sldChg>
    </pc:docChg>
  </pc:docChgLst>
  <pc:docChgLst>
    <pc:chgData name="Snigdha Sen" userId="62ff6c0a-80c4-44cf-898f-8a6ba91679bf" providerId="ADAL" clId="{881677E7-CF53-4AB6-9E31-4F1E40B2E0FC}"/>
    <pc:docChg chg="modSld">
      <pc:chgData name="Snigdha Sen" userId="62ff6c0a-80c4-44cf-898f-8a6ba91679bf" providerId="ADAL" clId="{881677E7-CF53-4AB6-9E31-4F1E40B2E0FC}" dt="2023-10-20T10:50:29.257" v="70" actId="1076"/>
      <pc:docMkLst>
        <pc:docMk/>
      </pc:docMkLst>
      <pc:sldChg chg="addSp modSp mod">
        <pc:chgData name="Snigdha Sen" userId="62ff6c0a-80c4-44cf-898f-8a6ba91679bf" providerId="ADAL" clId="{881677E7-CF53-4AB6-9E31-4F1E40B2E0FC}" dt="2023-10-20T10:50:29.257" v="70" actId="1076"/>
        <pc:sldMkLst>
          <pc:docMk/>
          <pc:sldMk cId="3873735318" sldId="1021"/>
        </pc:sldMkLst>
        <pc:spChg chg="add mod">
          <ac:chgData name="Snigdha Sen" userId="62ff6c0a-80c4-44cf-898f-8a6ba91679bf" providerId="ADAL" clId="{881677E7-CF53-4AB6-9E31-4F1E40B2E0FC}" dt="2023-10-20T10:45:08.916" v="62" actId="122"/>
          <ac:spMkLst>
            <pc:docMk/>
            <pc:sldMk cId="3873735318" sldId="1021"/>
            <ac:spMk id="9" creationId="{6FDEC26F-CE6C-2FF5-5614-A7A41F1DE197}"/>
          </ac:spMkLst>
        </pc:spChg>
        <pc:spChg chg="add mod">
          <ac:chgData name="Snigdha Sen" userId="62ff6c0a-80c4-44cf-898f-8a6ba91679bf" providerId="ADAL" clId="{881677E7-CF53-4AB6-9E31-4F1E40B2E0FC}" dt="2023-10-20T10:45:11.365" v="63" actId="122"/>
          <ac:spMkLst>
            <pc:docMk/>
            <pc:sldMk cId="3873735318" sldId="1021"/>
            <ac:spMk id="10" creationId="{5D801117-379B-377B-ADD0-28543CEBF875}"/>
          </ac:spMkLst>
        </pc:spChg>
        <pc:spChg chg="add mod">
          <ac:chgData name="Snigdha Sen" userId="62ff6c0a-80c4-44cf-898f-8a6ba91679bf" providerId="ADAL" clId="{881677E7-CF53-4AB6-9E31-4F1E40B2E0FC}" dt="2023-10-20T10:45:15.685" v="65" actId="122"/>
          <ac:spMkLst>
            <pc:docMk/>
            <pc:sldMk cId="3873735318" sldId="1021"/>
            <ac:spMk id="11" creationId="{1D86D116-6CFA-5E49-DF55-FC403C991D35}"/>
          </ac:spMkLst>
        </pc:spChg>
        <pc:spChg chg="add mod">
          <ac:chgData name="Snigdha Sen" userId="62ff6c0a-80c4-44cf-898f-8a6ba91679bf" providerId="ADAL" clId="{881677E7-CF53-4AB6-9E31-4F1E40B2E0FC}" dt="2023-10-20T10:45:32.710" v="67" actId="1076"/>
          <ac:spMkLst>
            <pc:docMk/>
            <pc:sldMk cId="3873735318" sldId="1021"/>
            <ac:spMk id="12" creationId="{F665FE32-FD36-1199-880B-B232AAB616E4}"/>
          </ac:spMkLst>
        </pc:spChg>
        <pc:spChg chg="add mod">
          <ac:chgData name="Snigdha Sen" userId="62ff6c0a-80c4-44cf-898f-8a6ba91679bf" providerId="ADAL" clId="{881677E7-CF53-4AB6-9E31-4F1E40B2E0FC}" dt="2023-10-20T10:45:37.932" v="69" actId="1076"/>
          <ac:spMkLst>
            <pc:docMk/>
            <pc:sldMk cId="3873735318" sldId="1021"/>
            <ac:spMk id="13" creationId="{DF7B3EB3-D873-7879-4601-91568A738A84}"/>
          </ac:spMkLst>
        </pc:spChg>
        <pc:spChg chg="add mod">
          <ac:chgData name="Snigdha Sen" userId="62ff6c0a-80c4-44cf-898f-8a6ba91679bf" providerId="ADAL" clId="{881677E7-CF53-4AB6-9E31-4F1E40B2E0FC}" dt="2023-10-20T10:44:43.901" v="57" actId="20577"/>
          <ac:spMkLst>
            <pc:docMk/>
            <pc:sldMk cId="3873735318" sldId="1021"/>
            <ac:spMk id="14" creationId="{A5B0B987-B8F9-8E94-4F75-E128CE7A1D01}"/>
          </ac:spMkLst>
        </pc:spChg>
        <pc:picChg chg="add mod">
          <ac:chgData name="Snigdha Sen" userId="62ff6c0a-80c4-44cf-898f-8a6ba91679bf" providerId="ADAL" clId="{881677E7-CF53-4AB6-9E31-4F1E40B2E0FC}" dt="2023-10-20T10:50:29.257" v="70" actId="1076"/>
          <ac:picMkLst>
            <pc:docMk/>
            <pc:sldMk cId="3873735318" sldId="1021"/>
            <ac:picMk id="2" creationId="{B4C1FAB3-8DED-D277-315B-0423540ECC04}"/>
          </ac:picMkLst>
        </pc:picChg>
        <pc:picChg chg="add mod">
          <ac:chgData name="Snigdha Sen" userId="62ff6c0a-80c4-44cf-898f-8a6ba91679bf" providerId="ADAL" clId="{881677E7-CF53-4AB6-9E31-4F1E40B2E0FC}" dt="2023-10-20T10:45:34.545" v="68" actId="1076"/>
          <ac:picMkLst>
            <pc:docMk/>
            <pc:sldMk cId="3873735318" sldId="1021"/>
            <ac:picMk id="3" creationId="{8D8B3937-BCB7-2811-9C75-827EE88A7DA7}"/>
          </ac:picMkLst>
        </pc:picChg>
        <pc:picChg chg="mod">
          <ac:chgData name="Snigdha Sen" userId="62ff6c0a-80c4-44cf-898f-8a6ba91679bf" providerId="ADAL" clId="{881677E7-CF53-4AB6-9E31-4F1E40B2E0FC}" dt="2023-10-20T10:45:00.770" v="60" actId="1076"/>
          <ac:picMkLst>
            <pc:docMk/>
            <pc:sldMk cId="3873735318" sldId="1021"/>
            <ac:picMk id="5" creationId="{923B2265-5ABD-2907-0EC1-18704C6B3B57}"/>
          </ac:picMkLst>
        </pc:picChg>
        <pc:picChg chg="mod">
          <ac:chgData name="Snigdha Sen" userId="62ff6c0a-80c4-44cf-898f-8a6ba91679bf" providerId="ADAL" clId="{881677E7-CF53-4AB6-9E31-4F1E40B2E0FC}" dt="2023-10-20T10:42:28.557" v="22" actId="1076"/>
          <ac:picMkLst>
            <pc:docMk/>
            <pc:sldMk cId="3873735318" sldId="1021"/>
            <ac:picMk id="6" creationId="{5A9FDB26-1532-172A-CFE4-F9C487B94664}"/>
          </ac:picMkLst>
        </pc:picChg>
        <pc:picChg chg="mod">
          <ac:chgData name="Snigdha Sen" userId="62ff6c0a-80c4-44cf-898f-8a6ba91679bf" providerId="ADAL" clId="{881677E7-CF53-4AB6-9E31-4F1E40B2E0FC}" dt="2023-10-20T10:42:26.653" v="21" actId="1076"/>
          <ac:picMkLst>
            <pc:docMk/>
            <pc:sldMk cId="3873735318" sldId="1021"/>
            <ac:picMk id="7" creationId="{BC308211-3B90-7E69-3B49-D0CF45FD7CFC}"/>
          </ac:picMkLst>
        </pc:picChg>
        <pc:picChg chg="add mod">
          <ac:chgData name="Snigdha Sen" userId="62ff6c0a-80c4-44cf-898f-8a6ba91679bf" providerId="ADAL" clId="{881677E7-CF53-4AB6-9E31-4F1E40B2E0FC}" dt="2023-10-20T10:43:16.636" v="30" actId="1076"/>
          <ac:picMkLst>
            <pc:docMk/>
            <pc:sldMk cId="3873735318" sldId="1021"/>
            <ac:picMk id="8" creationId="{8FBDC87B-20A6-E856-AAE0-E0DABD3C2BC5}"/>
          </ac:picMkLst>
        </pc:picChg>
      </pc:sldChg>
    </pc:docChg>
  </pc:docChgLst>
  <pc:docChgLst>
    <pc:chgData name="Snigdha Sen" userId="62ff6c0a-80c4-44cf-898f-8a6ba91679bf" providerId="ADAL" clId="{12232E95-3AF9-4D89-A641-EEE7BE519A59}"/>
    <pc:docChg chg="custSel addSld modSld">
      <pc:chgData name="Snigdha Sen" userId="62ff6c0a-80c4-44cf-898f-8a6ba91679bf" providerId="ADAL" clId="{12232E95-3AF9-4D89-A641-EEE7BE519A59}" dt="2023-09-18T04:17:13.247" v="11" actId="478"/>
      <pc:docMkLst>
        <pc:docMk/>
      </pc:docMkLst>
      <pc:sldChg chg="addSp delSp modSp new mod">
        <pc:chgData name="Snigdha Sen" userId="62ff6c0a-80c4-44cf-898f-8a6ba91679bf" providerId="ADAL" clId="{12232E95-3AF9-4D89-A641-EEE7BE519A59}" dt="2023-09-18T04:17:13.247" v="11" actId="478"/>
        <pc:sldMkLst>
          <pc:docMk/>
          <pc:sldMk cId="3208196235" sldId="1039"/>
        </pc:sldMkLst>
        <pc:spChg chg="del">
          <ac:chgData name="Snigdha Sen" userId="62ff6c0a-80c4-44cf-898f-8a6ba91679bf" providerId="ADAL" clId="{12232E95-3AF9-4D89-A641-EEE7BE519A59}" dt="2023-09-18T04:14:53.495" v="1" actId="478"/>
          <ac:spMkLst>
            <pc:docMk/>
            <pc:sldMk cId="3208196235" sldId="1039"/>
            <ac:spMk id="2" creationId="{C4045ADB-8384-98F0-3925-3CA99FC7ECF2}"/>
          </ac:spMkLst>
        </pc:spChg>
        <pc:spChg chg="del">
          <ac:chgData name="Snigdha Sen" userId="62ff6c0a-80c4-44cf-898f-8a6ba91679bf" providerId="ADAL" clId="{12232E95-3AF9-4D89-A641-EEE7BE519A59}" dt="2023-09-18T04:14:56.340" v="2" actId="478"/>
          <ac:spMkLst>
            <pc:docMk/>
            <pc:sldMk cId="3208196235" sldId="1039"/>
            <ac:spMk id="3" creationId="{50671A8C-E092-D06D-822B-02DD6F2A05A1}"/>
          </ac:spMkLst>
        </pc:spChg>
        <pc:picChg chg="add mod">
          <ac:chgData name="Snigdha Sen" userId="62ff6c0a-80c4-44cf-898f-8a6ba91679bf" providerId="ADAL" clId="{12232E95-3AF9-4D89-A641-EEE7BE519A59}" dt="2023-09-18T04:16:56.521" v="7" actId="1076"/>
          <ac:picMkLst>
            <pc:docMk/>
            <pc:sldMk cId="3208196235" sldId="1039"/>
            <ac:picMk id="6" creationId="{3201C801-4934-CA4C-9C71-B78F36F43E10}"/>
          </ac:picMkLst>
        </pc:picChg>
        <pc:picChg chg="add del mod">
          <ac:chgData name="Snigdha Sen" userId="62ff6c0a-80c4-44cf-898f-8a6ba91679bf" providerId="ADAL" clId="{12232E95-3AF9-4D89-A641-EEE7BE519A59}" dt="2023-09-18T04:17:13.247" v="11" actId="478"/>
          <ac:picMkLst>
            <pc:docMk/>
            <pc:sldMk cId="3208196235" sldId="1039"/>
            <ac:picMk id="1026" creationId="{527D5484-BE66-F4AD-437E-B4D1566602CC}"/>
          </ac:picMkLst>
        </pc:picChg>
      </pc:sldChg>
    </pc:docChg>
  </pc:docChgLst>
  <pc:docChgLst>
    <pc:chgData name="Snigdha Sen" userId="S::snigdha.sen@gat.ac.in::62ff6c0a-80c4-44cf-898f-8a6ba91679bf" providerId="AD" clId="Web-{006106B6-9355-CFF5-2C99-A984FE0782CB}"/>
    <pc:docChg chg="addSld modSld">
      <pc:chgData name="Snigdha Sen" userId="S::snigdha.sen@gat.ac.in::62ff6c0a-80c4-44cf-898f-8a6ba91679bf" providerId="AD" clId="Web-{006106B6-9355-CFF5-2C99-A984FE0782CB}" dt="2021-06-28T09:40:06.283" v="310" actId="14100"/>
      <pc:docMkLst>
        <pc:docMk/>
      </pc:docMkLst>
      <pc:sldChg chg="modSp">
        <pc:chgData name="Snigdha Sen" userId="S::snigdha.sen@gat.ac.in::62ff6c0a-80c4-44cf-898f-8a6ba91679bf" providerId="AD" clId="Web-{006106B6-9355-CFF5-2C99-A984FE0782CB}" dt="2021-06-28T09:06:35.003" v="239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006106B6-9355-CFF5-2C99-A984FE0782CB}" dt="2021-06-28T09:03:26.443" v="234" actId="20577"/>
          <ac:spMkLst>
            <pc:docMk/>
            <pc:sldMk cId="3365079818" sldId="370"/>
            <ac:spMk id="2" creationId="{00000000-0000-0000-0000-000000000000}"/>
          </ac:spMkLst>
        </pc:spChg>
        <pc:spChg chg="mod">
          <ac:chgData name="Snigdha Sen" userId="S::snigdha.sen@gat.ac.in::62ff6c0a-80c4-44cf-898f-8a6ba91679bf" providerId="AD" clId="Web-{006106B6-9355-CFF5-2C99-A984FE0782CB}" dt="2021-06-28T09:06:35.003" v="239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006106B6-9355-CFF5-2C99-A984FE0782CB}" dt="2021-06-28T09:31:14.574" v="270" actId="20577"/>
        <pc:sldMkLst>
          <pc:docMk/>
          <pc:sldMk cId="3803587296" sldId="747"/>
        </pc:sldMkLst>
        <pc:spChg chg="mod">
          <ac:chgData name="Snigdha Sen" userId="S::snigdha.sen@gat.ac.in::62ff6c0a-80c4-44cf-898f-8a6ba91679bf" providerId="AD" clId="Web-{006106B6-9355-CFF5-2C99-A984FE0782CB}" dt="2021-06-28T09:31:14.574" v="270" actId="20577"/>
          <ac:spMkLst>
            <pc:docMk/>
            <pc:sldMk cId="3803587296" sldId="747"/>
            <ac:spMk id="2" creationId="{4DD6B7FA-4796-489C-AF73-84AF51DA1F0A}"/>
          </ac:spMkLst>
        </pc:spChg>
        <pc:spChg chg="mod">
          <ac:chgData name="Snigdha Sen" userId="S::snigdha.sen@gat.ac.in::62ff6c0a-80c4-44cf-898f-8a6ba91679bf" providerId="AD" clId="Web-{006106B6-9355-CFF5-2C99-A984FE0782CB}" dt="2021-06-28T09:14:44.568" v="266" actId="20577"/>
          <ac:spMkLst>
            <pc:docMk/>
            <pc:sldMk cId="3803587296" sldId="747"/>
            <ac:spMk id="3" creationId="{934F8FA1-D162-4329-B04E-8211CD505B08}"/>
          </ac:spMkLst>
        </pc:spChg>
      </pc:sldChg>
      <pc:sldChg chg="modSp new">
        <pc:chgData name="Snigdha Sen" userId="S::snigdha.sen@gat.ac.in::62ff6c0a-80c4-44cf-898f-8a6ba91679bf" providerId="AD" clId="Web-{006106B6-9355-CFF5-2C99-A984FE0782CB}" dt="2021-06-28T09:29:44.615" v="269" actId="20577"/>
        <pc:sldMkLst>
          <pc:docMk/>
          <pc:sldMk cId="2948436212" sldId="748"/>
        </pc:sldMkLst>
        <pc:spChg chg="mod">
          <ac:chgData name="Snigdha Sen" userId="S::snigdha.sen@gat.ac.in::62ff6c0a-80c4-44cf-898f-8a6ba91679bf" providerId="AD" clId="Web-{006106B6-9355-CFF5-2C99-A984FE0782CB}" dt="2021-06-28T09:14:58.116" v="267" actId="20577"/>
          <ac:spMkLst>
            <pc:docMk/>
            <pc:sldMk cId="2948436212" sldId="748"/>
            <ac:spMk id="2" creationId="{487E8FCB-2C5E-4AA6-9A04-A6A16AAE8357}"/>
          </ac:spMkLst>
        </pc:spChg>
        <pc:spChg chg="mod">
          <ac:chgData name="Snigdha Sen" userId="S::snigdha.sen@gat.ac.in::62ff6c0a-80c4-44cf-898f-8a6ba91679bf" providerId="AD" clId="Web-{006106B6-9355-CFF5-2C99-A984FE0782CB}" dt="2021-06-28T09:29:44.615" v="269" actId="20577"/>
          <ac:spMkLst>
            <pc:docMk/>
            <pc:sldMk cId="2948436212" sldId="748"/>
            <ac:spMk id="3" creationId="{BF919950-4B52-476C-98D5-2020A52EEC26}"/>
          </ac:spMkLst>
        </pc:spChg>
      </pc:sldChg>
      <pc:sldChg chg="addSp modSp new">
        <pc:chgData name="Snigdha Sen" userId="S::snigdha.sen@gat.ac.in::62ff6c0a-80c4-44cf-898f-8a6ba91679bf" providerId="AD" clId="Web-{006106B6-9355-CFF5-2C99-A984FE0782CB}" dt="2021-06-28T09:40:06.283" v="310" actId="14100"/>
        <pc:sldMkLst>
          <pc:docMk/>
          <pc:sldMk cId="1064009893" sldId="749"/>
        </pc:sldMkLst>
        <pc:spChg chg="mod">
          <ac:chgData name="Snigdha Sen" userId="S::snigdha.sen@gat.ac.in::62ff6c0a-80c4-44cf-898f-8a6ba91679bf" providerId="AD" clId="Web-{006106B6-9355-CFF5-2C99-A984FE0782CB}" dt="2021-06-28T09:34:50.246" v="280" actId="20577"/>
          <ac:spMkLst>
            <pc:docMk/>
            <pc:sldMk cId="1064009893" sldId="749"/>
            <ac:spMk id="2" creationId="{DA8DA4FC-74EC-4251-A5E0-7306D40F96D2}"/>
          </ac:spMkLst>
        </pc:spChg>
        <pc:spChg chg="mod">
          <ac:chgData name="Snigdha Sen" userId="S::snigdha.sen@gat.ac.in::62ff6c0a-80c4-44cf-898f-8a6ba91679bf" providerId="AD" clId="Web-{006106B6-9355-CFF5-2C99-A984FE0782CB}" dt="2021-06-28T09:39:59.845" v="307" actId="20577"/>
          <ac:spMkLst>
            <pc:docMk/>
            <pc:sldMk cId="1064009893" sldId="749"/>
            <ac:spMk id="3" creationId="{1BC6183F-6160-4851-A9B9-8EF32CCA6739}"/>
          </ac:spMkLst>
        </pc:spChg>
        <pc:picChg chg="add mod">
          <ac:chgData name="Snigdha Sen" userId="S::snigdha.sen@gat.ac.in::62ff6c0a-80c4-44cf-898f-8a6ba91679bf" providerId="AD" clId="Web-{006106B6-9355-CFF5-2C99-A984FE0782CB}" dt="2021-06-28T09:40:06.283" v="310" actId="14100"/>
          <ac:picMkLst>
            <pc:docMk/>
            <pc:sldMk cId="1064009893" sldId="749"/>
            <ac:picMk id="4" creationId="{13C419B6-3CB5-4B85-9CBE-8ED509005180}"/>
          </ac:picMkLst>
        </pc:picChg>
      </pc:sldChg>
    </pc:docChg>
  </pc:docChgLst>
  <pc:docChgLst>
    <pc:chgData name="Snigdha Sen" userId="62ff6c0a-80c4-44cf-898f-8a6ba91679bf" providerId="ADAL" clId="{E7DA0FC6-B12B-448C-A69F-C953C9E6C252}"/>
    <pc:docChg chg="custSel addSld modSld">
      <pc:chgData name="Snigdha Sen" userId="62ff6c0a-80c4-44cf-898f-8a6ba91679bf" providerId="ADAL" clId="{E7DA0FC6-B12B-448C-A69F-C953C9E6C252}" dt="2023-10-23T05:00:38.572" v="55" actId="20577"/>
      <pc:docMkLst>
        <pc:docMk/>
      </pc:docMkLst>
      <pc:sldChg chg="modSp mod">
        <pc:chgData name="Snigdha Sen" userId="62ff6c0a-80c4-44cf-898f-8a6ba91679bf" providerId="ADAL" clId="{E7DA0FC6-B12B-448C-A69F-C953C9E6C252}" dt="2023-10-23T05:00:38.572" v="55" actId="20577"/>
        <pc:sldMkLst>
          <pc:docMk/>
          <pc:sldMk cId="2793338028" sldId="894"/>
        </pc:sldMkLst>
        <pc:spChg chg="mod">
          <ac:chgData name="Snigdha Sen" userId="62ff6c0a-80c4-44cf-898f-8a6ba91679bf" providerId="ADAL" clId="{E7DA0FC6-B12B-448C-A69F-C953C9E6C252}" dt="2023-10-23T05:00:38.572" v="55" actId="20577"/>
          <ac:spMkLst>
            <pc:docMk/>
            <pc:sldMk cId="2793338028" sldId="894"/>
            <ac:spMk id="21" creationId="{1FD6F141-8A44-E442-C5B7-5EBA38B2716E}"/>
          </ac:spMkLst>
        </pc:spChg>
        <pc:cxnChg chg="mod">
          <ac:chgData name="Snigdha Sen" userId="62ff6c0a-80c4-44cf-898f-8a6ba91679bf" providerId="ADAL" clId="{E7DA0FC6-B12B-448C-A69F-C953C9E6C252}" dt="2023-10-23T05:00:24.983" v="51" actId="14100"/>
          <ac:cxnSpMkLst>
            <pc:docMk/>
            <pc:sldMk cId="2793338028" sldId="894"/>
            <ac:cxnSpMk id="30" creationId="{13AE3477-944F-8A06-C27A-AD594A851D49}"/>
          </ac:cxnSpMkLst>
        </pc:cxnChg>
      </pc:sldChg>
      <pc:sldChg chg="addSp delSp modSp new mod">
        <pc:chgData name="Snigdha Sen" userId="62ff6c0a-80c4-44cf-898f-8a6ba91679bf" providerId="ADAL" clId="{E7DA0FC6-B12B-448C-A69F-C953C9E6C252}" dt="2023-10-23T02:30:54.875" v="23" actId="14100"/>
        <pc:sldMkLst>
          <pc:docMk/>
          <pc:sldMk cId="3271840951" sldId="1041"/>
        </pc:sldMkLst>
        <pc:spChg chg="del">
          <ac:chgData name="Snigdha Sen" userId="62ff6c0a-80c4-44cf-898f-8a6ba91679bf" providerId="ADAL" clId="{E7DA0FC6-B12B-448C-A69F-C953C9E6C252}" dt="2023-10-23T02:19:44.592" v="1" actId="478"/>
          <ac:spMkLst>
            <pc:docMk/>
            <pc:sldMk cId="3271840951" sldId="1041"/>
            <ac:spMk id="2" creationId="{01BADCEB-4433-5213-CA38-108A68D85EA9}"/>
          </ac:spMkLst>
        </pc:spChg>
        <pc:spChg chg="del">
          <ac:chgData name="Snigdha Sen" userId="62ff6c0a-80c4-44cf-898f-8a6ba91679bf" providerId="ADAL" clId="{E7DA0FC6-B12B-448C-A69F-C953C9E6C252}" dt="2023-10-23T02:19:48.088" v="2" actId="478"/>
          <ac:spMkLst>
            <pc:docMk/>
            <pc:sldMk cId="3271840951" sldId="1041"/>
            <ac:spMk id="3" creationId="{A30B4414-491E-D827-BF12-4DC3E1DE80F3}"/>
          </ac:spMkLst>
        </pc:spChg>
        <pc:spChg chg="add mod">
          <ac:chgData name="Snigdha Sen" userId="62ff6c0a-80c4-44cf-898f-8a6ba91679bf" providerId="ADAL" clId="{E7DA0FC6-B12B-448C-A69F-C953C9E6C252}" dt="2023-10-23T02:21:30.969" v="21" actId="122"/>
          <ac:spMkLst>
            <pc:docMk/>
            <pc:sldMk cId="3271840951" sldId="1041"/>
            <ac:spMk id="5" creationId="{70090E00-9D89-7343-72D1-B35A69865526}"/>
          </ac:spMkLst>
        </pc:spChg>
        <pc:spChg chg="add mod">
          <ac:chgData name="Snigdha Sen" userId="62ff6c0a-80c4-44cf-898f-8a6ba91679bf" providerId="ADAL" clId="{E7DA0FC6-B12B-448C-A69F-C953C9E6C252}" dt="2023-10-23T02:21:34.226" v="22" actId="122"/>
          <ac:spMkLst>
            <pc:docMk/>
            <pc:sldMk cId="3271840951" sldId="1041"/>
            <ac:spMk id="6" creationId="{DF7EADE4-42BE-79AE-D3A4-10B41AF56B9B}"/>
          </ac:spMkLst>
        </pc:spChg>
        <pc:picChg chg="add mod">
          <ac:chgData name="Snigdha Sen" userId="62ff6c0a-80c4-44cf-898f-8a6ba91679bf" providerId="ADAL" clId="{E7DA0FC6-B12B-448C-A69F-C953C9E6C252}" dt="2023-10-23T02:30:54.875" v="23" actId="14100"/>
          <ac:picMkLst>
            <pc:docMk/>
            <pc:sldMk cId="3271840951" sldId="1041"/>
            <ac:picMk id="1026" creationId="{E5090ABD-5C7B-5C32-DA66-58D302F05438}"/>
          </ac:picMkLst>
        </pc:picChg>
      </pc:sldChg>
    </pc:docChg>
  </pc:docChgLst>
  <pc:docChgLst>
    <pc:chgData name="Snigdha Sen" userId="62ff6c0a-80c4-44cf-898f-8a6ba91679bf" providerId="ADAL" clId="{72214A16-FA9E-4320-9CFF-FB5216408289}"/>
    <pc:docChg chg="undo redo custSel addSld delSld modSld sldOrd">
      <pc:chgData name="Snigdha Sen" userId="62ff6c0a-80c4-44cf-898f-8a6ba91679bf" providerId="ADAL" clId="{72214A16-FA9E-4320-9CFF-FB5216408289}" dt="2023-07-30T16:58:36.189" v="3899" actId="20577"/>
      <pc:docMkLst>
        <pc:docMk/>
      </pc:docMkLst>
      <pc:sldChg chg="addSp delSp modSp mod">
        <pc:chgData name="Snigdha Sen" userId="62ff6c0a-80c4-44cf-898f-8a6ba91679bf" providerId="ADAL" clId="{72214A16-FA9E-4320-9CFF-FB5216408289}" dt="2023-07-30T05:31:34.237" v="2647" actId="20577"/>
        <pc:sldMkLst>
          <pc:docMk/>
          <pc:sldMk cId="4142281988" sldId="347"/>
        </pc:sldMkLst>
        <pc:spChg chg="del mod">
          <ac:chgData name="Snigdha Sen" userId="62ff6c0a-80c4-44cf-898f-8a6ba91679bf" providerId="ADAL" clId="{72214A16-FA9E-4320-9CFF-FB5216408289}" dt="2023-07-28T13:40:09.992" v="5" actId="478"/>
          <ac:spMkLst>
            <pc:docMk/>
            <pc:sldMk cId="4142281988" sldId="347"/>
            <ac:spMk id="3" creationId="{00000000-0000-0000-0000-000000000000}"/>
          </ac:spMkLst>
        </pc:spChg>
        <pc:spChg chg="mod">
          <ac:chgData name="Snigdha Sen" userId="62ff6c0a-80c4-44cf-898f-8a6ba91679bf" providerId="ADAL" clId="{72214A16-FA9E-4320-9CFF-FB5216408289}" dt="2023-07-28T13:41:08.237" v="129" actId="1076"/>
          <ac:spMkLst>
            <pc:docMk/>
            <pc:sldMk cId="4142281988" sldId="347"/>
            <ac:spMk id="5" creationId="{F5CACAF0-6B4C-82FA-3472-EA3106F03D9B}"/>
          </ac:spMkLst>
        </pc:spChg>
        <pc:spChg chg="add del mod">
          <ac:chgData name="Snigdha Sen" userId="62ff6c0a-80c4-44cf-898f-8a6ba91679bf" providerId="ADAL" clId="{72214A16-FA9E-4320-9CFF-FB5216408289}" dt="2023-07-28T13:40:15.606" v="6" actId="478"/>
          <ac:spMkLst>
            <pc:docMk/>
            <pc:sldMk cId="4142281988" sldId="347"/>
            <ac:spMk id="6" creationId="{0771F3EA-4D97-9F03-A8DF-378BF38A5C7F}"/>
          </ac:spMkLst>
        </pc:spChg>
        <pc:spChg chg="add mod">
          <ac:chgData name="Snigdha Sen" userId="62ff6c0a-80c4-44cf-898f-8a6ba91679bf" providerId="ADAL" clId="{72214A16-FA9E-4320-9CFF-FB5216408289}" dt="2023-07-30T05:31:34.237" v="2647" actId="20577"/>
          <ac:spMkLst>
            <pc:docMk/>
            <pc:sldMk cId="4142281988" sldId="347"/>
            <ac:spMk id="8" creationId="{7F8CB570-D430-8E38-27AA-B6A16B11F35E}"/>
          </ac:spMkLst>
        </pc:spChg>
        <pc:spChg chg="add mod">
          <ac:chgData name="Snigdha Sen" userId="62ff6c0a-80c4-44cf-898f-8a6ba91679bf" providerId="ADAL" clId="{72214A16-FA9E-4320-9CFF-FB5216408289}" dt="2023-07-30T05:30:45.931" v="2641" actId="6549"/>
          <ac:spMkLst>
            <pc:docMk/>
            <pc:sldMk cId="4142281988" sldId="347"/>
            <ac:spMk id="10" creationId="{EF87848C-E1F9-A4C4-3992-B5FE11A149BF}"/>
          </ac:spMkLst>
        </pc:spChg>
        <pc:graphicFrameChg chg="del mod">
          <ac:chgData name="Snigdha Sen" userId="62ff6c0a-80c4-44cf-898f-8a6ba91679bf" providerId="ADAL" clId="{72214A16-FA9E-4320-9CFF-FB5216408289}" dt="2023-07-28T13:39:59.604" v="1" actId="478"/>
          <ac:graphicFrameMkLst>
            <pc:docMk/>
            <pc:sldMk cId="4142281988" sldId="347"/>
            <ac:graphicFrameMk id="2" creationId="{00000000-0000-0000-0000-000000000000}"/>
          </ac:graphicFrameMkLst>
        </pc:graphicFrameChg>
      </pc:sldChg>
      <pc:sldChg chg="modSp mod">
        <pc:chgData name="Snigdha Sen" userId="62ff6c0a-80c4-44cf-898f-8a6ba91679bf" providerId="ADAL" clId="{72214A16-FA9E-4320-9CFF-FB5216408289}" dt="2023-07-28T13:45:30.061" v="179" actId="20577"/>
        <pc:sldMkLst>
          <pc:docMk/>
          <pc:sldMk cId="1094919572" sldId="856"/>
        </pc:sldMkLst>
        <pc:spChg chg="mod">
          <ac:chgData name="Snigdha Sen" userId="62ff6c0a-80c4-44cf-898f-8a6ba91679bf" providerId="ADAL" clId="{72214A16-FA9E-4320-9CFF-FB5216408289}" dt="2023-07-28T13:45:30.061" v="179" actId="20577"/>
          <ac:spMkLst>
            <pc:docMk/>
            <pc:sldMk cId="1094919572" sldId="856"/>
            <ac:spMk id="3" creationId="{8F73C2E8-A1F3-2416-BE3C-1CEDB60841CA}"/>
          </ac:spMkLst>
        </pc:spChg>
      </pc:sldChg>
      <pc:sldChg chg="modSp mod">
        <pc:chgData name="Snigdha Sen" userId="62ff6c0a-80c4-44cf-898f-8a6ba91679bf" providerId="ADAL" clId="{72214A16-FA9E-4320-9CFF-FB5216408289}" dt="2023-07-28T13:52:40.240" v="582" actId="1076"/>
        <pc:sldMkLst>
          <pc:docMk/>
          <pc:sldMk cId="3042013731" sldId="864"/>
        </pc:sldMkLst>
        <pc:spChg chg="mod">
          <ac:chgData name="Snigdha Sen" userId="62ff6c0a-80c4-44cf-898f-8a6ba91679bf" providerId="ADAL" clId="{72214A16-FA9E-4320-9CFF-FB5216408289}" dt="2023-07-28T13:52:40.240" v="582" actId="1076"/>
          <ac:spMkLst>
            <pc:docMk/>
            <pc:sldMk cId="3042013731" sldId="864"/>
            <ac:spMk id="7" creationId="{4DEF0141-1FF5-D195-3B14-F0510E2FC940}"/>
          </ac:spMkLst>
        </pc:spChg>
      </pc:sldChg>
      <pc:sldChg chg="delSp mod">
        <pc:chgData name="Snigdha Sen" userId="62ff6c0a-80c4-44cf-898f-8a6ba91679bf" providerId="ADAL" clId="{72214A16-FA9E-4320-9CFF-FB5216408289}" dt="2023-07-30T03:33:31.162" v="2234" actId="478"/>
        <pc:sldMkLst>
          <pc:docMk/>
          <pc:sldMk cId="4159003263" sldId="865"/>
        </pc:sldMkLst>
        <pc:picChg chg="del">
          <ac:chgData name="Snigdha Sen" userId="62ff6c0a-80c4-44cf-898f-8a6ba91679bf" providerId="ADAL" clId="{72214A16-FA9E-4320-9CFF-FB5216408289}" dt="2023-07-30T03:33:31.162" v="2234" actId="478"/>
          <ac:picMkLst>
            <pc:docMk/>
            <pc:sldMk cId="4159003263" sldId="865"/>
            <ac:picMk id="5" creationId="{B3511D96-BF96-C8D8-7F74-4AF0A84FEBC1}"/>
          </ac:picMkLst>
        </pc:picChg>
      </pc:sldChg>
      <pc:sldChg chg="addSp modSp mod">
        <pc:chgData name="Snigdha Sen" userId="62ff6c0a-80c4-44cf-898f-8a6ba91679bf" providerId="ADAL" clId="{72214A16-FA9E-4320-9CFF-FB5216408289}" dt="2023-07-28T14:02:19.572" v="612" actId="6549"/>
        <pc:sldMkLst>
          <pc:docMk/>
          <pc:sldMk cId="1985330965" sldId="867"/>
        </pc:sldMkLst>
        <pc:spChg chg="mod">
          <ac:chgData name="Snigdha Sen" userId="62ff6c0a-80c4-44cf-898f-8a6ba91679bf" providerId="ADAL" clId="{72214A16-FA9E-4320-9CFF-FB5216408289}" dt="2023-07-28T13:54:49.380" v="591" actId="1076"/>
          <ac:spMkLst>
            <pc:docMk/>
            <pc:sldMk cId="1985330965" sldId="867"/>
            <ac:spMk id="5" creationId="{38F601A8-CCBA-FFA7-2418-99A553AF6C44}"/>
          </ac:spMkLst>
        </pc:spChg>
        <pc:spChg chg="mod">
          <ac:chgData name="Snigdha Sen" userId="62ff6c0a-80c4-44cf-898f-8a6ba91679bf" providerId="ADAL" clId="{72214A16-FA9E-4320-9CFF-FB5216408289}" dt="2023-07-28T14:02:19.572" v="612" actId="6549"/>
          <ac:spMkLst>
            <pc:docMk/>
            <pc:sldMk cId="1985330965" sldId="867"/>
            <ac:spMk id="7" creationId="{4DEF0141-1FF5-D195-3B14-F0510E2FC940}"/>
          </ac:spMkLst>
        </pc:spChg>
        <pc:graphicFrameChg chg="add mod modGraphic">
          <ac:chgData name="Snigdha Sen" userId="62ff6c0a-80c4-44cf-898f-8a6ba91679bf" providerId="ADAL" clId="{72214A16-FA9E-4320-9CFF-FB5216408289}" dt="2023-07-28T13:55:00.545" v="593" actId="14100"/>
          <ac:graphicFrameMkLst>
            <pc:docMk/>
            <pc:sldMk cId="1985330965" sldId="867"/>
            <ac:graphicFrameMk id="8" creationId="{F22BC4AD-D6A0-4B08-842F-2A3E8D1C2301}"/>
          </ac:graphicFrameMkLst>
        </pc:graphicFrameChg>
        <pc:picChg chg="mod">
          <ac:chgData name="Snigdha Sen" userId="62ff6c0a-80c4-44cf-898f-8a6ba91679bf" providerId="ADAL" clId="{72214A16-FA9E-4320-9CFF-FB5216408289}" dt="2023-07-28T13:59:12.162" v="609" actId="14100"/>
          <ac:picMkLst>
            <pc:docMk/>
            <pc:sldMk cId="1985330965" sldId="867"/>
            <ac:picMk id="6" creationId="{0791B975-302A-6073-8F99-60A06832326E}"/>
          </ac:picMkLst>
        </pc:picChg>
      </pc:sldChg>
      <pc:sldChg chg="del">
        <pc:chgData name="Snigdha Sen" userId="62ff6c0a-80c4-44cf-898f-8a6ba91679bf" providerId="ADAL" clId="{72214A16-FA9E-4320-9CFF-FB5216408289}" dt="2023-07-28T13:52:59.394" v="583" actId="47"/>
        <pc:sldMkLst>
          <pc:docMk/>
          <pc:sldMk cId="265957711" sldId="868"/>
        </pc:sldMkLst>
      </pc:sldChg>
      <pc:sldChg chg="delSp modSp del mod">
        <pc:chgData name="Snigdha Sen" userId="62ff6c0a-80c4-44cf-898f-8a6ba91679bf" providerId="ADAL" clId="{72214A16-FA9E-4320-9CFF-FB5216408289}" dt="2023-07-28T14:00:59.944" v="610" actId="47"/>
        <pc:sldMkLst>
          <pc:docMk/>
          <pc:sldMk cId="3085392335" sldId="872"/>
        </pc:sldMkLst>
        <pc:spChg chg="mod">
          <ac:chgData name="Snigdha Sen" userId="62ff6c0a-80c4-44cf-898f-8a6ba91679bf" providerId="ADAL" clId="{72214A16-FA9E-4320-9CFF-FB5216408289}" dt="2023-07-28T13:55:55.842" v="602" actId="21"/>
          <ac:spMkLst>
            <pc:docMk/>
            <pc:sldMk cId="3085392335" sldId="872"/>
            <ac:spMk id="7" creationId="{4DEF0141-1FF5-D195-3B14-F0510E2FC940}"/>
          </ac:spMkLst>
        </pc:spChg>
        <pc:graphicFrameChg chg="del">
          <ac:chgData name="Snigdha Sen" userId="62ff6c0a-80c4-44cf-898f-8a6ba91679bf" providerId="ADAL" clId="{72214A16-FA9E-4320-9CFF-FB5216408289}" dt="2023-07-28T13:54:33.129" v="587" actId="21"/>
          <ac:graphicFrameMkLst>
            <pc:docMk/>
            <pc:sldMk cId="3085392335" sldId="872"/>
            <ac:graphicFrameMk id="6" creationId="{16423EC2-A337-7CC1-4F27-79425AB46A93}"/>
          </ac:graphicFrameMkLst>
        </pc:graphicFrameChg>
      </pc:sldChg>
      <pc:sldChg chg="modSp mod">
        <pc:chgData name="Snigdha Sen" userId="62ff6c0a-80c4-44cf-898f-8a6ba91679bf" providerId="ADAL" clId="{72214A16-FA9E-4320-9CFF-FB5216408289}" dt="2023-07-30T12:27:06.498" v="3341" actId="14100"/>
        <pc:sldMkLst>
          <pc:docMk/>
          <pc:sldMk cId="3342977852" sldId="874"/>
        </pc:sldMkLst>
        <pc:spChg chg="mod">
          <ac:chgData name="Snigdha Sen" userId="62ff6c0a-80c4-44cf-898f-8a6ba91679bf" providerId="ADAL" clId="{72214A16-FA9E-4320-9CFF-FB5216408289}" dt="2023-07-28T14:14:59.736" v="614" actId="6549"/>
          <ac:spMkLst>
            <pc:docMk/>
            <pc:sldMk cId="3342977852" sldId="874"/>
            <ac:spMk id="7" creationId="{4DEF0141-1FF5-D195-3B14-F0510E2FC940}"/>
          </ac:spMkLst>
        </pc:spChg>
        <pc:cxnChg chg="mod">
          <ac:chgData name="Snigdha Sen" userId="62ff6c0a-80c4-44cf-898f-8a6ba91679bf" providerId="ADAL" clId="{72214A16-FA9E-4320-9CFF-FB5216408289}" dt="2023-07-30T12:27:06.498" v="3341" actId="14100"/>
          <ac:cxnSpMkLst>
            <pc:docMk/>
            <pc:sldMk cId="3342977852" sldId="874"/>
            <ac:cxnSpMk id="2063" creationId="{CE1F8924-8ED0-969F-6A41-B0BB6B3474C4}"/>
          </ac:cxnSpMkLst>
        </pc:cxnChg>
      </pc:sldChg>
      <pc:sldChg chg="modSp mod">
        <pc:chgData name="Snigdha Sen" userId="62ff6c0a-80c4-44cf-898f-8a6ba91679bf" providerId="ADAL" clId="{72214A16-FA9E-4320-9CFF-FB5216408289}" dt="2023-07-29T09:12:19.452" v="1653" actId="6549"/>
        <pc:sldMkLst>
          <pc:docMk/>
          <pc:sldMk cId="2848032" sldId="875"/>
        </pc:sldMkLst>
        <pc:spChg chg="mod">
          <ac:chgData name="Snigdha Sen" userId="62ff6c0a-80c4-44cf-898f-8a6ba91679bf" providerId="ADAL" clId="{72214A16-FA9E-4320-9CFF-FB5216408289}" dt="2023-07-29T09:12:19.452" v="1653" actId="6549"/>
          <ac:spMkLst>
            <pc:docMk/>
            <pc:sldMk cId="2848032" sldId="875"/>
            <ac:spMk id="7" creationId="{4DEF0141-1FF5-D195-3B14-F0510E2FC940}"/>
          </ac:spMkLst>
        </pc:spChg>
      </pc:sldChg>
      <pc:sldChg chg="del">
        <pc:chgData name="Snigdha Sen" userId="62ff6c0a-80c4-44cf-898f-8a6ba91679bf" providerId="ADAL" clId="{72214A16-FA9E-4320-9CFF-FB5216408289}" dt="2023-07-28T14:17:11.312" v="618" actId="47"/>
        <pc:sldMkLst>
          <pc:docMk/>
          <pc:sldMk cId="1484842083" sldId="884"/>
        </pc:sldMkLst>
      </pc:sldChg>
      <pc:sldChg chg="addSp delSp modSp mod">
        <pc:chgData name="Snigdha Sen" userId="62ff6c0a-80c4-44cf-898f-8a6ba91679bf" providerId="ADAL" clId="{72214A16-FA9E-4320-9CFF-FB5216408289}" dt="2023-07-28T15:09:52.723" v="1021" actId="2711"/>
        <pc:sldMkLst>
          <pc:docMk/>
          <pc:sldMk cId="1711578337" sldId="888"/>
        </pc:sldMkLst>
        <pc:spChg chg="mod">
          <ac:chgData name="Snigdha Sen" userId="62ff6c0a-80c4-44cf-898f-8a6ba91679bf" providerId="ADAL" clId="{72214A16-FA9E-4320-9CFF-FB5216408289}" dt="2023-07-28T14:48:24.098" v="840" actId="6549"/>
          <ac:spMkLst>
            <pc:docMk/>
            <pc:sldMk cId="1711578337" sldId="888"/>
            <ac:spMk id="5" creationId="{013BB07B-6F17-DA04-BC53-2A0D5B1E0845}"/>
          </ac:spMkLst>
        </pc:spChg>
        <pc:spChg chg="mod">
          <ac:chgData name="Snigdha Sen" userId="62ff6c0a-80c4-44cf-898f-8a6ba91679bf" providerId="ADAL" clId="{72214A16-FA9E-4320-9CFF-FB5216408289}" dt="2023-07-28T14:49:08.618" v="892" actId="313"/>
          <ac:spMkLst>
            <pc:docMk/>
            <pc:sldMk cId="1711578337" sldId="888"/>
            <ac:spMk id="6" creationId="{4E46B472-5128-62EF-DD92-9F1A07483CA9}"/>
          </ac:spMkLst>
        </pc:spChg>
        <pc:spChg chg="add mod">
          <ac:chgData name="Snigdha Sen" userId="62ff6c0a-80c4-44cf-898f-8a6ba91679bf" providerId="ADAL" clId="{72214A16-FA9E-4320-9CFF-FB5216408289}" dt="2023-07-28T14:55:59.356" v="931" actId="1076"/>
          <ac:spMkLst>
            <pc:docMk/>
            <pc:sldMk cId="1711578337" sldId="888"/>
            <ac:spMk id="8" creationId="{D8F06D8A-E70E-39FF-BE4E-C8EA487F59B3}"/>
          </ac:spMkLst>
        </pc:spChg>
        <pc:spChg chg="add del">
          <ac:chgData name="Snigdha Sen" userId="62ff6c0a-80c4-44cf-898f-8a6ba91679bf" providerId="ADAL" clId="{72214A16-FA9E-4320-9CFF-FB5216408289}" dt="2023-07-28T14:51:20.799" v="897" actId="478"/>
          <ac:spMkLst>
            <pc:docMk/>
            <pc:sldMk cId="1711578337" sldId="888"/>
            <ac:spMk id="10" creationId="{BECA55E2-679F-7064-EE88-DF36A1953CBC}"/>
          </ac:spMkLst>
        </pc:spChg>
        <pc:spChg chg="add mod">
          <ac:chgData name="Snigdha Sen" userId="62ff6c0a-80c4-44cf-898f-8a6ba91679bf" providerId="ADAL" clId="{72214A16-FA9E-4320-9CFF-FB5216408289}" dt="2023-07-28T15:09:01.929" v="1011" actId="1076"/>
          <ac:spMkLst>
            <pc:docMk/>
            <pc:sldMk cId="1711578337" sldId="888"/>
            <ac:spMk id="14" creationId="{33B61DF5-D076-ED0A-0242-8CB1C8A8D3B3}"/>
          </ac:spMkLst>
        </pc:spChg>
        <pc:spChg chg="add mod">
          <ac:chgData name="Snigdha Sen" userId="62ff6c0a-80c4-44cf-898f-8a6ba91679bf" providerId="ADAL" clId="{72214A16-FA9E-4320-9CFF-FB5216408289}" dt="2023-07-28T15:08:59.070" v="1010" actId="1076"/>
          <ac:spMkLst>
            <pc:docMk/>
            <pc:sldMk cId="1711578337" sldId="888"/>
            <ac:spMk id="16" creationId="{41096310-E825-3094-832A-61358FB64CB2}"/>
          </ac:spMkLst>
        </pc:spChg>
        <pc:spChg chg="add mod">
          <ac:chgData name="Snigdha Sen" userId="62ff6c0a-80c4-44cf-898f-8a6ba91679bf" providerId="ADAL" clId="{72214A16-FA9E-4320-9CFF-FB5216408289}" dt="2023-07-28T15:09:52.723" v="1021" actId="2711"/>
          <ac:spMkLst>
            <pc:docMk/>
            <pc:sldMk cId="1711578337" sldId="888"/>
            <ac:spMk id="17" creationId="{8941E6C4-83DE-11D9-922B-4036D580317E}"/>
          </ac:spMkLst>
        </pc:spChg>
        <pc:picChg chg="del">
          <ac:chgData name="Snigdha Sen" userId="62ff6c0a-80c4-44cf-898f-8a6ba91679bf" providerId="ADAL" clId="{72214A16-FA9E-4320-9CFF-FB5216408289}" dt="2023-07-28T14:48:26.892" v="841" actId="478"/>
          <ac:picMkLst>
            <pc:docMk/>
            <pc:sldMk cId="1711578337" sldId="888"/>
            <ac:picMk id="7" creationId="{C1E2A58F-1176-57BF-9A00-97B280FC3E1B}"/>
          </ac:picMkLst>
        </pc:picChg>
        <pc:picChg chg="add mod">
          <ac:chgData name="Snigdha Sen" userId="62ff6c0a-80c4-44cf-898f-8a6ba91679bf" providerId="ADAL" clId="{72214A16-FA9E-4320-9CFF-FB5216408289}" dt="2023-07-28T15:09:16.607" v="1016" actId="14100"/>
          <ac:picMkLst>
            <pc:docMk/>
            <pc:sldMk cId="1711578337" sldId="888"/>
            <ac:picMk id="12" creationId="{8685D036-6D39-7BA5-18B6-D0A1B4C04851}"/>
          </ac:picMkLst>
        </pc:picChg>
      </pc:sldChg>
      <pc:sldChg chg="addSp modSp mod">
        <pc:chgData name="Snigdha Sen" userId="62ff6c0a-80c4-44cf-898f-8a6ba91679bf" providerId="ADAL" clId="{72214A16-FA9E-4320-9CFF-FB5216408289}" dt="2023-07-28T15:27:06" v="1067" actId="1076"/>
        <pc:sldMkLst>
          <pc:docMk/>
          <pc:sldMk cId="3409582923" sldId="890"/>
        </pc:sldMkLst>
        <pc:spChg chg="add mod">
          <ac:chgData name="Snigdha Sen" userId="62ff6c0a-80c4-44cf-898f-8a6ba91679bf" providerId="ADAL" clId="{72214A16-FA9E-4320-9CFF-FB5216408289}" dt="2023-07-28T15:27:06" v="1067" actId="1076"/>
          <ac:spMkLst>
            <pc:docMk/>
            <pc:sldMk cId="3409582923" sldId="890"/>
            <ac:spMk id="6" creationId="{526C442B-4309-A750-3E42-B686C64635A0}"/>
          </ac:spMkLst>
        </pc:spChg>
        <pc:spChg chg="add mod">
          <ac:chgData name="Snigdha Sen" userId="62ff6c0a-80c4-44cf-898f-8a6ba91679bf" providerId="ADAL" clId="{72214A16-FA9E-4320-9CFF-FB5216408289}" dt="2023-07-28T15:26:59.984" v="1066" actId="1076"/>
          <ac:spMkLst>
            <pc:docMk/>
            <pc:sldMk cId="3409582923" sldId="890"/>
            <ac:spMk id="10" creationId="{E86841E4-2BAA-B49E-9794-DB02D7D3AA7C}"/>
          </ac:spMkLst>
        </pc:spChg>
        <pc:graphicFrameChg chg="mod">
          <ac:chgData name="Snigdha Sen" userId="62ff6c0a-80c4-44cf-898f-8a6ba91679bf" providerId="ADAL" clId="{72214A16-FA9E-4320-9CFF-FB5216408289}" dt="2023-07-28T15:25:32.609" v="1052" actId="1076"/>
          <ac:graphicFrameMkLst>
            <pc:docMk/>
            <pc:sldMk cId="3409582923" sldId="890"/>
            <ac:graphicFrameMk id="3" creationId="{FA5D6319-561E-DE1C-3CC3-D3553522CC2C}"/>
          </ac:graphicFrameMkLst>
        </pc:graphicFrameChg>
        <pc:picChg chg="mod">
          <ac:chgData name="Snigdha Sen" userId="62ff6c0a-80c4-44cf-898f-8a6ba91679bf" providerId="ADAL" clId="{72214A16-FA9E-4320-9CFF-FB5216408289}" dt="2023-07-28T15:25:35.053" v="1053" actId="1076"/>
          <ac:picMkLst>
            <pc:docMk/>
            <pc:sldMk cId="3409582923" sldId="890"/>
            <ac:picMk id="5" creationId="{EF508CFA-D622-F766-FA8D-348CD95DF574}"/>
          </ac:picMkLst>
        </pc:picChg>
        <pc:picChg chg="mod">
          <ac:chgData name="Snigdha Sen" userId="62ff6c0a-80c4-44cf-898f-8a6ba91679bf" providerId="ADAL" clId="{72214A16-FA9E-4320-9CFF-FB5216408289}" dt="2023-07-28T15:25:40.149" v="1055" actId="1076"/>
          <ac:picMkLst>
            <pc:docMk/>
            <pc:sldMk cId="3409582923" sldId="890"/>
            <ac:picMk id="7" creationId="{6B599EA6-C6BE-B685-CB94-D544E64654AB}"/>
          </ac:picMkLst>
        </pc:picChg>
        <pc:picChg chg="mod">
          <ac:chgData name="Snigdha Sen" userId="62ff6c0a-80c4-44cf-898f-8a6ba91679bf" providerId="ADAL" clId="{72214A16-FA9E-4320-9CFF-FB5216408289}" dt="2023-07-28T15:25:37.304" v="1054" actId="1076"/>
          <ac:picMkLst>
            <pc:docMk/>
            <pc:sldMk cId="3409582923" sldId="890"/>
            <ac:picMk id="1026" creationId="{5F36E3F9-4411-474B-E2C7-9D982B78DBC3}"/>
          </ac:picMkLst>
        </pc:picChg>
      </pc:sldChg>
      <pc:sldChg chg="addSp modSp mod">
        <pc:chgData name="Snigdha Sen" userId="62ff6c0a-80c4-44cf-898f-8a6ba91679bf" providerId="ADAL" clId="{72214A16-FA9E-4320-9CFF-FB5216408289}" dt="2023-07-28T15:36:15.122" v="1288" actId="1076"/>
        <pc:sldMkLst>
          <pc:docMk/>
          <pc:sldMk cId="1927230700" sldId="892"/>
        </pc:sldMkLst>
        <pc:spChg chg="mod">
          <ac:chgData name="Snigdha Sen" userId="62ff6c0a-80c4-44cf-898f-8a6ba91679bf" providerId="ADAL" clId="{72214A16-FA9E-4320-9CFF-FB5216408289}" dt="2023-07-28T15:34:42.669" v="1248" actId="20577"/>
          <ac:spMkLst>
            <pc:docMk/>
            <pc:sldMk cId="1927230700" sldId="892"/>
            <ac:spMk id="4" creationId="{C1756E0F-4155-C401-A36D-AE47CCA9A0D0}"/>
          </ac:spMkLst>
        </pc:spChg>
        <pc:spChg chg="add mod">
          <ac:chgData name="Snigdha Sen" userId="62ff6c0a-80c4-44cf-898f-8a6ba91679bf" providerId="ADAL" clId="{72214A16-FA9E-4320-9CFF-FB5216408289}" dt="2023-07-28T15:36:15.122" v="1288" actId="1076"/>
          <ac:spMkLst>
            <pc:docMk/>
            <pc:sldMk cId="1927230700" sldId="892"/>
            <ac:spMk id="5" creationId="{5149A99E-F26A-FB6F-713E-896751978B7A}"/>
          </ac:spMkLst>
        </pc:spChg>
      </pc:sldChg>
      <pc:sldChg chg="modSp mod">
        <pc:chgData name="Snigdha Sen" userId="62ff6c0a-80c4-44cf-898f-8a6ba91679bf" providerId="ADAL" clId="{72214A16-FA9E-4320-9CFF-FB5216408289}" dt="2023-07-29T16:07:41.759" v="1711" actId="6549"/>
        <pc:sldMkLst>
          <pc:docMk/>
          <pc:sldMk cId="4028303560" sldId="895"/>
        </pc:sldMkLst>
        <pc:spChg chg="mod">
          <ac:chgData name="Snigdha Sen" userId="62ff6c0a-80c4-44cf-898f-8a6ba91679bf" providerId="ADAL" clId="{72214A16-FA9E-4320-9CFF-FB5216408289}" dt="2023-07-29T16:07:41.759" v="1711" actId="6549"/>
          <ac:spMkLst>
            <pc:docMk/>
            <pc:sldMk cId="4028303560" sldId="895"/>
            <ac:spMk id="5" creationId="{62B267D7-41F6-388F-D756-FCFE924ACF65}"/>
          </ac:spMkLst>
        </pc:spChg>
      </pc:sldChg>
      <pc:sldChg chg="ord">
        <pc:chgData name="Snigdha Sen" userId="62ff6c0a-80c4-44cf-898f-8a6ba91679bf" providerId="ADAL" clId="{72214A16-FA9E-4320-9CFF-FB5216408289}" dt="2023-07-29T16:17:18.113" v="1713"/>
        <pc:sldMkLst>
          <pc:docMk/>
          <pc:sldMk cId="1729218760" sldId="912"/>
        </pc:sldMkLst>
      </pc:sldChg>
      <pc:sldChg chg="modSp mod">
        <pc:chgData name="Snigdha Sen" userId="62ff6c0a-80c4-44cf-898f-8a6ba91679bf" providerId="ADAL" clId="{72214A16-FA9E-4320-9CFF-FB5216408289}" dt="2023-07-28T14:22:47.536" v="731" actId="20577"/>
        <pc:sldMkLst>
          <pc:docMk/>
          <pc:sldMk cId="3795280637" sldId="917"/>
        </pc:sldMkLst>
        <pc:spChg chg="mod">
          <ac:chgData name="Snigdha Sen" userId="62ff6c0a-80c4-44cf-898f-8a6ba91679bf" providerId="ADAL" clId="{72214A16-FA9E-4320-9CFF-FB5216408289}" dt="2023-07-28T14:22:17.121" v="672" actId="14100"/>
          <ac:spMkLst>
            <pc:docMk/>
            <pc:sldMk cId="3795280637" sldId="917"/>
            <ac:spMk id="3" creationId="{AA33916F-167F-0A70-66BF-4122A67A3F45}"/>
          </ac:spMkLst>
        </pc:spChg>
        <pc:spChg chg="mod">
          <ac:chgData name="Snigdha Sen" userId="62ff6c0a-80c4-44cf-898f-8a6ba91679bf" providerId="ADAL" clId="{72214A16-FA9E-4320-9CFF-FB5216408289}" dt="2023-07-28T14:22:47.536" v="731" actId="20577"/>
          <ac:spMkLst>
            <pc:docMk/>
            <pc:sldMk cId="3795280637" sldId="917"/>
            <ac:spMk id="4" creationId="{C1756E0F-4155-C401-A36D-AE47CCA9A0D0}"/>
          </ac:spMkLst>
        </pc:spChg>
        <pc:picChg chg="mod">
          <ac:chgData name="Snigdha Sen" userId="62ff6c0a-80c4-44cf-898f-8a6ba91679bf" providerId="ADAL" clId="{72214A16-FA9E-4320-9CFF-FB5216408289}" dt="2023-07-28T14:22:14.421" v="671" actId="1076"/>
          <ac:picMkLst>
            <pc:docMk/>
            <pc:sldMk cId="3795280637" sldId="917"/>
            <ac:picMk id="6" creationId="{23C28196-79AB-3C77-8364-092DC3D145A5}"/>
          </ac:picMkLst>
        </pc:picChg>
      </pc:sldChg>
      <pc:sldChg chg="modSp del mod">
        <pc:chgData name="Snigdha Sen" userId="62ff6c0a-80c4-44cf-898f-8a6ba91679bf" providerId="ADAL" clId="{72214A16-FA9E-4320-9CFF-FB5216408289}" dt="2023-07-28T14:22:20.992" v="673" actId="47"/>
        <pc:sldMkLst>
          <pc:docMk/>
          <pc:sldMk cId="446419745" sldId="918"/>
        </pc:sldMkLst>
        <pc:picChg chg="mod">
          <ac:chgData name="Snigdha Sen" userId="62ff6c0a-80c4-44cf-898f-8a6ba91679bf" providerId="ADAL" clId="{72214A16-FA9E-4320-9CFF-FB5216408289}" dt="2023-07-28T14:21:25.636" v="670" actId="14100"/>
          <ac:picMkLst>
            <pc:docMk/>
            <pc:sldMk cId="446419745" sldId="918"/>
            <ac:picMk id="7" creationId="{8E0A30EF-45AF-0939-E1EC-0981A1414E78}"/>
          </ac:picMkLst>
        </pc:picChg>
      </pc:sldChg>
      <pc:sldChg chg="modSp mod">
        <pc:chgData name="Snigdha Sen" userId="62ff6c0a-80c4-44cf-898f-8a6ba91679bf" providerId="ADAL" clId="{72214A16-FA9E-4320-9CFF-FB5216408289}" dt="2023-07-28T14:23:01.649" v="760" actId="20577"/>
        <pc:sldMkLst>
          <pc:docMk/>
          <pc:sldMk cId="2052327246" sldId="923"/>
        </pc:sldMkLst>
        <pc:spChg chg="mod">
          <ac:chgData name="Snigdha Sen" userId="62ff6c0a-80c4-44cf-898f-8a6ba91679bf" providerId="ADAL" clId="{72214A16-FA9E-4320-9CFF-FB5216408289}" dt="2023-07-28T14:23:01.649" v="760" actId="20577"/>
          <ac:spMkLst>
            <pc:docMk/>
            <pc:sldMk cId="2052327246" sldId="923"/>
            <ac:spMk id="4" creationId="{C1756E0F-4155-C401-A36D-AE47CCA9A0D0}"/>
          </ac:spMkLst>
        </pc:spChg>
      </pc:sldChg>
      <pc:sldChg chg="addSp delSp modSp mod">
        <pc:chgData name="Snigdha Sen" userId="62ff6c0a-80c4-44cf-898f-8a6ba91679bf" providerId="ADAL" clId="{72214A16-FA9E-4320-9CFF-FB5216408289}" dt="2023-07-28T15:05:16.819" v="991" actId="14100"/>
        <pc:sldMkLst>
          <pc:docMk/>
          <pc:sldMk cId="1776125474" sldId="926"/>
        </pc:sldMkLst>
        <pc:picChg chg="add del mod">
          <ac:chgData name="Snigdha Sen" userId="62ff6c0a-80c4-44cf-898f-8a6ba91679bf" providerId="ADAL" clId="{72214A16-FA9E-4320-9CFF-FB5216408289}" dt="2023-07-28T15:05:13.236" v="990" actId="14100"/>
          <ac:picMkLst>
            <pc:docMk/>
            <pc:sldMk cId="1776125474" sldId="926"/>
            <ac:picMk id="6" creationId="{8C547B97-72A3-44F0-5C15-46B050D5799B}"/>
          </ac:picMkLst>
        </pc:picChg>
        <pc:picChg chg="mod">
          <ac:chgData name="Snigdha Sen" userId="62ff6c0a-80c4-44cf-898f-8a6ba91679bf" providerId="ADAL" clId="{72214A16-FA9E-4320-9CFF-FB5216408289}" dt="2023-07-28T15:05:16.819" v="991" actId="14100"/>
          <ac:picMkLst>
            <pc:docMk/>
            <pc:sldMk cId="1776125474" sldId="926"/>
            <ac:picMk id="9" creationId="{EA4160CB-6736-9B5A-A769-D6B3AD41980D}"/>
          </ac:picMkLst>
        </pc:picChg>
      </pc:sldChg>
      <pc:sldChg chg="modSp mod">
        <pc:chgData name="Snigdha Sen" userId="62ff6c0a-80c4-44cf-898f-8a6ba91679bf" providerId="ADAL" clId="{72214A16-FA9E-4320-9CFF-FB5216408289}" dt="2023-07-28T15:05:05.068" v="989" actId="14100"/>
        <pc:sldMkLst>
          <pc:docMk/>
          <pc:sldMk cId="2118343127" sldId="927"/>
        </pc:sldMkLst>
        <pc:picChg chg="mod">
          <ac:chgData name="Snigdha Sen" userId="62ff6c0a-80c4-44cf-898f-8a6ba91679bf" providerId="ADAL" clId="{72214A16-FA9E-4320-9CFF-FB5216408289}" dt="2023-07-28T15:05:01.248" v="988" actId="14100"/>
          <ac:picMkLst>
            <pc:docMk/>
            <pc:sldMk cId="2118343127" sldId="927"/>
            <ac:picMk id="5" creationId="{0BFF5352-9EDC-B919-560C-1EEE29EE2EC0}"/>
          </ac:picMkLst>
        </pc:picChg>
        <pc:picChg chg="mod">
          <ac:chgData name="Snigdha Sen" userId="62ff6c0a-80c4-44cf-898f-8a6ba91679bf" providerId="ADAL" clId="{72214A16-FA9E-4320-9CFF-FB5216408289}" dt="2023-07-28T15:05:05.068" v="989" actId="14100"/>
          <ac:picMkLst>
            <pc:docMk/>
            <pc:sldMk cId="2118343127" sldId="927"/>
            <ac:picMk id="8" creationId="{8A9C4F25-3C0E-5E84-782A-3CC83E54190C}"/>
          </ac:picMkLst>
        </pc:picChg>
      </pc:sldChg>
      <pc:sldChg chg="addSp delSp modSp mod">
        <pc:chgData name="Snigdha Sen" userId="62ff6c0a-80c4-44cf-898f-8a6ba91679bf" providerId="ADAL" clId="{72214A16-FA9E-4320-9CFF-FB5216408289}" dt="2023-07-28T15:06:38.676" v="993" actId="1076"/>
        <pc:sldMkLst>
          <pc:docMk/>
          <pc:sldMk cId="1440026521" sldId="928"/>
        </pc:sldMkLst>
        <pc:picChg chg="add mod modCrop">
          <ac:chgData name="Snigdha Sen" userId="62ff6c0a-80c4-44cf-898f-8a6ba91679bf" providerId="ADAL" clId="{72214A16-FA9E-4320-9CFF-FB5216408289}" dt="2023-07-28T15:04:53.517" v="987" actId="14100"/>
          <ac:picMkLst>
            <pc:docMk/>
            <pc:sldMk cId="1440026521" sldId="928"/>
            <ac:picMk id="5" creationId="{45D7CC3E-F754-ACD5-8EDF-12A5171BBFF4}"/>
          </ac:picMkLst>
        </pc:picChg>
        <pc:picChg chg="del">
          <ac:chgData name="Snigdha Sen" userId="62ff6c0a-80c4-44cf-898f-8a6ba91679bf" providerId="ADAL" clId="{72214A16-FA9E-4320-9CFF-FB5216408289}" dt="2023-07-28T15:04:32.089" v="981" actId="478"/>
          <ac:picMkLst>
            <pc:docMk/>
            <pc:sldMk cId="1440026521" sldId="928"/>
            <ac:picMk id="6" creationId="{534E888F-7F11-FF63-0B53-FA99DA54BAA7}"/>
          </ac:picMkLst>
        </pc:picChg>
        <pc:picChg chg="add mod">
          <ac:chgData name="Snigdha Sen" userId="62ff6c0a-80c4-44cf-898f-8a6ba91679bf" providerId="ADAL" clId="{72214A16-FA9E-4320-9CFF-FB5216408289}" dt="2023-07-28T15:06:38.676" v="993" actId="1076"/>
          <ac:picMkLst>
            <pc:docMk/>
            <pc:sldMk cId="1440026521" sldId="928"/>
            <ac:picMk id="8" creationId="{A63FC8C6-05F0-962D-B004-B637CF3F7146}"/>
          </ac:picMkLst>
        </pc:picChg>
      </pc:sldChg>
      <pc:sldChg chg="addSp delSp modSp mod">
        <pc:chgData name="Snigdha Sen" userId="62ff6c0a-80c4-44cf-898f-8a6ba91679bf" providerId="ADAL" clId="{72214A16-FA9E-4320-9CFF-FB5216408289}" dt="2023-07-30T02:37:31.621" v="1989" actId="1076"/>
        <pc:sldMkLst>
          <pc:docMk/>
          <pc:sldMk cId="1266782097" sldId="929"/>
        </pc:sldMkLst>
        <pc:spChg chg="mod">
          <ac:chgData name="Snigdha Sen" userId="62ff6c0a-80c4-44cf-898f-8a6ba91679bf" providerId="ADAL" clId="{72214A16-FA9E-4320-9CFF-FB5216408289}" dt="2023-07-28T15:31:49.879" v="1154" actId="20577"/>
          <ac:spMkLst>
            <pc:docMk/>
            <pc:sldMk cId="1266782097" sldId="929"/>
            <ac:spMk id="4" creationId="{C1756E0F-4155-C401-A36D-AE47CCA9A0D0}"/>
          </ac:spMkLst>
        </pc:spChg>
        <pc:picChg chg="del">
          <ac:chgData name="Snigdha Sen" userId="62ff6c0a-80c4-44cf-898f-8a6ba91679bf" providerId="ADAL" clId="{72214A16-FA9E-4320-9CFF-FB5216408289}" dt="2023-07-30T02:37:02.287" v="1986" actId="478"/>
          <ac:picMkLst>
            <pc:docMk/>
            <pc:sldMk cId="1266782097" sldId="929"/>
            <ac:picMk id="3" creationId="{6D9E65FD-E8B7-CB55-D150-E0B2E7FCE6D5}"/>
          </ac:picMkLst>
        </pc:picChg>
        <pc:picChg chg="add mod">
          <ac:chgData name="Snigdha Sen" userId="62ff6c0a-80c4-44cf-898f-8a6ba91679bf" providerId="ADAL" clId="{72214A16-FA9E-4320-9CFF-FB5216408289}" dt="2023-07-30T02:37:31.621" v="1989" actId="1076"/>
          <ac:picMkLst>
            <pc:docMk/>
            <pc:sldMk cId="1266782097" sldId="929"/>
            <ac:picMk id="6" creationId="{C7803C7F-113E-D215-406F-7B8706027147}"/>
          </ac:picMkLst>
        </pc:picChg>
      </pc:sldChg>
      <pc:sldChg chg="addSp delSp modSp del mod">
        <pc:chgData name="Snigdha Sen" userId="62ff6c0a-80c4-44cf-898f-8a6ba91679bf" providerId="ADAL" clId="{72214A16-FA9E-4320-9CFF-FB5216408289}" dt="2023-07-28T15:31:25.389" v="1126" actId="2696"/>
        <pc:sldMkLst>
          <pc:docMk/>
          <pc:sldMk cId="3174095798" sldId="930"/>
        </pc:sldMkLst>
        <pc:spChg chg="mod">
          <ac:chgData name="Snigdha Sen" userId="62ff6c0a-80c4-44cf-898f-8a6ba91679bf" providerId="ADAL" clId="{72214A16-FA9E-4320-9CFF-FB5216408289}" dt="2023-07-28T15:28:29.282" v="1078" actId="1076"/>
          <ac:spMkLst>
            <pc:docMk/>
            <pc:sldMk cId="3174095798" sldId="930"/>
            <ac:spMk id="3" creationId="{90E73B74-10D2-CDBD-51E4-FF4F421B44C0}"/>
          </ac:spMkLst>
        </pc:spChg>
        <pc:picChg chg="add del mod">
          <ac:chgData name="Snigdha Sen" userId="62ff6c0a-80c4-44cf-898f-8a6ba91679bf" providerId="ADAL" clId="{72214A16-FA9E-4320-9CFF-FB5216408289}" dt="2023-07-28T15:30:30.902" v="1114" actId="21"/>
          <ac:picMkLst>
            <pc:docMk/>
            <pc:sldMk cId="3174095798" sldId="930"/>
            <ac:picMk id="5" creationId="{3EFB4ADF-38B9-3C31-66D4-9291C55C3408}"/>
          </ac:picMkLst>
        </pc:picChg>
      </pc:sldChg>
      <pc:sldChg chg="delSp del mod">
        <pc:chgData name="Snigdha Sen" userId="62ff6c0a-80c4-44cf-898f-8a6ba91679bf" providerId="ADAL" clId="{72214A16-FA9E-4320-9CFF-FB5216408289}" dt="2023-07-28T15:32:42.441" v="1161" actId="47"/>
        <pc:sldMkLst>
          <pc:docMk/>
          <pc:sldMk cId="167632483" sldId="931"/>
        </pc:sldMkLst>
        <pc:spChg chg="del">
          <ac:chgData name="Snigdha Sen" userId="62ff6c0a-80c4-44cf-898f-8a6ba91679bf" providerId="ADAL" clId="{72214A16-FA9E-4320-9CFF-FB5216408289}" dt="2023-07-28T15:32:09.477" v="1155" actId="21"/>
          <ac:spMkLst>
            <pc:docMk/>
            <pc:sldMk cId="167632483" sldId="931"/>
            <ac:spMk id="6" creationId="{779B16CB-B22B-F5F9-3E3A-15343CBF2E6F}"/>
          </ac:spMkLst>
        </pc:spChg>
      </pc:sldChg>
      <pc:sldChg chg="del">
        <pc:chgData name="Snigdha Sen" userId="62ff6c0a-80c4-44cf-898f-8a6ba91679bf" providerId="ADAL" clId="{72214A16-FA9E-4320-9CFF-FB5216408289}" dt="2023-07-28T15:32:55.233" v="1162" actId="47"/>
        <pc:sldMkLst>
          <pc:docMk/>
          <pc:sldMk cId="1048794095" sldId="932"/>
        </pc:sldMkLst>
      </pc:sldChg>
      <pc:sldChg chg="modSp mod">
        <pc:chgData name="Snigdha Sen" userId="62ff6c0a-80c4-44cf-898f-8a6ba91679bf" providerId="ADAL" clId="{72214A16-FA9E-4320-9CFF-FB5216408289}" dt="2023-07-30T05:34:27.661" v="2666" actId="113"/>
        <pc:sldMkLst>
          <pc:docMk/>
          <pc:sldMk cId="2901838987" sldId="933"/>
        </pc:sldMkLst>
        <pc:spChg chg="mod">
          <ac:chgData name="Snigdha Sen" userId="62ff6c0a-80c4-44cf-898f-8a6ba91679bf" providerId="ADAL" clId="{72214A16-FA9E-4320-9CFF-FB5216408289}" dt="2023-07-30T05:34:27.661" v="2666" actId="113"/>
          <ac:spMkLst>
            <pc:docMk/>
            <pc:sldMk cId="2901838987" sldId="933"/>
            <ac:spMk id="3" creationId="{90E73B74-10D2-CDBD-51E4-FF4F421B44C0}"/>
          </ac:spMkLst>
        </pc:spChg>
      </pc:sldChg>
      <pc:sldChg chg="del">
        <pc:chgData name="Snigdha Sen" userId="62ff6c0a-80c4-44cf-898f-8a6ba91679bf" providerId="ADAL" clId="{72214A16-FA9E-4320-9CFF-FB5216408289}" dt="2023-07-28T14:16:44.620" v="616" actId="47"/>
        <pc:sldMkLst>
          <pc:docMk/>
          <pc:sldMk cId="3115745348" sldId="935"/>
        </pc:sldMkLst>
      </pc:sldChg>
      <pc:sldChg chg="del">
        <pc:chgData name="Snigdha Sen" userId="62ff6c0a-80c4-44cf-898f-8a6ba91679bf" providerId="ADAL" clId="{72214A16-FA9E-4320-9CFF-FB5216408289}" dt="2023-07-28T14:16:43.148" v="615" actId="47"/>
        <pc:sldMkLst>
          <pc:docMk/>
          <pc:sldMk cId="3906123646" sldId="936"/>
        </pc:sldMkLst>
      </pc:sldChg>
      <pc:sldChg chg="modSp mod">
        <pc:chgData name="Snigdha Sen" userId="62ff6c0a-80c4-44cf-898f-8a6ba91679bf" providerId="ADAL" clId="{72214A16-FA9E-4320-9CFF-FB5216408289}" dt="2023-07-28T14:17:24.161" v="649" actId="20577"/>
        <pc:sldMkLst>
          <pc:docMk/>
          <pc:sldMk cId="1878005608" sldId="938"/>
        </pc:sldMkLst>
        <pc:spChg chg="mod">
          <ac:chgData name="Snigdha Sen" userId="62ff6c0a-80c4-44cf-898f-8a6ba91679bf" providerId="ADAL" clId="{72214A16-FA9E-4320-9CFF-FB5216408289}" dt="2023-07-28T14:17:24.161" v="649" actId="20577"/>
          <ac:spMkLst>
            <pc:docMk/>
            <pc:sldMk cId="1878005608" sldId="938"/>
            <ac:spMk id="4" creationId="{C1756E0F-4155-C401-A36D-AE47CCA9A0D0}"/>
          </ac:spMkLst>
        </pc:spChg>
      </pc:sldChg>
      <pc:sldChg chg="del">
        <pc:chgData name="Snigdha Sen" userId="62ff6c0a-80c4-44cf-898f-8a6ba91679bf" providerId="ADAL" clId="{72214A16-FA9E-4320-9CFF-FB5216408289}" dt="2023-07-28T13:51:12.012" v="462" actId="47"/>
        <pc:sldMkLst>
          <pc:docMk/>
          <pc:sldMk cId="4240369198" sldId="943"/>
        </pc:sldMkLst>
      </pc:sldChg>
      <pc:sldChg chg="modSp mod">
        <pc:chgData name="Snigdha Sen" userId="62ff6c0a-80c4-44cf-898f-8a6ba91679bf" providerId="ADAL" clId="{72214A16-FA9E-4320-9CFF-FB5216408289}" dt="2023-07-28T14:22:34.410" v="702" actId="20577"/>
        <pc:sldMkLst>
          <pc:docMk/>
          <pc:sldMk cId="2151546100" sldId="955"/>
        </pc:sldMkLst>
        <pc:spChg chg="mod">
          <ac:chgData name="Snigdha Sen" userId="62ff6c0a-80c4-44cf-898f-8a6ba91679bf" providerId="ADAL" clId="{72214A16-FA9E-4320-9CFF-FB5216408289}" dt="2023-07-28T14:22:34.410" v="702" actId="20577"/>
          <ac:spMkLst>
            <pc:docMk/>
            <pc:sldMk cId="2151546100" sldId="955"/>
            <ac:spMk id="4" creationId="{C1756E0F-4155-C401-A36D-AE47CCA9A0D0}"/>
          </ac:spMkLst>
        </pc:spChg>
      </pc:sldChg>
      <pc:sldChg chg="addSp delSp modSp del mod">
        <pc:chgData name="Snigdha Sen" userId="62ff6c0a-80c4-44cf-898f-8a6ba91679bf" providerId="ADAL" clId="{72214A16-FA9E-4320-9CFF-FB5216408289}" dt="2023-07-28T14:24:57.228" v="833" actId="47"/>
        <pc:sldMkLst>
          <pc:docMk/>
          <pc:sldMk cId="1072289902" sldId="956"/>
        </pc:sldMkLst>
        <pc:spChg chg="mod">
          <ac:chgData name="Snigdha Sen" userId="62ff6c0a-80c4-44cf-898f-8a6ba91679bf" providerId="ADAL" clId="{72214A16-FA9E-4320-9CFF-FB5216408289}" dt="2023-07-28T14:23:22.717" v="818" actId="20577"/>
          <ac:spMkLst>
            <pc:docMk/>
            <pc:sldMk cId="1072289902" sldId="956"/>
            <ac:spMk id="4" creationId="{C1756E0F-4155-C401-A36D-AE47CCA9A0D0}"/>
          </ac:spMkLst>
        </pc:spChg>
        <pc:picChg chg="add mod">
          <ac:chgData name="Snigdha Sen" userId="62ff6c0a-80c4-44cf-898f-8a6ba91679bf" providerId="ADAL" clId="{72214A16-FA9E-4320-9CFF-FB5216408289}" dt="2023-07-28T14:23:47.028" v="822" actId="14100"/>
          <ac:picMkLst>
            <pc:docMk/>
            <pc:sldMk cId="1072289902" sldId="956"/>
            <ac:picMk id="3" creationId="{52F4A00D-F718-8C88-0E2F-82354AB8AA15}"/>
          </ac:picMkLst>
        </pc:picChg>
        <pc:picChg chg="add del mod">
          <ac:chgData name="Snigdha Sen" userId="62ff6c0a-80c4-44cf-898f-8a6ba91679bf" providerId="ADAL" clId="{72214A16-FA9E-4320-9CFF-FB5216408289}" dt="2023-07-28T14:24:16.491" v="824" actId="21"/>
          <ac:picMkLst>
            <pc:docMk/>
            <pc:sldMk cId="1072289902" sldId="956"/>
            <ac:picMk id="5" creationId="{45BD6148-611A-B458-412D-A7416F515EC5}"/>
          </ac:picMkLst>
        </pc:picChg>
        <pc:picChg chg="del mod">
          <ac:chgData name="Snigdha Sen" userId="62ff6c0a-80c4-44cf-898f-8a6ba91679bf" providerId="ADAL" clId="{72214A16-FA9E-4320-9CFF-FB5216408289}" dt="2023-07-28T14:23:53.101" v="823" actId="478"/>
          <ac:picMkLst>
            <pc:docMk/>
            <pc:sldMk cId="1072289902" sldId="956"/>
            <ac:picMk id="15" creationId="{A481C896-BF14-1B6A-65DD-E005FB3BCFC9}"/>
          </ac:picMkLst>
        </pc:picChg>
      </pc:sldChg>
      <pc:sldChg chg="modSp mod">
        <pc:chgData name="Snigdha Sen" userId="62ff6c0a-80c4-44cf-898f-8a6ba91679bf" providerId="ADAL" clId="{72214A16-FA9E-4320-9CFF-FB5216408289}" dt="2023-07-28T14:21:05.412" v="668" actId="1076"/>
        <pc:sldMkLst>
          <pc:docMk/>
          <pc:sldMk cId="3537378256" sldId="957"/>
        </pc:sldMkLst>
        <pc:spChg chg="mod">
          <ac:chgData name="Snigdha Sen" userId="62ff6c0a-80c4-44cf-898f-8a6ba91679bf" providerId="ADAL" clId="{72214A16-FA9E-4320-9CFF-FB5216408289}" dt="2023-07-28T14:21:00.552" v="667" actId="2711"/>
          <ac:spMkLst>
            <pc:docMk/>
            <pc:sldMk cId="3537378256" sldId="957"/>
            <ac:spMk id="8" creationId="{1715D744-C4C2-B8A2-FC82-352BDEAC6AF1}"/>
          </ac:spMkLst>
        </pc:spChg>
        <pc:spChg chg="mod">
          <ac:chgData name="Snigdha Sen" userId="62ff6c0a-80c4-44cf-898f-8a6ba91679bf" providerId="ADAL" clId="{72214A16-FA9E-4320-9CFF-FB5216408289}" dt="2023-07-28T14:20:45.188" v="665" actId="1076"/>
          <ac:spMkLst>
            <pc:docMk/>
            <pc:sldMk cId="3537378256" sldId="957"/>
            <ac:spMk id="20" creationId="{49D9D71C-B2C6-8C3F-7C19-4C0BA9B777B1}"/>
          </ac:spMkLst>
        </pc:spChg>
        <pc:spChg chg="mod">
          <ac:chgData name="Snigdha Sen" userId="62ff6c0a-80c4-44cf-898f-8a6ba91679bf" providerId="ADAL" clId="{72214A16-FA9E-4320-9CFF-FB5216408289}" dt="2023-07-28T14:20:29.138" v="659" actId="1076"/>
          <ac:spMkLst>
            <pc:docMk/>
            <pc:sldMk cId="3537378256" sldId="957"/>
            <ac:spMk id="21" creationId="{727B18BC-8EDD-70F2-0EE2-F3F2BB123DA6}"/>
          </ac:spMkLst>
        </pc:spChg>
        <pc:spChg chg="mod">
          <ac:chgData name="Snigdha Sen" userId="62ff6c0a-80c4-44cf-898f-8a6ba91679bf" providerId="ADAL" clId="{72214A16-FA9E-4320-9CFF-FB5216408289}" dt="2023-07-28T14:20:48.402" v="666" actId="1076"/>
          <ac:spMkLst>
            <pc:docMk/>
            <pc:sldMk cId="3537378256" sldId="957"/>
            <ac:spMk id="22" creationId="{FCDA2C7F-30ED-B3E2-C83A-3EFE80167FAC}"/>
          </ac:spMkLst>
        </pc:spChg>
        <pc:spChg chg="mod">
          <ac:chgData name="Snigdha Sen" userId="62ff6c0a-80c4-44cf-898f-8a6ba91679bf" providerId="ADAL" clId="{72214A16-FA9E-4320-9CFF-FB5216408289}" dt="2023-07-28T14:21:05.412" v="668" actId="1076"/>
          <ac:spMkLst>
            <pc:docMk/>
            <pc:sldMk cId="3537378256" sldId="957"/>
            <ac:spMk id="23" creationId="{99681A0C-739E-FE66-F753-AAA22528BCD3}"/>
          </ac:spMkLst>
        </pc:spChg>
      </pc:sldChg>
      <pc:sldChg chg="addSp delSp modSp">
        <pc:chgData name="Snigdha Sen" userId="62ff6c0a-80c4-44cf-898f-8a6ba91679bf" providerId="ADAL" clId="{72214A16-FA9E-4320-9CFF-FB5216408289}" dt="2023-07-28T14:24:53.888" v="832" actId="14100"/>
        <pc:sldMkLst>
          <pc:docMk/>
          <pc:sldMk cId="3913138163" sldId="958"/>
        </pc:sldMkLst>
        <pc:picChg chg="add mod">
          <ac:chgData name="Snigdha Sen" userId="62ff6c0a-80c4-44cf-898f-8a6ba91679bf" providerId="ADAL" clId="{72214A16-FA9E-4320-9CFF-FB5216408289}" dt="2023-07-28T14:24:53.888" v="832" actId="14100"/>
          <ac:picMkLst>
            <pc:docMk/>
            <pc:sldMk cId="3913138163" sldId="958"/>
            <ac:picMk id="3" creationId="{50E325E2-5C89-8999-AE7C-39A7F36BC68F}"/>
          </ac:picMkLst>
        </pc:picChg>
        <pc:picChg chg="add mod">
          <ac:chgData name="Snigdha Sen" userId="62ff6c0a-80c4-44cf-898f-8a6ba91679bf" providerId="ADAL" clId="{72214A16-FA9E-4320-9CFF-FB5216408289}" dt="2023-07-28T14:24:32.038" v="828"/>
          <ac:picMkLst>
            <pc:docMk/>
            <pc:sldMk cId="3913138163" sldId="958"/>
            <ac:picMk id="6" creationId="{596E5619-4AF0-13AF-35F1-965ED9420250}"/>
          </ac:picMkLst>
        </pc:picChg>
        <pc:picChg chg="del">
          <ac:chgData name="Snigdha Sen" userId="62ff6c0a-80c4-44cf-898f-8a6ba91679bf" providerId="ADAL" clId="{72214A16-FA9E-4320-9CFF-FB5216408289}" dt="2023-07-28T14:23:38.302" v="820" actId="21"/>
          <ac:picMkLst>
            <pc:docMk/>
            <pc:sldMk cId="3913138163" sldId="958"/>
            <ac:picMk id="8" creationId="{8022F3EC-85D6-94A8-F284-9524CF3E366B}"/>
          </ac:picMkLst>
        </pc:picChg>
        <pc:picChg chg="del">
          <ac:chgData name="Snigdha Sen" userId="62ff6c0a-80c4-44cf-898f-8a6ba91679bf" providerId="ADAL" clId="{72214A16-FA9E-4320-9CFF-FB5216408289}" dt="2023-07-28T14:23:38.302" v="820" actId="21"/>
          <ac:picMkLst>
            <pc:docMk/>
            <pc:sldMk cId="3913138163" sldId="958"/>
            <ac:picMk id="1026" creationId="{426CC1E0-15F7-EF0E-05DC-ADB9EEDDF48A}"/>
          </ac:picMkLst>
        </pc:picChg>
      </pc:sldChg>
      <pc:sldChg chg="modSp mod">
        <pc:chgData name="Snigdha Sen" userId="62ff6c0a-80c4-44cf-898f-8a6ba91679bf" providerId="ADAL" clId="{72214A16-FA9E-4320-9CFF-FB5216408289}" dt="2023-07-28T15:34:35.039" v="1220" actId="20577"/>
        <pc:sldMkLst>
          <pc:docMk/>
          <pc:sldMk cId="5911251" sldId="961"/>
        </pc:sldMkLst>
        <pc:spChg chg="mod">
          <ac:chgData name="Snigdha Sen" userId="62ff6c0a-80c4-44cf-898f-8a6ba91679bf" providerId="ADAL" clId="{72214A16-FA9E-4320-9CFF-FB5216408289}" dt="2023-07-28T15:34:35.039" v="1220" actId="20577"/>
          <ac:spMkLst>
            <pc:docMk/>
            <pc:sldMk cId="5911251" sldId="961"/>
            <ac:spMk id="4" creationId="{C1756E0F-4155-C401-A36D-AE47CCA9A0D0}"/>
          </ac:spMkLst>
        </pc:spChg>
        <pc:spChg chg="mod">
          <ac:chgData name="Snigdha Sen" userId="62ff6c0a-80c4-44cf-898f-8a6ba91679bf" providerId="ADAL" clId="{72214A16-FA9E-4320-9CFF-FB5216408289}" dt="2023-07-28T15:33:36.733" v="1164" actId="20577"/>
          <ac:spMkLst>
            <pc:docMk/>
            <pc:sldMk cId="5911251" sldId="961"/>
            <ac:spMk id="5" creationId="{F9B4C689-E227-DC17-D1E9-EEC895199D0F}"/>
          </ac:spMkLst>
        </pc:spChg>
      </pc:sldChg>
      <pc:sldChg chg="delSp mod">
        <pc:chgData name="Snigdha Sen" userId="62ff6c0a-80c4-44cf-898f-8a6ba91679bf" providerId="ADAL" clId="{72214A16-FA9E-4320-9CFF-FB5216408289}" dt="2023-07-30T13:55:06.821" v="3709" actId="21"/>
        <pc:sldMkLst>
          <pc:docMk/>
          <pc:sldMk cId="1292564769" sldId="963"/>
        </pc:sldMkLst>
        <pc:picChg chg="del">
          <ac:chgData name="Snigdha Sen" userId="62ff6c0a-80c4-44cf-898f-8a6ba91679bf" providerId="ADAL" clId="{72214A16-FA9E-4320-9CFF-FB5216408289}" dt="2023-07-30T13:55:06.821" v="3709" actId="21"/>
          <ac:picMkLst>
            <pc:docMk/>
            <pc:sldMk cId="1292564769" sldId="963"/>
            <ac:picMk id="7" creationId="{3EF8C0C4-90CC-AAE7-0870-1CA563B24F38}"/>
          </ac:picMkLst>
        </pc:picChg>
      </pc:sldChg>
      <pc:sldChg chg="addSp delSp modSp mod">
        <pc:chgData name="Snigdha Sen" userId="62ff6c0a-80c4-44cf-898f-8a6ba91679bf" providerId="ADAL" clId="{72214A16-FA9E-4320-9CFF-FB5216408289}" dt="2023-07-30T16:58:36.189" v="3899" actId="20577"/>
        <pc:sldMkLst>
          <pc:docMk/>
          <pc:sldMk cId="3455418193" sldId="964"/>
        </pc:sldMkLst>
        <pc:spChg chg="mod">
          <ac:chgData name="Snigdha Sen" userId="62ff6c0a-80c4-44cf-898f-8a6ba91679bf" providerId="ADAL" clId="{72214A16-FA9E-4320-9CFF-FB5216408289}" dt="2023-07-30T09:31:03.062" v="2818" actId="1076"/>
          <ac:spMkLst>
            <pc:docMk/>
            <pc:sldMk cId="3455418193" sldId="964"/>
            <ac:spMk id="3" creationId="{EEFF422E-A948-AB2B-D9A1-DDEA02A84920}"/>
          </ac:spMkLst>
        </pc:spChg>
        <pc:spChg chg="add del">
          <ac:chgData name="Snigdha Sen" userId="62ff6c0a-80c4-44cf-898f-8a6ba91679bf" providerId="ADAL" clId="{72214A16-FA9E-4320-9CFF-FB5216408289}" dt="2023-07-30T09:29:39.778" v="2810"/>
          <ac:spMkLst>
            <pc:docMk/>
            <pc:sldMk cId="3455418193" sldId="964"/>
            <ac:spMk id="5" creationId="{5DD2299C-BFC4-D6BA-8049-F58D0742777E}"/>
          </ac:spMkLst>
        </pc:spChg>
        <pc:spChg chg="add mod">
          <ac:chgData name="Snigdha Sen" userId="62ff6c0a-80c4-44cf-898f-8a6ba91679bf" providerId="ADAL" clId="{72214A16-FA9E-4320-9CFF-FB5216408289}" dt="2023-07-30T16:58:36.189" v="3899" actId="20577"/>
          <ac:spMkLst>
            <pc:docMk/>
            <pc:sldMk cId="3455418193" sldId="964"/>
            <ac:spMk id="5" creationId="{C8C07B99-0F63-BFC7-A55C-8AF45CC366A0}"/>
          </ac:spMkLst>
        </pc:spChg>
        <pc:spChg chg="add del mod">
          <ac:chgData name="Snigdha Sen" userId="62ff6c0a-80c4-44cf-898f-8a6ba91679bf" providerId="ADAL" clId="{72214A16-FA9E-4320-9CFF-FB5216408289}" dt="2023-07-30T10:31:57.162" v="2827" actId="478"/>
          <ac:spMkLst>
            <pc:docMk/>
            <pc:sldMk cId="3455418193" sldId="964"/>
            <ac:spMk id="9" creationId="{35ECE839-8D97-4510-B487-92355D7D32B6}"/>
          </ac:spMkLst>
        </pc:spChg>
        <pc:spChg chg="del mod">
          <ac:chgData name="Snigdha Sen" userId="62ff6c0a-80c4-44cf-898f-8a6ba91679bf" providerId="ADAL" clId="{72214A16-FA9E-4320-9CFF-FB5216408289}" dt="2023-07-30T10:31:54.291" v="2826" actId="478"/>
          <ac:spMkLst>
            <pc:docMk/>
            <pc:sldMk cId="3455418193" sldId="964"/>
            <ac:spMk id="11" creationId="{CD8F3F30-DC45-D8D6-95A5-20C16035A979}"/>
          </ac:spMkLst>
        </pc:spChg>
        <pc:spChg chg="del mod">
          <ac:chgData name="Snigdha Sen" userId="62ff6c0a-80c4-44cf-898f-8a6ba91679bf" providerId="ADAL" clId="{72214A16-FA9E-4320-9CFF-FB5216408289}" dt="2023-07-30T10:31:15.431" v="2821" actId="478"/>
          <ac:spMkLst>
            <pc:docMk/>
            <pc:sldMk cId="3455418193" sldId="964"/>
            <ac:spMk id="17" creationId="{918FE6CF-2B0B-F8FF-F225-DC5F736625E7}"/>
          </ac:spMkLst>
        </pc:spChg>
        <pc:spChg chg="add mod">
          <ac:chgData name="Snigdha Sen" userId="62ff6c0a-80c4-44cf-898f-8a6ba91679bf" providerId="ADAL" clId="{72214A16-FA9E-4320-9CFF-FB5216408289}" dt="2023-07-30T10:50:43.404" v="2983" actId="1076"/>
          <ac:spMkLst>
            <pc:docMk/>
            <pc:sldMk cId="3455418193" sldId="964"/>
            <ac:spMk id="24" creationId="{FFDAB840-9B4F-1E55-46C7-D6E24D7315D9}"/>
          </ac:spMkLst>
        </pc:spChg>
        <pc:spChg chg="add del mod">
          <ac:chgData name="Snigdha Sen" userId="62ff6c0a-80c4-44cf-898f-8a6ba91679bf" providerId="ADAL" clId="{72214A16-FA9E-4320-9CFF-FB5216408289}" dt="2023-07-30T10:50:51.191" v="2985" actId="478"/>
          <ac:spMkLst>
            <pc:docMk/>
            <pc:sldMk cId="3455418193" sldId="964"/>
            <ac:spMk id="25" creationId="{8EE8C102-C3E7-A786-FB7C-A4DB607239A6}"/>
          </ac:spMkLst>
        </pc:spChg>
        <pc:spChg chg="add del mod">
          <ac:chgData name="Snigdha Sen" userId="62ff6c0a-80c4-44cf-898f-8a6ba91679bf" providerId="ADAL" clId="{72214A16-FA9E-4320-9CFF-FB5216408289}" dt="2023-07-30T10:44:23.261" v="2905" actId="478"/>
          <ac:spMkLst>
            <pc:docMk/>
            <pc:sldMk cId="3455418193" sldId="964"/>
            <ac:spMk id="29" creationId="{B6C67BC9-347E-B25D-C13B-B26DE1C1A156}"/>
          </ac:spMkLst>
        </pc:spChg>
        <pc:spChg chg="add mod">
          <ac:chgData name="Snigdha Sen" userId="62ff6c0a-80c4-44cf-898f-8a6ba91679bf" providerId="ADAL" clId="{72214A16-FA9E-4320-9CFF-FB5216408289}" dt="2023-07-30T10:55:39.713" v="3032" actId="1076"/>
          <ac:spMkLst>
            <pc:docMk/>
            <pc:sldMk cId="3455418193" sldId="964"/>
            <ac:spMk id="30" creationId="{A1D52850-B952-D5EA-C176-985598030D69}"/>
          </ac:spMkLst>
        </pc:spChg>
        <pc:spChg chg="add del mod">
          <ac:chgData name="Snigdha Sen" userId="62ff6c0a-80c4-44cf-898f-8a6ba91679bf" providerId="ADAL" clId="{72214A16-FA9E-4320-9CFF-FB5216408289}" dt="2023-07-30T10:49:51.794" v="2957" actId="478"/>
          <ac:spMkLst>
            <pc:docMk/>
            <pc:sldMk cId="3455418193" sldId="964"/>
            <ac:spMk id="33" creationId="{7799A44E-5998-6ECC-7B68-5F2C49CA6316}"/>
          </ac:spMkLst>
        </pc:spChg>
        <pc:spChg chg="add del mod">
          <ac:chgData name="Snigdha Sen" userId="62ff6c0a-80c4-44cf-898f-8a6ba91679bf" providerId="ADAL" clId="{72214A16-FA9E-4320-9CFF-FB5216408289}" dt="2023-07-30T10:49:32.986" v="2954"/>
          <ac:spMkLst>
            <pc:docMk/>
            <pc:sldMk cId="3455418193" sldId="964"/>
            <ac:spMk id="35" creationId="{819805EF-BB81-CF46-A910-5C98BCDB1913}"/>
          </ac:spMkLst>
        </pc:spChg>
        <pc:spChg chg="add del mod">
          <ac:chgData name="Snigdha Sen" userId="62ff6c0a-80c4-44cf-898f-8a6ba91679bf" providerId="ADAL" clId="{72214A16-FA9E-4320-9CFF-FB5216408289}" dt="2023-07-30T10:49:50.963" v="2956" actId="478"/>
          <ac:spMkLst>
            <pc:docMk/>
            <pc:sldMk cId="3455418193" sldId="964"/>
            <ac:spMk id="38" creationId="{C6AEFCEB-7492-50B6-289A-C0B63A8E5756}"/>
          </ac:spMkLst>
        </pc:spChg>
        <pc:spChg chg="add del mod">
          <ac:chgData name="Snigdha Sen" userId="62ff6c0a-80c4-44cf-898f-8a6ba91679bf" providerId="ADAL" clId="{72214A16-FA9E-4320-9CFF-FB5216408289}" dt="2023-07-30T10:49:53.007" v="2958" actId="478"/>
          <ac:spMkLst>
            <pc:docMk/>
            <pc:sldMk cId="3455418193" sldId="964"/>
            <ac:spMk id="39" creationId="{53BD5D8A-64B3-95A9-3BCB-EDF173943E3D}"/>
          </ac:spMkLst>
        </pc:spChg>
        <pc:spChg chg="add mod">
          <ac:chgData name="Snigdha Sen" userId="62ff6c0a-80c4-44cf-898f-8a6ba91679bf" providerId="ADAL" clId="{72214A16-FA9E-4320-9CFF-FB5216408289}" dt="2023-07-30T10:50:39.371" v="2982" actId="1076"/>
          <ac:spMkLst>
            <pc:docMk/>
            <pc:sldMk cId="3455418193" sldId="964"/>
            <ac:spMk id="40" creationId="{EC0B8420-104B-C40B-34DC-0CF6FE41311C}"/>
          </ac:spMkLst>
        </pc:spChg>
        <pc:spChg chg="add mod">
          <ac:chgData name="Snigdha Sen" userId="62ff6c0a-80c4-44cf-898f-8a6ba91679bf" providerId="ADAL" clId="{72214A16-FA9E-4320-9CFF-FB5216408289}" dt="2023-07-30T10:51:45.960" v="2995" actId="1076"/>
          <ac:spMkLst>
            <pc:docMk/>
            <pc:sldMk cId="3455418193" sldId="964"/>
            <ac:spMk id="44" creationId="{0A14FD80-E4E8-8F05-DA8C-A7F68C997417}"/>
          </ac:spMkLst>
        </pc:spChg>
        <pc:spChg chg="add mod">
          <ac:chgData name="Snigdha Sen" userId="62ff6c0a-80c4-44cf-898f-8a6ba91679bf" providerId="ADAL" clId="{72214A16-FA9E-4320-9CFF-FB5216408289}" dt="2023-07-30T10:52:19.822" v="3006" actId="20577"/>
          <ac:spMkLst>
            <pc:docMk/>
            <pc:sldMk cId="3455418193" sldId="964"/>
            <ac:spMk id="47" creationId="{97F09AD4-DAD8-26FC-16D5-5A9DCA996B3A}"/>
          </ac:spMkLst>
        </pc:spChg>
        <pc:spChg chg="add del">
          <ac:chgData name="Snigdha Sen" userId="62ff6c0a-80c4-44cf-898f-8a6ba91679bf" providerId="ADAL" clId="{72214A16-FA9E-4320-9CFF-FB5216408289}" dt="2023-07-30T10:54:29.750" v="3008" actId="478"/>
          <ac:spMkLst>
            <pc:docMk/>
            <pc:sldMk cId="3455418193" sldId="964"/>
            <ac:spMk id="48" creationId="{73ACF118-A8F3-E244-585D-67A97979F0B1}"/>
          </ac:spMkLst>
        </pc:spChg>
        <pc:spChg chg="add mod">
          <ac:chgData name="Snigdha Sen" userId="62ff6c0a-80c4-44cf-898f-8a6ba91679bf" providerId="ADAL" clId="{72214A16-FA9E-4320-9CFF-FB5216408289}" dt="2023-07-30T10:58:24.289" v="3048" actId="404"/>
          <ac:spMkLst>
            <pc:docMk/>
            <pc:sldMk cId="3455418193" sldId="964"/>
            <ac:spMk id="49" creationId="{3B2B92EF-027F-D5A4-5275-A2FFC43D428C}"/>
          </ac:spMkLst>
        </pc:spChg>
        <pc:spChg chg="add mod">
          <ac:chgData name="Snigdha Sen" userId="62ff6c0a-80c4-44cf-898f-8a6ba91679bf" providerId="ADAL" clId="{72214A16-FA9E-4320-9CFF-FB5216408289}" dt="2023-07-30T10:57:25.202" v="3034" actId="1076"/>
          <ac:spMkLst>
            <pc:docMk/>
            <pc:sldMk cId="3455418193" sldId="964"/>
            <ac:spMk id="50" creationId="{5CB5F740-75BB-8153-1048-12603D041B38}"/>
          </ac:spMkLst>
        </pc:spChg>
        <pc:spChg chg="add mod">
          <ac:chgData name="Snigdha Sen" userId="62ff6c0a-80c4-44cf-898f-8a6ba91679bf" providerId="ADAL" clId="{72214A16-FA9E-4320-9CFF-FB5216408289}" dt="2023-07-30T10:58:09.166" v="3046" actId="20577"/>
          <ac:spMkLst>
            <pc:docMk/>
            <pc:sldMk cId="3455418193" sldId="964"/>
            <ac:spMk id="51" creationId="{8E0F608B-2F37-CF64-3275-0A941B55D578}"/>
          </ac:spMkLst>
        </pc:spChg>
        <pc:picChg chg="add mod">
          <ac:chgData name="Snigdha Sen" userId="62ff6c0a-80c4-44cf-898f-8a6ba91679bf" providerId="ADAL" clId="{72214A16-FA9E-4320-9CFF-FB5216408289}" dt="2023-07-30T11:05:38.988" v="3049" actId="1076"/>
          <ac:picMkLst>
            <pc:docMk/>
            <pc:sldMk cId="3455418193" sldId="964"/>
            <ac:picMk id="7" creationId="{9B9F1B06-8029-6D58-7D46-5616D194C0BE}"/>
          </ac:picMkLst>
        </pc:picChg>
        <pc:picChg chg="add mod">
          <ac:chgData name="Snigdha Sen" userId="62ff6c0a-80c4-44cf-898f-8a6ba91679bf" providerId="ADAL" clId="{72214A16-FA9E-4320-9CFF-FB5216408289}" dt="2023-07-30T10:33:04.072" v="2834" actId="14100"/>
          <ac:picMkLst>
            <pc:docMk/>
            <pc:sldMk cId="3455418193" sldId="964"/>
            <ac:picMk id="12" creationId="{3BFDD33E-7FE0-4A08-2A19-E107B83F6D38}"/>
          </ac:picMkLst>
        </pc:picChg>
        <pc:picChg chg="del">
          <ac:chgData name="Snigdha Sen" userId="62ff6c0a-80c4-44cf-898f-8a6ba91679bf" providerId="ADAL" clId="{72214A16-FA9E-4320-9CFF-FB5216408289}" dt="2023-07-30T10:31:16.678" v="2822" actId="478"/>
          <ac:picMkLst>
            <pc:docMk/>
            <pc:sldMk cId="3455418193" sldId="964"/>
            <ac:picMk id="15" creationId="{C98E9B72-04BA-B580-8BA4-00A3FF6093F8}"/>
          </ac:picMkLst>
        </pc:picChg>
        <pc:picChg chg="mod">
          <ac:chgData name="Snigdha Sen" userId="62ff6c0a-80c4-44cf-898f-8a6ba91679bf" providerId="ADAL" clId="{72214A16-FA9E-4320-9CFF-FB5216408289}" dt="2023-07-30T09:30:59.097" v="2817" actId="14100"/>
          <ac:picMkLst>
            <pc:docMk/>
            <pc:sldMk cId="3455418193" sldId="964"/>
            <ac:picMk id="20" creationId="{FDA4B2DA-C545-3CA3-9421-1306A3486BF5}"/>
          </ac:picMkLst>
        </pc:picChg>
        <pc:picChg chg="mod">
          <ac:chgData name="Snigdha Sen" userId="62ff6c0a-80c4-44cf-898f-8a6ba91679bf" providerId="ADAL" clId="{72214A16-FA9E-4320-9CFF-FB5216408289}" dt="2023-07-30T10:55:37.050" v="3031" actId="1076"/>
          <ac:picMkLst>
            <pc:docMk/>
            <pc:sldMk cId="3455418193" sldId="964"/>
            <ac:picMk id="22" creationId="{A9887D21-7910-6AC2-6850-A60B6A36F865}"/>
          </ac:picMkLst>
        </pc:picChg>
        <pc:picChg chg="add del mod">
          <ac:chgData name="Snigdha Sen" userId="62ff6c0a-80c4-44cf-898f-8a6ba91679bf" providerId="ADAL" clId="{72214A16-FA9E-4320-9CFF-FB5216408289}" dt="2023-07-30T10:50:47.836" v="2984" actId="478"/>
          <ac:picMkLst>
            <pc:docMk/>
            <pc:sldMk cId="3455418193" sldId="964"/>
            <ac:picMk id="32" creationId="{25C02085-6612-4C78-D60F-6086CAD5A4D0}"/>
          </ac:picMkLst>
        </pc:picChg>
        <pc:cxnChg chg="add del">
          <ac:chgData name="Snigdha Sen" userId="62ff6c0a-80c4-44cf-898f-8a6ba91679bf" providerId="ADAL" clId="{72214A16-FA9E-4320-9CFF-FB5216408289}" dt="2023-07-30T10:32:31.939" v="2831" actId="11529"/>
          <ac:cxnSpMkLst>
            <pc:docMk/>
            <pc:sldMk cId="3455418193" sldId="964"/>
            <ac:cxnSpMk id="14" creationId="{A0191F4B-E6BF-5D0B-A8E8-B85733F17621}"/>
          </ac:cxnSpMkLst>
        </pc:cxnChg>
        <pc:cxnChg chg="add mod">
          <ac:chgData name="Snigdha Sen" userId="62ff6c0a-80c4-44cf-898f-8a6ba91679bf" providerId="ADAL" clId="{72214A16-FA9E-4320-9CFF-FB5216408289}" dt="2023-07-30T10:33:07.962" v="2836" actId="1076"/>
          <ac:cxnSpMkLst>
            <pc:docMk/>
            <pc:sldMk cId="3455418193" sldId="964"/>
            <ac:cxnSpMk id="19" creationId="{033B3C0A-105E-2478-546E-97B58874A12B}"/>
          </ac:cxnSpMkLst>
        </pc:cxnChg>
        <pc:cxnChg chg="add mod">
          <ac:chgData name="Snigdha Sen" userId="62ff6c0a-80c4-44cf-898f-8a6ba91679bf" providerId="ADAL" clId="{72214A16-FA9E-4320-9CFF-FB5216408289}" dt="2023-07-30T10:33:13.041" v="2837" actId="1076"/>
          <ac:cxnSpMkLst>
            <pc:docMk/>
            <pc:sldMk cId="3455418193" sldId="964"/>
            <ac:cxnSpMk id="23" creationId="{F0221882-CA82-20CF-786C-0E6E74A8EA97}"/>
          </ac:cxnSpMkLst>
        </pc:cxnChg>
        <pc:cxnChg chg="add del mod">
          <ac:chgData name="Snigdha Sen" userId="62ff6c0a-80c4-44cf-898f-8a6ba91679bf" providerId="ADAL" clId="{72214A16-FA9E-4320-9CFF-FB5216408289}" dt="2023-07-30T10:50:52.105" v="2986" actId="478"/>
          <ac:cxnSpMkLst>
            <pc:docMk/>
            <pc:sldMk cId="3455418193" sldId="964"/>
            <ac:cxnSpMk id="27" creationId="{47E3BB23-A939-6A01-1F39-2BCAC056C6A2}"/>
          </ac:cxnSpMkLst>
        </pc:cxnChg>
        <pc:cxnChg chg="add del mod">
          <ac:chgData name="Snigdha Sen" userId="62ff6c0a-80c4-44cf-898f-8a6ba91679bf" providerId="ADAL" clId="{72214A16-FA9E-4320-9CFF-FB5216408289}" dt="2023-07-30T10:49:54.252" v="2959" actId="478"/>
          <ac:cxnSpMkLst>
            <pc:docMk/>
            <pc:sldMk cId="3455418193" sldId="964"/>
            <ac:cxnSpMk id="37" creationId="{AB30D340-CAD9-2EBA-761D-2A0559149AEF}"/>
          </ac:cxnSpMkLst>
        </pc:cxnChg>
        <pc:cxnChg chg="add mod">
          <ac:chgData name="Snigdha Sen" userId="62ff6c0a-80c4-44cf-898f-8a6ba91679bf" providerId="ADAL" clId="{72214A16-FA9E-4320-9CFF-FB5216408289}" dt="2023-07-30T10:51:22.196" v="2989" actId="1076"/>
          <ac:cxnSpMkLst>
            <pc:docMk/>
            <pc:sldMk cId="3455418193" sldId="964"/>
            <ac:cxnSpMk id="42" creationId="{AD6EA172-3FF6-4AB6-F163-419FF4B3B002}"/>
          </ac:cxnSpMkLst>
        </pc:cxnChg>
        <pc:cxnChg chg="add mod">
          <ac:chgData name="Snigdha Sen" userId="62ff6c0a-80c4-44cf-898f-8a6ba91679bf" providerId="ADAL" clId="{72214A16-FA9E-4320-9CFF-FB5216408289}" dt="2023-07-30T10:52:05.486" v="2997" actId="1076"/>
          <ac:cxnSpMkLst>
            <pc:docMk/>
            <pc:sldMk cId="3455418193" sldId="964"/>
            <ac:cxnSpMk id="46" creationId="{4139AAEA-A09D-B0FF-F5CE-E3A1246B88A7}"/>
          </ac:cxnSpMkLst>
        </pc:cxnChg>
      </pc:sldChg>
      <pc:sldChg chg="addSp modSp mod">
        <pc:chgData name="Snigdha Sen" userId="62ff6c0a-80c4-44cf-898f-8a6ba91679bf" providerId="ADAL" clId="{72214A16-FA9E-4320-9CFF-FB5216408289}" dt="2023-07-28T15:34:26.153" v="1192" actId="20577"/>
        <pc:sldMkLst>
          <pc:docMk/>
          <pc:sldMk cId="3461027884" sldId="967"/>
        </pc:sldMkLst>
        <pc:spChg chg="mod">
          <ac:chgData name="Snigdha Sen" userId="62ff6c0a-80c4-44cf-898f-8a6ba91679bf" providerId="ADAL" clId="{72214A16-FA9E-4320-9CFF-FB5216408289}" dt="2023-07-28T15:34:26.153" v="1192" actId="20577"/>
          <ac:spMkLst>
            <pc:docMk/>
            <pc:sldMk cId="3461027884" sldId="967"/>
            <ac:spMk id="4" creationId="{C1756E0F-4155-C401-A36D-AE47CCA9A0D0}"/>
          </ac:spMkLst>
        </pc:spChg>
        <pc:spChg chg="add mod">
          <ac:chgData name="Snigdha Sen" userId="62ff6c0a-80c4-44cf-898f-8a6ba91679bf" providerId="ADAL" clId="{72214A16-FA9E-4320-9CFF-FB5216408289}" dt="2023-07-28T15:32:32.366" v="1160" actId="404"/>
          <ac:spMkLst>
            <pc:docMk/>
            <pc:sldMk cId="3461027884" sldId="967"/>
            <ac:spMk id="5" creationId="{DAF59945-6A50-3819-D999-761BBBE86ECB}"/>
          </ac:spMkLst>
        </pc:spChg>
      </pc:sldChg>
      <pc:sldChg chg="addSp delSp modSp mod">
        <pc:chgData name="Snigdha Sen" userId="62ff6c0a-80c4-44cf-898f-8a6ba91679bf" providerId="ADAL" clId="{72214A16-FA9E-4320-9CFF-FB5216408289}" dt="2023-07-28T15:31:12.204" v="1125" actId="1076"/>
        <pc:sldMkLst>
          <pc:docMk/>
          <pc:sldMk cId="3425100546" sldId="968"/>
        </pc:sldMkLst>
        <pc:spChg chg="mod">
          <ac:chgData name="Snigdha Sen" userId="62ff6c0a-80c4-44cf-898f-8a6ba91679bf" providerId="ADAL" clId="{72214A16-FA9E-4320-9CFF-FB5216408289}" dt="2023-07-28T15:30:58.496" v="1123" actId="5793"/>
          <ac:spMkLst>
            <pc:docMk/>
            <pc:sldMk cId="3425100546" sldId="968"/>
            <ac:spMk id="3" creationId="{90E73B74-10D2-CDBD-51E4-FF4F421B44C0}"/>
          </ac:spMkLst>
        </pc:spChg>
        <pc:picChg chg="add mod">
          <ac:chgData name="Snigdha Sen" userId="62ff6c0a-80c4-44cf-898f-8a6ba91679bf" providerId="ADAL" clId="{72214A16-FA9E-4320-9CFF-FB5216408289}" dt="2023-07-28T15:31:12.204" v="1125" actId="1076"/>
          <ac:picMkLst>
            <pc:docMk/>
            <pc:sldMk cId="3425100546" sldId="968"/>
            <ac:picMk id="5" creationId="{4F297D5B-AF33-E1AA-B853-567116C2AA55}"/>
          </ac:picMkLst>
        </pc:picChg>
        <pc:picChg chg="del mod">
          <ac:chgData name="Snigdha Sen" userId="62ff6c0a-80c4-44cf-898f-8a6ba91679bf" providerId="ADAL" clId="{72214A16-FA9E-4320-9CFF-FB5216408289}" dt="2023-07-28T15:28:00.663" v="1070" actId="21"/>
          <ac:picMkLst>
            <pc:docMk/>
            <pc:sldMk cId="3425100546" sldId="968"/>
            <ac:picMk id="2050" creationId="{B01FDC1D-FC04-F648-1812-F45A7CD0D034}"/>
          </ac:picMkLst>
        </pc:picChg>
      </pc:sldChg>
      <pc:sldChg chg="addSp delSp modSp mod">
        <pc:chgData name="Snigdha Sen" userId="62ff6c0a-80c4-44cf-898f-8a6ba91679bf" providerId="ADAL" clId="{72214A16-FA9E-4320-9CFF-FB5216408289}" dt="2023-07-29T17:38:05.969" v="1985" actId="14100"/>
        <pc:sldMkLst>
          <pc:docMk/>
          <pc:sldMk cId="224386108" sldId="969"/>
        </pc:sldMkLst>
        <pc:spChg chg="add del mod">
          <ac:chgData name="Snigdha Sen" userId="62ff6c0a-80c4-44cf-898f-8a6ba91679bf" providerId="ADAL" clId="{72214A16-FA9E-4320-9CFF-FB5216408289}" dt="2023-07-29T16:59:32.142" v="1741" actId="478"/>
          <ac:spMkLst>
            <pc:docMk/>
            <pc:sldMk cId="224386108" sldId="969"/>
            <ac:spMk id="5" creationId="{050167E2-AB5D-FCC6-D098-E4FA0D3CA8C3}"/>
          </ac:spMkLst>
        </pc:spChg>
        <pc:spChg chg="add mod topLvl">
          <ac:chgData name="Snigdha Sen" userId="62ff6c0a-80c4-44cf-898f-8a6ba91679bf" providerId="ADAL" clId="{72214A16-FA9E-4320-9CFF-FB5216408289}" dt="2023-07-29T17:30:31.733" v="1933" actId="1076"/>
          <ac:spMkLst>
            <pc:docMk/>
            <pc:sldMk cId="224386108" sldId="969"/>
            <ac:spMk id="6" creationId="{2E327847-6945-30ED-ED9E-524D3C84EE1E}"/>
          </ac:spMkLst>
        </pc:spChg>
        <pc:spChg chg="mod">
          <ac:chgData name="Snigdha Sen" userId="62ff6c0a-80c4-44cf-898f-8a6ba91679bf" providerId="ADAL" clId="{72214A16-FA9E-4320-9CFF-FB5216408289}" dt="2023-07-29T17:27:41.755" v="1921" actId="14100"/>
          <ac:spMkLst>
            <pc:docMk/>
            <pc:sldMk cId="224386108" sldId="969"/>
            <ac:spMk id="7" creationId="{0B8EBE4E-B52D-1D13-B065-EA906313C896}"/>
          </ac:spMkLst>
        </pc:spChg>
        <pc:spChg chg="add del mod">
          <ac:chgData name="Snigdha Sen" userId="62ff6c0a-80c4-44cf-898f-8a6ba91679bf" providerId="ADAL" clId="{72214A16-FA9E-4320-9CFF-FB5216408289}" dt="2023-07-29T17:03:29.489" v="1767" actId="478"/>
          <ac:spMkLst>
            <pc:docMk/>
            <pc:sldMk cId="224386108" sldId="969"/>
            <ac:spMk id="13" creationId="{783C68D7-4868-E34C-24A3-9573D1F5C52F}"/>
          </ac:spMkLst>
        </pc:spChg>
        <pc:spChg chg="add del mod topLvl">
          <ac:chgData name="Snigdha Sen" userId="62ff6c0a-80c4-44cf-898f-8a6ba91679bf" providerId="ADAL" clId="{72214A16-FA9E-4320-9CFF-FB5216408289}" dt="2023-07-29T17:37:02.657" v="1984" actId="478"/>
          <ac:spMkLst>
            <pc:docMk/>
            <pc:sldMk cId="224386108" sldId="969"/>
            <ac:spMk id="20" creationId="{AC64ACF1-2B52-A039-8FEB-37FC87415B2F}"/>
          </ac:spMkLst>
        </pc:spChg>
        <pc:spChg chg="add mod topLvl">
          <ac:chgData name="Snigdha Sen" userId="62ff6c0a-80c4-44cf-898f-8a6ba91679bf" providerId="ADAL" clId="{72214A16-FA9E-4320-9CFF-FB5216408289}" dt="2023-07-29T17:37:01.933" v="1983" actId="1076"/>
          <ac:spMkLst>
            <pc:docMk/>
            <pc:sldMk cId="224386108" sldId="969"/>
            <ac:spMk id="21" creationId="{34D55339-9886-C5A9-554F-E90CF168E022}"/>
          </ac:spMkLst>
        </pc:spChg>
        <pc:spChg chg="add mod topLvl">
          <ac:chgData name="Snigdha Sen" userId="62ff6c0a-80c4-44cf-898f-8a6ba91679bf" providerId="ADAL" clId="{72214A16-FA9E-4320-9CFF-FB5216408289}" dt="2023-07-29T17:37:01.475" v="1982" actId="1076"/>
          <ac:spMkLst>
            <pc:docMk/>
            <pc:sldMk cId="224386108" sldId="969"/>
            <ac:spMk id="22" creationId="{E45037BB-92A9-DB9C-759D-29B686295F5F}"/>
          </ac:spMkLst>
        </pc:spChg>
        <pc:spChg chg="add mod topLvl">
          <ac:chgData name="Snigdha Sen" userId="62ff6c0a-80c4-44cf-898f-8a6ba91679bf" providerId="ADAL" clId="{72214A16-FA9E-4320-9CFF-FB5216408289}" dt="2023-07-29T17:29:54.555" v="1924" actId="165"/>
          <ac:spMkLst>
            <pc:docMk/>
            <pc:sldMk cId="224386108" sldId="969"/>
            <ac:spMk id="23" creationId="{FE033C59-C907-D34F-D99D-8B5AF9D90DAC}"/>
          </ac:spMkLst>
        </pc:spChg>
        <pc:spChg chg="add mod topLvl">
          <ac:chgData name="Snigdha Sen" userId="62ff6c0a-80c4-44cf-898f-8a6ba91679bf" providerId="ADAL" clId="{72214A16-FA9E-4320-9CFF-FB5216408289}" dt="2023-07-29T17:29:54.555" v="1924" actId="165"/>
          <ac:spMkLst>
            <pc:docMk/>
            <pc:sldMk cId="224386108" sldId="969"/>
            <ac:spMk id="55" creationId="{CBB1979C-74DD-AE86-8EC4-02B0F9E6831F}"/>
          </ac:spMkLst>
        </pc:spChg>
        <pc:spChg chg="add mod topLvl">
          <ac:chgData name="Snigdha Sen" userId="62ff6c0a-80c4-44cf-898f-8a6ba91679bf" providerId="ADAL" clId="{72214A16-FA9E-4320-9CFF-FB5216408289}" dt="2023-07-29T17:29:54.555" v="1924" actId="165"/>
          <ac:spMkLst>
            <pc:docMk/>
            <pc:sldMk cId="224386108" sldId="969"/>
            <ac:spMk id="56" creationId="{E05F102D-3BBC-513A-D911-993A3BA3FD13}"/>
          </ac:spMkLst>
        </pc:spChg>
        <pc:spChg chg="add del mod">
          <ac:chgData name="Snigdha Sen" userId="62ff6c0a-80c4-44cf-898f-8a6ba91679bf" providerId="ADAL" clId="{72214A16-FA9E-4320-9CFF-FB5216408289}" dt="2023-07-29T17:17:47.861" v="1863" actId="478"/>
          <ac:spMkLst>
            <pc:docMk/>
            <pc:sldMk cId="224386108" sldId="969"/>
            <ac:spMk id="59" creationId="{BDB94B28-A195-A376-BF70-364B1E3D5AA2}"/>
          </ac:spMkLst>
        </pc:spChg>
        <pc:spChg chg="add mod topLvl">
          <ac:chgData name="Snigdha Sen" userId="62ff6c0a-80c4-44cf-898f-8a6ba91679bf" providerId="ADAL" clId="{72214A16-FA9E-4320-9CFF-FB5216408289}" dt="2023-07-29T17:29:54.555" v="1924" actId="165"/>
          <ac:spMkLst>
            <pc:docMk/>
            <pc:sldMk cId="224386108" sldId="969"/>
            <ac:spMk id="60" creationId="{2AC5D678-2D5E-48A9-8DE8-CFAE4A785821}"/>
          </ac:spMkLst>
        </pc:spChg>
        <pc:spChg chg="add mod">
          <ac:chgData name="Snigdha Sen" userId="62ff6c0a-80c4-44cf-898f-8a6ba91679bf" providerId="ADAL" clId="{72214A16-FA9E-4320-9CFF-FB5216408289}" dt="2023-07-29T17:32:52.799" v="1952" actId="1076"/>
          <ac:spMkLst>
            <pc:docMk/>
            <pc:sldMk cId="224386108" sldId="969"/>
            <ac:spMk id="64" creationId="{8D71C2F4-FC73-A0A6-9A85-3E62FB17704A}"/>
          </ac:spMkLst>
        </pc:spChg>
        <pc:spChg chg="add mod">
          <ac:chgData name="Snigdha Sen" userId="62ff6c0a-80c4-44cf-898f-8a6ba91679bf" providerId="ADAL" clId="{72214A16-FA9E-4320-9CFF-FB5216408289}" dt="2023-07-29T17:33:28.700" v="1958" actId="1076"/>
          <ac:spMkLst>
            <pc:docMk/>
            <pc:sldMk cId="224386108" sldId="969"/>
            <ac:spMk id="65" creationId="{56CBB135-2A23-CE57-170D-EEA4E153025D}"/>
          </ac:spMkLst>
        </pc:spChg>
        <pc:spChg chg="add mod">
          <ac:chgData name="Snigdha Sen" userId="62ff6c0a-80c4-44cf-898f-8a6ba91679bf" providerId="ADAL" clId="{72214A16-FA9E-4320-9CFF-FB5216408289}" dt="2023-07-29T17:32:56.219" v="1953" actId="1076"/>
          <ac:spMkLst>
            <pc:docMk/>
            <pc:sldMk cId="224386108" sldId="969"/>
            <ac:spMk id="66" creationId="{FC3E4E0F-520A-D132-4263-543FFEDA9E34}"/>
          </ac:spMkLst>
        </pc:spChg>
        <pc:grpChg chg="add del mod">
          <ac:chgData name="Snigdha Sen" userId="62ff6c0a-80c4-44cf-898f-8a6ba91679bf" providerId="ADAL" clId="{72214A16-FA9E-4320-9CFF-FB5216408289}" dt="2023-07-29T17:27:36.953" v="1910" actId="165"/>
          <ac:grpSpMkLst>
            <pc:docMk/>
            <pc:sldMk cId="224386108" sldId="969"/>
            <ac:grpSpMk id="61" creationId="{317FFB85-5307-2E7A-D3E1-9A99CB9B48DA}"/>
          </ac:grpSpMkLst>
        </pc:grpChg>
        <pc:grpChg chg="add del mod">
          <ac:chgData name="Snigdha Sen" userId="62ff6c0a-80c4-44cf-898f-8a6ba91679bf" providerId="ADAL" clId="{72214A16-FA9E-4320-9CFF-FB5216408289}" dt="2023-07-29T17:27:39.546" v="1918" actId="165"/>
          <ac:grpSpMkLst>
            <pc:docMk/>
            <pc:sldMk cId="224386108" sldId="969"/>
            <ac:grpSpMk id="62" creationId="{328E8DF7-FE41-1896-A466-17FB3735094D}"/>
          </ac:grpSpMkLst>
        </pc:grpChg>
        <pc:grpChg chg="add del mod">
          <ac:chgData name="Snigdha Sen" userId="62ff6c0a-80c4-44cf-898f-8a6ba91679bf" providerId="ADAL" clId="{72214A16-FA9E-4320-9CFF-FB5216408289}" dt="2023-07-29T17:29:54.555" v="1924" actId="165"/>
          <ac:grpSpMkLst>
            <pc:docMk/>
            <pc:sldMk cId="224386108" sldId="969"/>
            <ac:grpSpMk id="63" creationId="{747E20E9-EDD4-7309-2368-DF46BC09D49B}"/>
          </ac:grpSpMkLst>
        </pc:grpChg>
        <pc:picChg chg="del mod">
          <ac:chgData name="Snigdha Sen" userId="62ff6c0a-80c4-44cf-898f-8a6ba91679bf" providerId="ADAL" clId="{72214A16-FA9E-4320-9CFF-FB5216408289}" dt="2023-07-29T17:18:21.539" v="1866" actId="478"/>
          <ac:picMkLst>
            <pc:docMk/>
            <pc:sldMk cId="224386108" sldId="969"/>
            <ac:picMk id="3" creationId="{A2B45C7A-C6F9-9578-A9D8-D02564BC4B40}"/>
          </ac:picMkLst>
        </pc:picChg>
        <pc:cxnChg chg="add del mod">
          <ac:chgData name="Snigdha Sen" userId="62ff6c0a-80c4-44cf-898f-8a6ba91679bf" providerId="ADAL" clId="{72214A16-FA9E-4320-9CFF-FB5216408289}" dt="2023-07-29T17:02:56.300" v="1763" actId="478"/>
          <ac:cxnSpMkLst>
            <pc:docMk/>
            <pc:sldMk cId="224386108" sldId="969"/>
            <ac:cxnSpMk id="9" creationId="{BBD9888E-9F38-0850-0AA1-49894D571A35}"/>
          </ac:cxnSpMkLst>
        </pc:cxnChg>
        <pc:cxnChg chg="add del mod topLvl">
          <ac:chgData name="Snigdha Sen" userId="62ff6c0a-80c4-44cf-898f-8a6ba91679bf" providerId="ADAL" clId="{72214A16-FA9E-4320-9CFF-FB5216408289}" dt="2023-07-29T17:33:33.173" v="1960" actId="478"/>
          <ac:cxnSpMkLst>
            <pc:docMk/>
            <pc:sldMk cId="224386108" sldId="969"/>
            <ac:cxnSpMk id="11" creationId="{2F55D13A-2098-839D-F00E-3044D70DF9F1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15" creationId="{D51A654F-192E-723F-80B4-59A0426E8BFC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25" creationId="{488855D4-F911-6DAD-A793-86A12D0A2573}"/>
          </ac:cxnSpMkLst>
        </pc:cxnChg>
        <pc:cxnChg chg="add del mod topLvl">
          <ac:chgData name="Snigdha Sen" userId="62ff6c0a-80c4-44cf-898f-8a6ba91679bf" providerId="ADAL" clId="{72214A16-FA9E-4320-9CFF-FB5216408289}" dt="2023-07-29T17:37:01.933" v="1983" actId="1076"/>
          <ac:cxnSpMkLst>
            <pc:docMk/>
            <pc:sldMk cId="224386108" sldId="969"/>
            <ac:cxnSpMk id="28" creationId="{59C55EEE-38EB-8CDA-1D2A-4A03442DDF7B}"/>
          </ac:cxnSpMkLst>
        </pc:cxnChg>
        <pc:cxnChg chg="add del mod topLvl">
          <ac:chgData name="Snigdha Sen" userId="62ff6c0a-80c4-44cf-898f-8a6ba91679bf" providerId="ADAL" clId="{72214A16-FA9E-4320-9CFF-FB5216408289}" dt="2023-07-29T17:37:00.933" v="1981" actId="478"/>
          <ac:cxnSpMkLst>
            <pc:docMk/>
            <pc:sldMk cId="224386108" sldId="969"/>
            <ac:cxnSpMk id="30" creationId="{93B8DC05-A8E2-1C9A-0181-F1EAAA3BEE9C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32" creationId="{BA1A655A-0268-D8E9-6293-89058DCF0C7E}"/>
          </ac:cxnSpMkLst>
        </pc:cxnChg>
        <pc:cxnChg chg="add mod topLvl">
          <ac:chgData name="Snigdha Sen" userId="62ff6c0a-80c4-44cf-898f-8a6ba91679bf" providerId="ADAL" clId="{72214A16-FA9E-4320-9CFF-FB5216408289}" dt="2023-07-29T17:37:02.657" v="1984" actId="478"/>
          <ac:cxnSpMkLst>
            <pc:docMk/>
            <pc:sldMk cId="224386108" sldId="969"/>
            <ac:cxnSpMk id="40" creationId="{1F9A17EF-0EC7-733B-1307-E4AE7E21D50D}"/>
          </ac:cxnSpMkLst>
        </pc:cxnChg>
        <pc:cxnChg chg="add del mod topLvl">
          <ac:chgData name="Snigdha Sen" userId="62ff6c0a-80c4-44cf-898f-8a6ba91679bf" providerId="ADAL" clId="{72214A16-FA9E-4320-9CFF-FB5216408289}" dt="2023-07-29T17:37:01.933" v="1983" actId="1076"/>
          <ac:cxnSpMkLst>
            <pc:docMk/>
            <pc:sldMk cId="224386108" sldId="969"/>
            <ac:cxnSpMk id="43" creationId="{403588AA-3110-4C21-AD8E-B139915C67CC}"/>
          </ac:cxnSpMkLst>
        </pc:cxnChg>
        <pc:cxnChg chg="add mod topLvl">
          <ac:chgData name="Snigdha Sen" userId="62ff6c0a-80c4-44cf-898f-8a6ba91679bf" providerId="ADAL" clId="{72214A16-FA9E-4320-9CFF-FB5216408289}" dt="2023-07-29T17:37:01.475" v="1982" actId="1076"/>
          <ac:cxnSpMkLst>
            <pc:docMk/>
            <pc:sldMk cId="224386108" sldId="969"/>
            <ac:cxnSpMk id="45" creationId="{2BF8ECA3-1357-AB37-B386-86F6DE2CF533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47" creationId="{BC9CDE37-4DBE-67C6-29E7-E8E546CF7510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50" creationId="{03B38293-3E5B-276E-3020-7EA1FDDB67A5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54" creationId="{B32A6508-1D7B-5014-DB9D-8B28C7CFE321}"/>
          </ac:cxnSpMkLst>
        </pc:cxnChg>
        <pc:cxnChg chg="add mod topLvl">
          <ac:chgData name="Snigdha Sen" userId="62ff6c0a-80c4-44cf-898f-8a6ba91679bf" providerId="ADAL" clId="{72214A16-FA9E-4320-9CFF-FB5216408289}" dt="2023-07-29T17:29:54.555" v="1924" actId="165"/>
          <ac:cxnSpMkLst>
            <pc:docMk/>
            <pc:sldMk cId="224386108" sldId="969"/>
            <ac:cxnSpMk id="58" creationId="{EFC1F36A-3A99-51DC-CDA9-BB2453F6333F}"/>
          </ac:cxnSpMkLst>
        </pc:cxnChg>
        <pc:cxnChg chg="add mod">
          <ac:chgData name="Snigdha Sen" userId="62ff6c0a-80c4-44cf-898f-8a6ba91679bf" providerId="ADAL" clId="{72214A16-FA9E-4320-9CFF-FB5216408289}" dt="2023-07-29T17:33:14.870" v="1955" actId="1582"/>
          <ac:cxnSpMkLst>
            <pc:docMk/>
            <pc:sldMk cId="224386108" sldId="969"/>
            <ac:cxnSpMk id="68" creationId="{18BE1623-647D-BA50-71B7-F7194D62B1D2}"/>
          </ac:cxnSpMkLst>
        </pc:cxnChg>
        <pc:cxnChg chg="add mod">
          <ac:chgData name="Snigdha Sen" userId="62ff6c0a-80c4-44cf-898f-8a6ba91679bf" providerId="ADAL" clId="{72214A16-FA9E-4320-9CFF-FB5216408289}" dt="2023-07-29T17:33:52.862" v="1962" actId="1582"/>
          <ac:cxnSpMkLst>
            <pc:docMk/>
            <pc:sldMk cId="224386108" sldId="969"/>
            <ac:cxnSpMk id="72" creationId="{C09B21D0-37F9-0CA5-DD3C-99918D3425A9}"/>
          </ac:cxnSpMkLst>
        </pc:cxnChg>
        <pc:cxnChg chg="add mod">
          <ac:chgData name="Snigdha Sen" userId="62ff6c0a-80c4-44cf-898f-8a6ba91679bf" providerId="ADAL" clId="{72214A16-FA9E-4320-9CFF-FB5216408289}" dt="2023-07-29T17:34:11.146" v="1964" actId="1582"/>
          <ac:cxnSpMkLst>
            <pc:docMk/>
            <pc:sldMk cId="224386108" sldId="969"/>
            <ac:cxnSpMk id="74" creationId="{2EF05CD8-68B0-0DA6-4781-0C6C3F4A75FE}"/>
          </ac:cxnSpMkLst>
        </pc:cxnChg>
        <pc:cxnChg chg="add mod">
          <ac:chgData name="Snigdha Sen" userId="62ff6c0a-80c4-44cf-898f-8a6ba91679bf" providerId="ADAL" clId="{72214A16-FA9E-4320-9CFF-FB5216408289}" dt="2023-07-29T17:34:55.910" v="1968" actId="1582"/>
          <ac:cxnSpMkLst>
            <pc:docMk/>
            <pc:sldMk cId="224386108" sldId="969"/>
            <ac:cxnSpMk id="76" creationId="{71A15856-3B75-B8E4-A5D5-A1B66531ADC7}"/>
          </ac:cxnSpMkLst>
        </pc:cxnChg>
        <pc:cxnChg chg="add mod">
          <ac:chgData name="Snigdha Sen" userId="62ff6c0a-80c4-44cf-898f-8a6ba91679bf" providerId="ADAL" clId="{72214A16-FA9E-4320-9CFF-FB5216408289}" dt="2023-07-29T17:35:00.449" v="1969" actId="1582"/>
          <ac:cxnSpMkLst>
            <pc:docMk/>
            <pc:sldMk cId="224386108" sldId="969"/>
            <ac:cxnSpMk id="78" creationId="{72C7984F-4981-6224-E3E0-842118EDE12B}"/>
          </ac:cxnSpMkLst>
        </pc:cxnChg>
        <pc:cxnChg chg="add mod">
          <ac:chgData name="Snigdha Sen" userId="62ff6c0a-80c4-44cf-898f-8a6ba91679bf" providerId="ADAL" clId="{72214A16-FA9E-4320-9CFF-FB5216408289}" dt="2023-07-29T17:38:05.969" v="1985" actId="14100"/>
          <ac:cxnSpMkLst>
            <pc:docMk/>
            <pc:sldMk cId="224386108" sldId="969"/>
            <ac:cxnSpMk id="80" creationId="{D731EB1D-8408-2778-286F-56CEAF61F6AB}"/>
          </ac:cxnSpMkLst>
        </pc:cxnChg>
      </pc:sldChg>
      <pc:sldChg chg="modSp mod">
        <pc:chgData name="Snigdha Sen" userId="62ff6c0a-80c4-44cf-898f-8a6ba91679bf" providerId="ADAL" clId="{72214A16-FA9E-4320-9CFF-FB5216408289}" dt="2023-07-28T15:46:11.505" v="1388" actId="313"/>
        <pc:sldMkLst>
          <pc:docMk/>
          <pc:sldMk cId="2025963819" sldId="970"/>
        </pc:sldMkLst>
        <pc:spChg chg="mod">
          <ac:chgData name="Snigdha Sen" userId="62ff6c0a-80c4-44cf-898f-8a6ba91679bf" providerId="ADAL" clId="{72214A16-FA9E-4320-9CFF-FB5216408289}" dt="2023-07-28T15:46:11.505" v="1388" actId="313"/>
          <ac:spMkLst>
            <pc:docMk/>
            <pc:sldMk cId="2025963819" sldId="970"/>
            <ac:spMk id="5" creationId="{A5BB2838-42FC-DBA6-B946-5BA600C96E0E}"/>
          </ac:spMkLst>
        </pc:spChg>
      </pc:sldChg>
      <pc:sldChg chg="addSp modSp mod">
        <pc:chgData name="Snigdha Sen" userId="62ff6c0a-80c4-44cf-898f-8a6ba91679bf" providerId="ADAL" clId="{72214A16-FA9E-4320-9CFF-FB5216408289}" dt="2023-07-29T16:22:47.552" v="1726" actId="20577"/>
        <pc:sldMkLst>
          <pc:docMk/>
          <pc:sldMk cId="117934570" sldId="971"/>
        </pc:sldMkLst>
        <pc:spChg chg="add mod">
          <ac:chgData name="Snigdha Sen" userId="62ff6c0a-80c4-44cf-898f-8a6ba91679bf" providerId="ADAL" clId="{72214A16-FA9E-4320-9CFF-FB5216408289}" dt="2023-07-29T16:22:47.552" v="1726" actId="20577"/>
          <ac:spMkLst>
            <pc:docMk/>
            <pc:sldMk cId="117934570" sldId="971"/>
            <ac:spMk id="3" creationId="{28ED107E-B9A2-7563-3A84-7CF29DE51B19}"/>
          </ac:spMkLst>
        </pc:spChg>
        <pc:spChg chg="mod">
          <ac:chgData name="Snigdha Sen" userId="62ff6c0a-80c4-44cf-898f-8a6ba91679bf" providerId="ADAL" clId="{72214A16-FA9E-4320-9CFF-FB5216408289}" dt="2023-07-28T15:40:12.562" v="1297" actId="1076"/>
          <ac:spMkLst>
            <pc:docMk/>
            <pc:sldMk cId="117934570" sldId="971"/>
            <ac:spMk id="7" creationId="{3A999A02-1346-F3B6-1160-AFE3E41726FF}"/>
          </ac:spMkLst>
        </pc:spChg>
        <pc:picChg chg="mod modCrop">
          <ac:chgData name="Snigdha Sen" userId="62ff6c0a-80c4-44cf-898f-8a6ba91679bf" providerId="ADAL" clId="{72214A16-FA9E-4320-9CFF-FB5216408289}" dt="2023-07-28T15:40:08.290" v="1296" actId="1076"/>
          <ac:picMkLst>
            <pc:docMk/>
            <pc:sldMk cId="117934570" sldId="971"/>
            <ac:picMk id="6" creationId="{429EC055-3A22-7B48-5DCE-2A6FB16CBC60}"/>
          </ac:picMkLst>
        </pc:picChg>
      </pc:sldChg>
      <pc:sldChg chg="delSp del mod">
        <pc:chgData name="Snigdha Sen" userId="62ff6c0a-80c4-44cf-898f-8a6ba91679bf" providerId="ADAL" clId="{72214A16-FA9E-4320-9CFF-FB5216408289}" dt="2023-07-28T14:25:10.460" v="834" actId="47"/>
        <pc:sldMkLst>
          <pc:docMk/>
          <pc:sldMk cId="4096351237" sldId="972"/>
        </pc:sldMkLst>
        <pc:picChg chg="del">
          <ac:chgData name="Snigdha Sen" userId="62ff6c0a-80c4-44cf-898f-8a6ba91679bf" providerId="ADAL" clId="{72214A16-FA9E-4320-9CFF-FB5216408289}" dt="2023-07-28T14:24:27.172" v="827" actId="21"/>
          <ac:picMkLst>
            <pc:docMk/>
            <pc:sldMk cId="4096351237" sldId="972"/>
            <ac:picMk id="8" creationId="{8022F3EC-85D6-94A8-F284-9524CF3E366B}"/>
          </ac:picMkLst>
        </pc:picChg>
      </pc:sldChg>
      <pc:sldChg chg="del">
        <pc:chgData name="Snigdha Sen" userId="62ff6c0a-80c4-44cf-898f-8a6ba91679bf" providerId="ADAL" clId="{72214A16-FA9E-4320-9CFF-FB5216408289}" dt="2023-07-28T14:16:49.670" v="617" actId="47"/>
        <pc:sldMkLst>
          <pc:docMk/>
          <pc:sldMk cId="144858991" sldId="973"/>
        </pc:sldMkLst>
      </pc:sldChg>
      <pc:sldChg chg="modSp mod">
        <pc:chgData name="Snigdha Sen" userId="62ff6c0a-80c4-44cf-898f-8a6ba91679bf" providerId="ADAL" clId="{72214A16-FA9E-4320-9CFF-FB5216408289}" dt="2023-07-28T14:48:01.399" v="838" actId="404"/>
        <pc:sldMkLst>
          <pc:docMk/>
          <pc:sldMk cId="225832696" sldId="974"/>
        </pc:sldMkLst>
        <pc:spChg chg="mod">
          <ac:chgData name="Snigdha Sen" userId="62ff6c0a-80c4-44cf-898f-8a6ba91679bf" providerId="ADAL" clId="{72214A16-FA9E-4320-9CFF-FB5216408289}" dt="2023-07-28T14:23:10.273" v="789" actId="20577"/>
          <ac:spMkLst>
            <pc:docMk/>
            <pc:sldMk cId="225832696" sldId="974"/>
            <ac:spMk id="4" creationId="{C1756E0F-4155-C401-A36D-AE47CCA9A0D0}"/>
          </ac:spMkLst>
        </pc:spChg>
        <pc:graphicFrameChg chg="modGraphic">
          <ac:chgData name="Snigdha Sen" userId="62ff6c0a-80c4-44cf-898f-8a6ba91679bf" providerId="ADAL" clId="{72214A16-FA9E-4320-9CFF-FB5216408289}" dt="2023-07-28T14:48:01.399" v="838" actId="404"/>
          <ac:graphicFrameMkLst>
            <pc:docMk/>
            <pc:sldMk cId="225832696" sldId="974"/>
            <ac:graphicFrameMk id="18" creationId="{4420AABF-1C9A-5ABC-6567-858243634EBA}"/>
          </ac:graphicFrameMkLst>
        </pc:graphicFrameChg>
      </pc:sldChg>
      <pc:sldChg chg="modSp mod">
        <pc:chgData name="Snigdha Sen" userId="62ff6c0a-80c4-44cf-898f-8a6ba91679bf" providerId="ADAL" clId="{72214A16-FA9E-4320-9CFF-FB5216408289}" dt="2023-07-28T18:14:08.448" v="1556" actId="20577"/>
        <pc:sldMkLst>
          <pc:docMk/>
          <pc:sldMk cId="4164357451" sldId="976"/>
        </pc:sldMkLst>
        <pc:spChg chg="mod">
          <ac:chgData name="Snigdha Sen" userId="62ff6c0a-80c4-44cf-898f-8a6ba91679bf" providerId="ADAL" clId="{72214A16-FA9E-4320-9CFF-FB5216408289}" dt="2023-07-28T18:14:08.448" v="1556" actId="20577"/>
          <ac:spMkLst>
            <pc:docMk/>
            <pc:sldMk cId="4164357451" sldId="976"/>
            <ac:spMk id="3" creationId="{8DE4278A-A5D3-46A2-4B2C-BD60465C0D98}"/>
          </ac:spMkLst>
        </pc:spChg>
        <pc:spChg chg="mod">
          <ac:chgData name="Snigdha Sen" userId="62ff6c0a-80c4-44cf-898f-8a6ba91679bf" providerId="ADAL" clId="{72214A16-FA9E-4320-9CFF-FB5216408289}" dt="2023-07-28T18:13:20.538" v="1437" actId="20577"/>
          <ac:spMkLst>
            <pc:docMk/>
            <pc:sldMk cId="4164357451" sldId="976"/>
            <ac:spMk id="4" creationId="{C1756E0F-4155-C401-A36D-AE47CCA9A0D0}"/>
          </ac:spMkLst>
        </pc:spChg>
      </pc:sldChg>
      <pc:sldChg chg="addSp modSp mod">
        <pc:chgData name="Snigdha Sen" userId="62ff6c0a-80c4-44cf-898f-8a6ba91679bf" providerId="ADAL" clId="{72214A16-FA9E-4320-9CFF-FB5216408289}" dt="2023-07-29T16:01:48.767" v="1710" actId="20577"/>
        <pc:sldMkLst>
          <pc:docMk/>
          <pc:sldMk cId="1720227313" sldId="978"/>
        </pc:sldMkLst>
        <pc:spChg chg="add mod">
          <ac:chgData name="Snigdha Sen" userId="62ff6c0a-80c4-44cf-898f-8a6ba91679bf" providerId="ADAL" clId="{72214A16-FA9E-4320-9CFF-FB5216408289}" dt="2023-07-29T16:01:48.767" v="1710" actId="20577"/>
          <ac:spMkLst>
            <pc:docMk/>
            <pc:sldMk cId="1720227313" sldId="978"/>
            <ac:spMk id="5" creationId="{F32F35C7-79F8-F9E0-A37A-FCB161AB2136}"/>
          </ac:spMkLst>
        </pc:spChg>
      </pc:sldChg>
      <pc:sldChg chg="del">
        <pc:chgData name="Snigdha Sen" userId="62ff6c0a-80c4-44cf-898f-8a6ba91679bf" providerId="ADAL" clId="{72214A16-FA9E-4320-9CFF-FB5216408289}" dt="2023-07-28T15:27:19.456" v="1068" actId="47"/>
        <pc:sldMkLst>
          <pc:docMk/>
          <pc:sldMk cId="3627868698" sldId="979"/>
        </pc:sldMkLst>
      </pc:sldChg>
      <pc:sldChg chg="addSp delSp modSp">
        <pc:chgData name="Snigdha Sen" userId="62ff6c0a-80c4-44cf-898f-8a6ba91679bf" providerId="ADAL" clId="{72214A16-FA9E-4320-9CFF-FB5216408289}" dt="2023-07-29T15:56:48.962" v="1666" actId="14100"/>
        <pc:sldMkLst>
          <pc:docMk/>
          <pc:sldMk cId="3459431740" sldId="980"/>
        </pc:sldMkLst>
        <pc:picChg chg="add del mod">
          <ac:chgData name="Snigdha Sen" userId="62ff6c0a-80c4-44cf-898f-8a6ba91679bf" providerId="ADAL" clId="{72214A16-FA9E-4320-9CFF-FB5216408289}" dt="2023-07-29T15:54:18.411" v="1658" actId="478"/>
          <ac:picMkLst>
            <pc:docMk/>
            <pc:sldMk cId="3459431740" sldId="980"/>
            <ac:picMk id="3" creationId="{8F2FA417-17E8-4FC8-11B4-8D6CBF9379D5}"/>
          </ac:picMkLst>
        </pc:picChg>
        <pc:picChg chg="add mod">
          <ac:chgData name="Snigdha Sen" userId="62ff6c0a-80c4-44cf-898f-8a6ba91679bf" providerId="ADAL" clId="{72214A16-FA9E-4320-9CFF-FB5216408289}" dt="2023-07-29T15:56:48.962" v="1666" actId="14100"/>
          <ac:picMkLst>
            <pc:docMk/>
            <pc:sldMk cId="3459431740" sldId="980"/>
            <ac:picMk id="1028" creationId="{E9F47EA7-41EC-35A3-F480-E7131AA15CA5}"/>
          </ac:picMkLst>
        </pc:picChg>
      </pc:sldChg>
      <pc:sldChg chg="addSp delSp modSp mod">
        <pc:chgData name="Snigdha Sen" userId="62ff6c0a-80c4-44cf-898f-8a6ba91679bf" providerId="ADAL" clId="{72214A16-FA9E-4320-9CFF-FB5216408289}" dt="2023-07-30T05:27:41.886" v="2614" actId="14100"/>
        <pc:sldMkLst>
          <pc:docMk/>
          <pc:sldMk cId="4020656342" sldId="984"/>
        </pc:sldMkLst>
        <pc:spChg chg="add del mod">
          <ac:chgData name="Snigdha Sen" userId="62ff6c0a-80c4-44cf-898f-8a6ba91679bf" providerId="ADAL" clId="{72214A16-FA9E-4320-9CFF-FB5216408289}" dt="2023-07-30T02:39:29.163" v="2026" actId="478"/>
          <ac:spMkLst>
            <pc:docMk/>
            <pc:sldMk cId="4020656342" sldId="984"/>
            <ac:spMk id="3" creationId="{BE6D5113-469B-12B1-23CF-0219137C82FD}"/>
          </ac:spMkLst>
        </pc:spChg>
        <pc:spChg chg="add mod">
          <ac:chgData name="Snigdha Sen" userId="62ff6c0a-80c4-44cf-898f-8a6ba91679bf" providerId="ADAL" clId="{72214A16-FA9E-4320-9CFF-FB5216408289}" dt="2023-07-30T05:21:39.732" v="2587" actId="14100"/>
          <ac:spMkLst>
            <pc:docMk/>
            <pc:sldMk cId="4020656342" sldId="984"/>
            <ac:spMk id="5" creationId="{10DA88AA-1EAF-A403-F7AD-55D78BA2DF3F}"/>
          </ac:spMkLst>
        </pc:spChg>
        <pc:spChg chg="del mod">
          <ac:chgData name="Snigdha Sen" userId="62ff6c0a-80c4-44cf-898f-8a6ba91679bf" providerId="ADAL" clId="{72214A16-FA9E-4320-9CFF-FB5216408289}" dt="2023-07-30T02:38:32.766" v="1997" actId="478"/>
          <ac:spMkLst>
            <pc:docMk/>
            <pc:sldMk cId="4020656342" sldId="984"/>
            <ac:spMk id="8" creationId="{15AC3EAC-AC41-52DC-3310-18CAE839F2AC}"/>
          </ac:spMkLst>
        </pc:spChg>
        <pc:spChg chg="add mod">
          <ac:chgData name="Snigdha Sen" userId="62ff6c0a-80c4-44cf-898f-8a6ba91679bf" providerId="ADAL" clId="{72214A16-FA9E-4320-9CFF-FB5216408289}" dt="2023-07-30T05:21:50.260" v="2591" actId="14100"/>
          <ac:spMkLst>
            <pc:docMk/>
            <pc:sldMk cId="4020656342" sldId="984"/>
            <ac:spMk id="17" creationId="{B55FD0BC-2ADA-DC56-48A8-7CC5050DDD1A}"/>
          </ac:spMkLst>
        </pc:spChg>
        <pc:spChg chg="add mod">
          <ac:chgData name="Snigdha Sen" userId="62ff6c0a-80c4-44cf-898f-8a6ba91679bf" providerId="ADAL" clId="{72214A16-FA9E-4320-9CFF-FB5216408289}" dt="2023-07-30T05:21:42.783" v="2588" actId="14100"/>
          <ac:spMkLst>
            <pc:docMk/>
            <pc:sldMk cId="4020656342" sldId="984"/>
            <ac:spMk id="20" creationId="{7B06EBB2-6DE3-3B67-965A-A3C3A0715D8D}"/>
          </ac:spMkLst>
        </pc:spChg>
        <pc:spChg chg="add mod">
          <ac:chgData name="Snigdha Sen" userId="62ff6c0a-80c4-44cf-898f-8a6ba91679bf" providerId="ADAL" clId="{72214A16-FA9E-4320-9CFF-FB5216408289}" dt="2023-07-30T05:21:59.142" v="2594" actId="1076"/>
          <ac:spMkLst>
            <pc:docMk/>
            <pc:sldMk cId="4020656342" sldId="984"/>
            <ac:spMk id="23" creationId="{01D945BC-BF03-7870-058D-1CBA68937CE2}"/>
          </ac:spMkLst>
        </pc:spChg>
        <pc:spChg chg="add mod">
          <ac:chgData name="Snigdha Sen" userId="62ff6c0a-80c4-44cf-898f-8a6ba91679bf" providerId="ADAL" clId="{72214A16-FA9E-4320-9CFF-FB5216408289}" dt="2023-07-30T05:20:04.955" v="2579" actId="404"/>
          <ac:spMkLst>
            <pc:docMk/>
            <pc:sldMk cId="4020656342" sldId="984"/>
            <ac:spMk id="27" creationId="{9AE0422A-3BAC-60D0-7974-BC419AEAC5AE}"/>
          </ac:spMkLst>
        </pc:spChg>
        <pc:spChg chg="add mod">
          <ac:chgData name="Snigdha Sen" userId="62ff6c0a-80c4-44cf-898f-8a6ba91679bf" providerId="ADAL" clId="{72214A16-FA9E-4320-9CFF-FB5216408289}" dt="2023-07-30T05:20:25.235" v="2581" actId="1076"/>
          <ac:spMkLst>
            <pc:docMk/>
            <pc:sldMk cId="4020656342" sldId="984"/>
            <ac:spMk id="29" creationId="{A5051B78-E7F7-1896-F279-F03974F1E175}"/>
          </ac:spMkLst>
        </pc:spChg>
        <pc:spChg chg="add mod">
          <ac:chgData name="Snigdha Sen" userId="62ff6c0a-80c4-44cf-898f-8a6ba91679bf" providerId="ADAL" clId="{72214A16-FA9E-4320-9CFF-FB5216408289}" dt="2023-07-30T03:01:23.612" v="2186" actId="13822"/>
          <ac:spMkLst>
            <pc:docMk/>
            <pc:sldMk cId="4020656342" sldId="984"/>
            <ac:spMk id="33" creationId="{9593648B-3728-2C08-13FE-667609C706AA}"/>
          </ac:spMkLst>
        </pc:spChg>
        <pc:spChg chg="add del mod">
          <ac:chgData name="Snigdha Sen" userId="62ff6c0a-80c4-44cf-898f-8a6ba91679bf" providerId="ADAL" clId="{72214A16-FA9E-4320-9CFF-FB5216408289}" dt="2023-07-30T04:46:03.593" v="2240" actId="478"/>
          <ac:spMkLst>
            <pc:docMk/>
            <pc:sldMk cId="4020656342" sldId="984"/>
            <ac:spMk id="53" creationId="{9813EDF2-6ADE-929E-F968-544AA8B1C358}"/>
          </ac:spMkLst>
        </pc:spChg>
        <pc:spChg chg="add mod">
          <ac:chgData name="Snigdha Sen" userId="62ff6c0a-80c4-44cf-898f-8a6ba91679bf" providerId="ADAL" clId="{72214A16-FA9E-4320-9CFF-FB5216408289}" dt="2023-07-30T04:56:16.947" v="2338" actId="1076"/>
          <ac:spMkLst>
            <pc:docMk/>
            <pc:sldMk cId="4020656342" sldId="984"/>
            <ac:spMk id="56" creationId="{87365BCE-CD4A-0B15-AA8C-CCB107BACC58}"/>
          </ac:spMkLst>
        </pc:spChg>
        <pc:spChg chg="add mod">
          <ac:chgData name="Snigdha Sen" userId="62ff6c0a-80c4-44cf-898f-8a6ba91679bf" providerId="ADAL" clId="{72214A16-FA9E-4320-9CFF-FB5216408289}" dt="2023-07-30T04:56:19.163" v="2339" actId="1076"/>
          <ac:spMkLst>
            <pc:docMk/>
            <pc:sldMk cId="4020656342" sldId="984"/>
            <ac:spMk id="57" creationId="{C06B5768-00C6-BADC-D404-ACB37ED50B2C}"/>
          </ac:spMkLst>
        </pc:spChg>
        <pc:spChg chg="add mod">
          <ac:chgData name="Snigdha Sen" userId="62ff6c0a-80c4-44cf-898f-8a6ba91679bf" providerId="ADAL" clId="{72214A16-FA9E-4320-9CFF-FB5216408289}" dt="2023-07-30T05:04:28.483" v="2428" actId="14100"/>
          <ac:spMkLst>
            <pc:docMk/>
            <pc:sldMk cId="4020656342" sldId="984"/>
            <ac:spMk id="60" creationId="{8AAF12C1-3CEB-1D9D-4CF8-9800E128AB3B}"/>
          </ac:spMkLst>
        </pc:spChg>
        <pc:spChg chg="add mod">
          <ac:chgData name="Snigdha Sen" userId="62ff6c0a-80c4-44cf-898f-8a6ba91679bf" providerId="ADAL" clId="{72214A16-FA9E-4320-9CFF-FB5216408289}" dt="2023-07-30T05:03:52.522" v="2422" actId="1036"/>
          <ac:spMkLst>
            <pc:docMk/>
            <pc:sldMk cId="4020656342" sldId="984"/>
            <ac:spMk id="61" creationId="{48E79F81-2A42-0F4A-CAA7-3677758CA5EE}"/>
          </ac:spMkLst>
        </pc:spChg>
        <pc:spChg chg="add mod">
          <ac:chgData name="Snigdha Sen" userId="62ff6c0a-80c4-44cf-898f-8a6ba91679bf" providerId="ADAL" clId="{72214A16-FA9E-4320-9CFF-FB5216408289}" dt="2023-07-30T05:09:15.414" v="2479" actId="14100"/>
          <ac:spMkLst>
            <pc:docMk/>
            <pc:sldMk cId="4020656342" sldId="984"/>
            <ac:spMk id="62" creationId="{D0D2F91F-CB22-6177-DF29-583ED1021B5F}"/>
          </ac:spMkLst>
        </pc:spChg>
        <pc:spChg chg="add mod">
          <ac:chgData name="Snigdha Sen" userId="62ff6c0a-80c4-44cf-898f-8a6ba91679bf" providerId="ADAL" clId="{72214A16-FA9E-4320-9CFF-FB5216408289}" dt="2023-07-30T05:03:28.417" v="2417" actId="1076"/>
          <ac:spMkLst>
            <pc:docMk/>
            <pc:sldMk cId="4020656342" sldId="984"/>
            <ac:spMk id="63" creationId="{C2B406F2-667C-503A-2AA9-5A762B2669F0}"/>
          </ac:spMkLst>
        </pc:spChg>
        <pc:spChg chg="add mod">
          <ac:chgData name="Snigdha Sen" userId="62ff6c0a-80c4-44cf-898f-8a6ba91679bf" providerId="ADAL" clId="{72214A16-FA9E-4320-9CFF-FB5216408289}" dt="2023-07-30T05:09:05.975" v="2477" actId="13822"/>
          <ac:spMkLst>
            <pc:docMk/>
            <pc:sldMk cId="4020656342" sldId="984"/>
            <ac:spMk id="64" creationId="{ACE8123F-BD64-9A18-D93E-9E982F20BC45}"/>
          </ac:spMkLst>
        </pc:spChg>
        <pc:spChg chg="add mod">
          <ac:chgData name="Snigdha Sen" userId="62ff6c0a-80c4-44cf-898f-8a6ba91679bf" providerId="ADAL" clId="{72214A16-FA9E-4320-9CFF-FB5216408289}" dt="2023-07-30T05:08:09.177" v="2465" actId="1076"/>
          <ac:spMkLst>
            <pc:docMk/>
            <pc:sldMk cId="4020656342" sldId="984"/>
            <ac:spMk id="65" creationId="{D9B75F2F-F148-08C2-B3DE-7DACF23C5384}"/>
          </ac:spMkLst>
        </pc:spChg>
        <pc:spChg chg="add mod">
          <ac:chgData name="Snigdha Sen" userId="62ff6c0a-80c4-44cf-898f-8a6ba91679bf" providerId="ADAL" clId="{72214A16-FA9E-4320-9CFF-FB5216408289}" dt="2023-07-30T05:08:57.170" v="2476" actId="14100"/>
          <ac:spMkLst>
            <pc:docMk/>
            <pc:sldMk cId="4020656342" sldId="984"/>
            <ac:spMk id="66" creationId="{3D25C59B-9271-9194-2BC0-39F995C06D57}"/>
          </ac:spMkLst>
        </pc:spChg>
        <pc:spChg chg="add mod">
          <ac:chgData name="Snigdha Sen" userId="62ff6c0a-80c4-44cf-898f-8a6ba91679bf" providerId="ADAL" clId="{72214A16-FA9E-4320-9CFF-FB5216408289}" dt="2023-07-30T05:09:56.199" v="2485" actId="13822"/>
          <ac:spMkLst>
            <pc:docMk/>
            <pc:sldMk cId="4020656342" sldId="984"/>
            <ac:spMk id="67" creationId="{D2E603C4-27AC-0F0A-8B8A-9D0E89736864}"/>
          </ac:spMkLst>
        </pc:spChg>
        <pc:spChg chg="add mod">
          <ac:chgData name="Snigdha Sen" userId="62ff6c0a-80c4-44cf-898f-8a6ba91679bf" providerId="ADAL" clId="{72214A16-FA9E-4320-9CFF-FB5216408289}" dt="2023-07-30T05:09:51.107" v="2484" actId="13822"/>
          <ac:spMkLst>
            <pc:docMk/>
            <pc:sldMk cId="4020656342" sldId="984"/>
            <ac:spMk id="68" creationId="{B5E392FB-7BBE-4A76-4A88-8133E38CC84E}"/>
          </ac:spMkLst>
        </pc:spChg>
        <pc:spChg chg="add mod">
          <ac:chgData name="Snigdha Sen" userId="62ff6c0a-80c4-44cf-898f-8a6ba91679bf" providerId="ADAL" clId="{72214A16-FA9E-4320-9CFF-FB5216408289}" dt="2023-07-30T05:15:35.250" v="2529" actId="693"/>
          <ac:spMkLst>
            <pc:docMk/>
            <pc:sldMk cId="4020656342" sldId="984"/>
            <ac:spMk id="81" creationId="{4C8624E8-67F6-EBFA-9420-21D2C7CF2159}"/>
          </ac:spMkLst>
        </pc:spChg>
        <pc:spChg chg="add del mod">
          <ac:chgData name="Snigdha Sen" userId="62ff6c0a-80c4-44cf-898f-8a6ba91679bf" providerId="ADAL" clId="{72214A16-FA9E-4320-9CFF-FB5216408289}" dt="2023-07-30T05:16:23.322" v="2537" actId="11529"/>
          <ac:spMkLst>
            <pc:docMk/>
            <pc:sldMk cId="4020656342" sldId="984"/>
            <ac:spMk id="82" creationId="{C0B22942-C6E1-CAA1-5114-DFD862281D21}"/>
          </ac:spMkLst>
        </pc:spChg>
        <pc:graphicFrameChg chg="del">
          <ac:chgData name="Snigdha Sen" userId="62ff6c0a-80c4-44cf-898f-8a6ba91679bf" providerId="ADAL" clId="{72214A16-FA9E-4320-9CFF-FB5216408289}" dt="2023-07-30T02:38:21.092" v="1992" actId="478"/>
          <ac:graphicFrameMkLst>
            <pc:docMk/>
            <pc:sldMk cId="4020656342" sldId="984"/>
            <ac:graphicFrameMk id="7" creationId="{EFDDBB9A-1B9A-D446-248F-71CB4FD3F59A}"/>
          </ac:graphicFrameMkLst>
        </pc:graphicFrameChg>
        <pc:picChg chg="del">
          <ac:chgData name="Snigdha Sen" userId="62ff6c0a-80c4-44cf-898f-8a6ba91679bf" providerId="ADAL" clId="{72214A16-FA9E-4320-9CFF-FB5216408289}" dt="2023-07-30T02:38:12.275" v="1991" actId="478"/>
          <ac:picMkLst>
            <pc:docMk/>
            <pc:sldMk cId="4020656342" sldId="984"/>
            <ac:picMk id="6" creationId="{CD8C9868-2CE3-F019-F47D-C79309CDBE36}"/>
          </ac:picMkLst>
        </pc:picChg>
        <pc:picChg chg="del">
          <ac:chgData name="Snigdha Sen" userId="62ff6c0a-80c4-44cf-898f-8a6ba91679bf" providerId="ADAL" clId="{72214A16-FA9E-4320-9CFF-FB5216408289}" dt="2023-07-30T02:38:23.659" v="1993" actId="478"/>
          <ac:picMkLst>
            <pc:docMk/>
            <pc:sldMk cId="4020656342" sldId="984"/>
            <ac:picMk id="12" creationId="{5F39897E-2A62-A0F3-2441-812E7E2CB898}"/>
          </ac:picMkLst>
        </pc:picChg>
        <pc:picChg chg="del">
          <ac:chgData name="Snigdha Sen" userId="62ff6c0a-80c4-44cf-898f-8a6ba91679bf" providerId="ADAL" clId="{72214A16-FA9E-4320-9CFF-FB5216408289}" dt="2023-07-30T02:38:25.668" v="1994" actId="478"/>
          <ac:picMkLst>
            <pc:docMk/>
            <pc:sldMk cId="4020656342" sldId="984"/>
            <ac:picMk id="14" creationId="{04116E9E-00D2-851B-8EC6-8B3A8045C69B}"/>
          </ac:picMkLst>
        </pc:picChg>
        <pc:picChg chg="del">
          <ac:chgData name="Snigdha Sen" userId="62ff6c0a-80c4-44cf-898f-8a6ba91679bf" providerId="ADAL" clId="{72214A16-FA9E-4320-9CFF-FB5216408289}" dt="2023-07-30T02:38:28.037" v="1995" actId="478"/>
          <ac:picMkLst>
            <pc:docMk/>
            <pc:sldMk cId="4020656342" sldId="984"/>
            <ac:picMk id="16" creationId="{6DD22492-DC14-7FB5-ADF8-6257AAE32E76}"/>
          </ac:picMkLst>
        </pc:picChg>
        <pc:picChg chg="add mod modCrop">
          <ac:chgData name="Snigdha Sen" userId="62ff6c0a-80c4-44cf-898f-8a6ba91679bf" providerId="ADAL" clId="{72214A16-FA9E-4320-9CFF-FB5216408289}" dt="2023-07-30T05:23:06.644" v="2602" actId="1076"/>
          <ac:picMkLst>
            <pc:docMk/>
            <pc:sldMk cId="4020656342" sldId="984"/>
            <ac:picMk id="70" creationId="{AF2C9AAC-2C0E-EEC9-442A-DB36BB02BBC1}"/>
          </ac:picMkLst>
        </pc:picChg>
        <pc:picChg chg="add mod">
          <ac:chgData name="Snigdha Sen" userId="62ff6c0a-80c4-44cf-898f-8a6ba91679bf" providerId="ADAL" clId="{72214A16-FA9E-4320-9CFF-FB5216408289}" dt="2023-07-30T05:23:09.166" v="2603" actId="1076"/>
          <ac:picMkLst>
            <pc:docMk/>
            <pc:sldMk cId="4020656342" sldId="984"/>
            <ac:picMk id="77" creationId="{3DEA4C0C-8C33-893B-074F-A8B113CD12CE}"/>
          </ac:picMkLst>
        </pc:picChg>
        <pc:picChg chg="add mod">
          <ac:chgData name="Snigdha Sen" userId="62ff6c0a-80c4-44cf-898f-8a6ba91679bf" providerId="ADAL" clId="{72214A16-FA9E-4320-9CFF-FB5216408289}" dt="2023-07-30T05:27:22.316" v="2610" actId="1076"/>
          <ac:picMkLst>
            <pc:docMk/>
            <pc:sldMk cId="4020656342" sldId="984"/>
            <ac:picMk id="121" creationId="{71653238-10F2-6205-5D24-A7B4A5D1ED15}"/>
          </ac:picMkLst>
        </pc:picChg>
        <pc:picChg chg="add mod">
          <ac:chgData name="Snigdha Sen" userId="62ff6c0a-80c4-44cf-898f-8a6ba91679bf" providerId="ADAL" clId="{72214A16-FA9E-4320-9CFF-FB5216408289}" dt="2023-07-30T05:27:27.498" v="2613" actId="14100"/>
          <ac:picMkLst>
            <pc:docMk/>
            <pc:sldMk cId="4020656342" sldId="984"/>
            <ac:picMk id="123" creationId="{896BFDBE-3D47-334B-DDE2-C73D6FF2653E}"/>
          </ac:picMkLst>
        </pc:picChg>
        <pc:cxnChg chg="add del mod">
          <ac:chgData name="Snigdha Sen" userId="62ff6c0a-80c4-44cf-898f-8a6ba91679bf" providerId="ADAL" clId="{72214A16-FA9E-4320-9CFF-FB5216408289}" dt="2023-07-30T02:43:50.508" v="2030" actId="478"/>
          <ac:cxnSpMkLst>
            <pc:docMk/>
            <pc:sldMk cId="4020656342" sldId="984"/>
            <ac:cxnSpMk id="10" creationId="{869439F9-ED12-81C0-7EFB-B06B487F084C}"/>
          </ac:cxnSpMkLst>
        </pc:cxnChg>
        <pc:cxnChg chg="add mod">
          <ac:chgData name="Snigdha Sen" userId="62ff6c0a-80c4-44cf-898f-8a6ba91679bf" providerId="ADAL" clId="{72214A16-FA9E-4320-9CFF-FB5216408289}" dt="2023-07-30T05:21:39.732" v="2587" actId="14100"/>
          <ac:cxnSpMkLst>
            <pc:docMk/>
            <pc:sldMk cId="4020656342" sldId="984"/>
            <ac:cxnSpMk id="13" creationId="{D7964FD7-6ACA-AC09-D888-A6F6E2C65A37}"/>
          </ac:cxnSpMkLst>
        </pc:cxnChg>
        <pc:cxnChg chg="add mod">
          <ac:chgData name="Snigdha Sen" userId="62ff6c0a-80c4-44cf-898f-8a6ba91679bf" providerId="ADAL" clId="{72214A16-FA9E-4320-9CFF-FB5216408289}" dt="2023-07-30T05:21:50.260" v="2591" actId="14100"/>
          <ac:cxnSpMkLst>
            <pc:docMk/>
            <pc:sldMk cId="4020656342" sldId="984"/>
            <ac:cxnSpMk id="19" creationId="{7FD33258-4B17-F40B-B686-10F0CB056B47}"/>
          </ac:cxnSpMkLst>
        </pc:cxnChg>
        <pc:cxnChg chg="add mod">
          <ac:chgData name="Snigdha Sen" userId="62ff6c0a-80c4-44cf-898f-8a6ba91679bf" providerId="ADAL" clId="{72214A16-FA9E-4320-9CFF-FB5216408289}" dt="2023-07-30T05:21:42.783" v="2588" actId="14100"/>
          <ac:cxnSpMkLst>
            <pc:docMk/>
            <pc:sldMk cId="4020656342" sldId="984"/>
            <ac:cxnSpMk id="22" creationId="{21C1B4F4-B22E-5CB8-E1ED-A2A94B7C2A2D}"/>
          </ac:cxnSpMkLst>
        </pc:cxnChg>
        <pc:cxnChg chg="add del mod">
          <ac:chgData name="Snigdha Sen" userId="62ff6c0a-80c4-44cf-898f-8a6ba91679bf" providerId="ADAL" clId="{72214A16-FA9E-4320-9CFF-FB5216408289}" dt="2023-07-30T03:01:39.480" v="2188" actId="478"/>
          <ac:cxnSpMkLst>
            <pc:docMk/>
            <pc:sldMk cId="4020656342" sldId="984"/>
            <ac:cxnSpMk id="25" creationId="{E71E961F-AFEE-27C7-28C4-5F93AC4DC444}"/>
          </ac:cxnSpMkLst>
        </pc:cxnChg>
        <pc:cxnChg chg="add del mod">
          <ac:chgData name="Snigdha Sen" userId="62ff6c0a-80c4-44cf-898f-8a6ba91679bf" providerId="ADAL" clId="{72214A16-FA9E-4320-9CFF-FB5216408289}" dt="2023-07-30T03:02:40.797" v="2193" actId="478"/>
          <ac:cxnSpMkLst>
            <pc:docMk/>
            <pc:sldMk cId="4020656342" sldId="984"/>
            <ac:cxnSpMk id="28" creationId="{FF36F934-5768-5ABC-7118-467063388FE2}"/>
          </ac:cxnSpMkLst>
        </pc:cxnChg>
        <pc:cxnChg chg="add del mod">
          <ac:chgData name="Snigdha Sen" userId="62ff6c0a-80c4-44cf-898f-8a6ba91679bf" providerId="ADAL" clId="{72214A16-FA9E-4320-9CFF-FB5216408289}" dt="2023-07-30T02:51:33.643" v="2146" actId="478"/>
          <ac:cxnSpMkLst>
            <pc:docMk/>
            <pc:sldMk cId="4020656342" sldId="984"/>
            <ac:cxnSpMk id="31" creationId="{A87DE77F-9F4D-2FCF-F6E5-7215638391B3}"/>
          </ac:cxnSpMkLst>
        </pc:cxnChg>
        <pc:cxnChg chg="add mod">
          <ac:chgData name="Snigdha Sen" userId="62ff6c0a-80c4-44cf-898f-8a6ba91679bf" providerId="ADAL" clId="{72214A16-FA9E-4320-9CFF-FB5216408289}" dt="2023-07-30T05:22:12.666" v="2598" actId="14100"/>
          <ac:cxnSpMkLst>
            <pc:docMk/>
            <pc:sldMk cId="4020656342" sldId="984"/>
            <ac:cxnSpMk id="35" creationId="{196D80AA-9DBC-CDEB-E4E8-7A842F37C2CF}"/>
          </ac:cxnSpMkLst>
        </pc:cxnChg>
        <pc:cxnChg chg="add del mod">
          <ac:chgData name="Snigdha Sen" userId="62ff6c0a-80c4-44cf-898f-8a6ba91679bf" providerId="ADAL" clId="{72214A16-FA9E-4320-9CFF-FB5216408289}" dt="2023-07-30T03:02:11.587" v="2190" actId="478"/>
          <ac:cxnSpMkLst>
            <pc:docMk/>
            <pc:sldMk cId="4020656342" sldId="984"/>
            <ac:cxnSpMk id="43" creationId="{09FEBD02-F4FB-EDF9-3376-6B42FF1BAFC0}"/>
          </ac:cxnSpMkLst>
        </pc:cxnChg>
        <pc:cxnChg chg="add mod">
          <ac:chgData name="Snigdha Sen" userId="62ff6c0a-80c4-44cf-898f-8a6ba91679bf" providerId="ADAL" clId="{72214A16-FA9E-4320-9CFF-FB5216408289}" dt="2023-07-30T05:20:35.791" v="2584" actId="14100"/>
          <ac:cxnSpMkLst>
            <pc:docMk/>
            <pc:sldMk cId="4020656342" sldId="984"/>
            <ac:cxnSpMk id="45" creationId="{091E0264-CDC3-E01E-3F4D-ABB33F81428F}"/>
          </ac:cxnSpMkLst>
        </pc:cxnChg>
        <pc:cxnChg chg="add mod">
          <ac:chgData name="Snigdha Sen" userId="62ff6c0a-80c4-44cf-898f-8a6ba91679bf" providerId="ADAL" clId="{72214A16-FA9E-4320-9CFF-FB5216408289}" dt="2023-07-30T05:20:25.235" v="2581" actId="1076"/>
          <ac:cxnSpMkLst>
            <pc:docMk/>
            <pc:sldMk cId="4020656342" sldId="984"/>
            <ac:cxnSpMk id="47" creationId="{D28EF2A1-7888-4D48-CE13-2A9A475F0DC5}"/>
          </ac:cxnSpMkLst>
        </pc:cxnChg>
        <pc:cxnChg chg="add del mod">
          <ac:chgData name="Snigdha Sen" userId="62ff6c0a-80c4-44cf-898f-8a6ba91679bf" providerId="ADAL" clId="{72214A16-FA9E-4320-9CFF-FB5216408289}" dt="2023-07-30T05:21:30.600" v="2585" actId="478"/>
          <ac:cxnSpMkLst>
            <pc:docMk/>
            <pc:sldMk cId="4020656342" sldId="984"/>
            <ac:cxnSpMk id="51" creationId="{3C7484A3-1CAE-D1D4-B418-C89468B6B923}"/>
          </ac:cxnSpMkLst>
        </pc:cxnChg>
        <pc:cxnChg chg="add">
          <ac:chgData name="Snigdha Sen" userId="62ff6c0a-80c4-44cf-898f-8a6ba91679bf" providerId="ADAL" clId="{72214A16-FA9E-4320-9CFF-FB5216408289}" dt="2023-07-30T04:46:11.822" v="2241" actId="11529"/>
          <ac:cxnSpMkLst>
            <pc:docMk/>
            <pc:sldMk cId="4020656342" sldId="984"/>
            <ac:cxnSpMk id="55" creationId="{165A5A8E-B952-9D54-140C-09844DB9A908}"/>
          </ac:cxnSpMkLst>
        </pc:cxnChg>
        <pc:cxnChg chg="add mod">
          <ac:chgData name="Snigdha Sen" userId="62ff6c0a-80c4-44cf-898f-8a6ba91679bf" providerId="ADAL" clId="{72214A16-FA9E-4320-9CFF-FB5216408289}" dt="2023-07-30T04:56:30.567" v="2343" actId="1076"/>
          <ac:cxnSpMkLst>
            <pc:docMk/>
            <pc:sldMk cId="4020656342" sldId="984"/>
            <ac:cxnSpMk id="59" creationId="{72CF97AB-52D7-1741-3E44-4A9E07195EC3}"/>
          </ac:cxnSpMkLst>
        </pc:cxnChg>
        <pc:cxnChg chg="add del mod">
          <ac:chgData name="Snigdha Sen" userId="62ff6c0a-80c4-44cf-898f-8a6ba91679bf" providerId="ADAL" clId="{72214A16-FA9E-4320-9CFF-FB5216408289}" dt="2023-07-30T05:12:51.707" v="2500" actId="478"/>
          <ac:cxnSpMkLst>
            <pc:docMk/>
            <pc:sldMk cId="4020656342" sldId="984"/>
            <ac:cxnSpMk id="72" creationId="{D51BE670-EE22-D639-ACE6-EEF08B7FC13B}"/>
          </ac:cxnSpMkLst>
        </pc:cxnChg>
        <pc:cxnChg chg="add mod">
          <ac:chgData name="Snigdha Sen" userId="62ff6c0a-80c4-44cf-898f-8a6ba91679bf" providerId="ADAL" clId="{72214A16-FA9E-4320-9CFF-FB5216408289}" dt="2023-07-30T05:14:28.175" v="2505" actId="13822"/>
          <ac:cxnSpMkLst>
            <pc:docMk/>
            <pc:sldMk cId="4020656342" sldId="984"/>
            <ac:cxnSpMk id="79" creationId="{537C769E-23D3-343F-B62E-F711BA501CFC}"/>
          </ac:cxnSpMkLst>
        </pc:cxnChg>
        <pc:cxnChg chg="add del mod">
          <ac:chgData name="Snigdha Sen" userId="62ff6c0a-80c4-44cf-898f-8a6ba91679bf" providerId="ADAL" clId="{72214A16-FA9E-4320-9CFF-FB5216408289}" dt="2023-07-30T05:17:13.949" v="2548" actId="478"/>
          <ac:cxnSpMkLst>
            <pc:docMk/>
            <pc:sldMk cId="4020656342" sldId="984"/>
            <ac:cxnSpMk id="84" creationId="{F499BA72-0C9F-FD5B-009E-BB52ADC80A69}"/>
          </ac:cxnSpMkLst>
        </pc:cxnChg>
        <pc:cxnChg chg="add del mod">
          <ac:chgData name="Snigdha Sen" userId="62ff6c0a-80c4-44cf-898f-8a6ba91679bf" providerId="ADAL" clId="{72214A16-FA9E-4320-9CFF-FB5216408289}" dt="2023-07-30T05:17:34.728" v="2552" actId="478"/>
          <ac:cxnSpMkLst>
            <pc:docMk/>
            <pc:sldMk cId="4020656342" sldId="984"/>
            <ac:cxnSpMk id="87" creationId="{98764920-506A-24B5-6198-D732A98647E4}"/>
          </ac:cxnSpMkLst>
        </pc:cxnChg>
        <pc:cxnChg chg="add mod">
          <ac:chgData name="Snigdha Sen" userId="62ff6c0a-80c4-44cf-898f-8a6ba91679bf" providerId="ADAL" clId="{72214A16-FA9E-4320-9CFF-FB5216408289}" dt="2023-07-30T05:19:08.388" v="2567" actId="13822"/>
          <ac:cxnSpMkLst>
            <pc:docMk/>
            <pc:sldMk cId="4020656342" sldId="984"/>
            <ac:cxnSpMk id="91" creationId="{FB227294-2BC1-CF17-7A44-453DB9F6BB34}"/>
          </ac:cxnSpMkLst>
        </pc:cxnChg>
        <pc:cxnChg chg="add mod">
          <ac:chgData name="Snigdha Sen" userId="62ff6c0a-80c4-44cf-898f-8a6ba91679bf" providerId="ADAL" clId="{72214A16-FA9E-4320-9CFF-FB5216408289}" dt="2023-07-30T05:27:41.886" v="2614" actId="14100"/>
          <ac:cxnSpMkLst>
            <pc:docMk/>
            <pc:sldMk cId="4020656342" sldId="984"/>
            <ac:cxnSpMk id="93" creationId="{80EFB2AA-DC3C-F37A-5307-AF0469D94AC9}"/>
          </ac:cxnSpMkLst>
        </pc:cxnChg>
        <pc:cxnChg chg="add mod">
          <ac:chgData name="Snigdha Sen" userId="62ff6c0a-80c4-44cf-898f-8a6ba91679bf" providerId="ADAL" clId="{72214A16-FA9E-4320-9CFF-FB5216408289}" dt="2023-07-30T05:19:34.490" v="2573" actId="1076"/>
          <ac:cxnSpMkLst>
            <pc:docMk/>
            <pc:sldMk cId="4020656342" sldId="984"/>
            <ac:cxnSpMk id="96" creationId="{252163F8-AB7E-40C4-0D39-038C0E23656F}"/>
          </ac:cxnSpMkLst>
        </pc:cxnChg>
      </pc:sldChg>
      <pc:sldChg chg="modSp del">
        <pc:chgData name="Snigdha Sen" userId="62ff6c0a-80c4-44cf-898f-8a6ba91679bf" providerId="ADAL" clId="{72214A16-FA9E-4320-9CFF-FB5216408289}" dt="2023-07-28T14:19:34.632" v="652" actId="47"/>
        <pc:sldMkLst>
          <pc:docMk/>
          <pc:sldMk cId="4237201924" sldId="985"/>
        </pc:sldMkLst>
        <pc:picChg chg="mod">
          <ac:chgData name="Snigdha Sen" userId="62ff6c0a-80c4-44cf-898f-8a6ba91679bf" providerId="ADAL" clId="{72214A16-FA9E-4320-9CFF-FB5216408289}" dt="2023-07-28T14:18:54.998" v="650" actId="1076"/>
          <ac:picMkLst>
            <pc:docMk/>
            <pc:sldMk cId="4237201924" sldId="985"/>
            <ac:picMk id="2058" creationId="{AAAC5237-72B0-610C-4F0C-77D0601D294A}"/>
          </ac:picMkLst>
        </pc:picChg>
        <pc:picChg chg="mod">
          <ac:chgData name="Snigdha Sen" userId="62ff6c0a-80c4-44cf-898f-8a6ba91679bf" providerId="ADAL" clId="{72214A16-FA9E-4320-9CFF-FB5216408289}" dt="2023-07-28T14:18:56.746" v="651" actId="1076"/>
          <ac:picMkLst>
            <pc:docMk/>
            <pc:sldMk cId="4237201924" sldId="985"/>
            <ac:picMk id="2060" creationId="{A5A3D7E6-AD2E-27B7-1C18-5763F011FA28}"/>
          </ac:picMkLst>
        </pc:picChg>
      </pc:sldChg>
      <pc:sldChg chg="del">
        <pc:chgData name="Snigdha Sen" userId="62ff6c0a-80c4-44cf-898f-8a6ba91679bf" providerId="ADAL" clId="{72214A16-FA9E-4320-9CFF-FB5216408289}" dt="2023-07-28T14:12:00.859" v="613" actId="47"/>
        <pc:sldMkLst>
          <pc:docMk/>
          <pc:sldMk cId="100093117" sldId="986"/>
        </pc:sldMkLst>
      </pc:sldChg>
      <pc:sldChg chg="modSp mod">
        <pc:chgData name="Snigdha Sen" userId="62ff6c0a-80c4-44cf-898f-8a6ba91679bf" providerId="ADAL" clId="{72214A16-FA9E-4320-9CFF-FB5216408289}" dt="2023-07-30T05:32:21.037" v="2665" actId="20577"/>
        <pc:sldMkLst>
          <pc:docMk/>
          <pc:sldMk cId="1396411908" sldId="987"/>
        </pc:sldMkLst>
        <pc:spChg chg="mod">
          <ac:chgData name="Snigdha Sen" userId="62ff6c0a-80c4-44cf-898f-8a6ba91679bf" providerId="ADAL" clId="{72214A16-FA9E-4320-9CFF-FB5216408289}" dt="2023-07-30T05:32:21.037" v="2665" actId="20577"/>
          <ac:spMkLst>
            <pc:docMk/>
            <pc:sldMk cId="1396411908" sldId="987"/>
            <ac:spMk id="4" creationId="{DD64348C-730C-89A4-9F82-23E07A989661}"/>
          </ac:spMkLst>
        </pc:spChg>
      </pc:sldChg>
      <pc:sldChg chg="addSp delSp modSp add mod">
        <pc:chgData name="Snigdha Sen" userId="62ff6c0a-80c4-44cf-898f-8a6ba91679bf" providerId="ADAL" clId="{72214A16-FA9E-4320-9CFF-FB5216408289}" dt="2023-07-28T15:02:03.657" v="980" actId="33524"/>
        <pc:sldMkLst>
          <pc:docMk/>
          <pc:sldMk cId="3252735148" sldId="989"/>
        </pc:sldMkLst>
        <pc:spChg chg="mod">
          <ac:chgData name="Snigdha Sen" userId="62ff6c0a-80c4-44cf-898f-8a6ba91679bf" providerId="ADAL" clId="{72214A16-FA9E-4320-9CFF-FB5216408289}" dt="2023-07-28T15:00:36.582" v="954" actId="1076"/>
          <ac:spMkLst>
            <pc:docMk/>
            <pc:sldMk cId="3252735148" sldId="989"/>
            <ac:spMk id="5" creationId="{013BB07B-6F17-DA04-BC53-2A0D5B1E0845}"/>
          </ac:spMkLst>
        </pc:spChg>
        <pc:spChg chg="del mod">
          <ac:chgData name="Snigdha Sen" userId="62ff6c0a-80c4-44cf-898f-8a6ba91679bf" providerId="ADAL" clId="{72214A16-FA9E-4320-9CFF-FB5216408289}" dt="2023-07-28T14:55:18.442" v="920"/>
          <ac:spMkLst>
            <pc:docMk/>
            <pc:sldMk cId="3252735148" sldId="989"/>
            <ac:spMk id="6" creationId="{4E46B472-5128-62EF-DD92-9F1A07483CA9}"/>
          </ac:spMkLst>
        </pc:spChg>
        <pc:spChg chg="add mod">
          <ac:chgData name="Snigdha Sen" userId="62ff6c0a-80c4-44cf-898f-8a6ba91679bf" providerId="ADAL" clId="{72214A16-FA9E-4320-9CFF-FB5216408289}" dt="2023-07-28T15:00:42.476" v="956" actId="1076"/>
          <ac:spMkLst>
            <pc:docMk/>
            <pc:sldMk cId="3252735148" sldId="989"/>
            <ac:spMk id="8" creationId="{0499C5F8-35D9-04D5-77C8-454D32520BD6}"/>
          </ac:spMkLst>
        </pc:spChg>
        <pc:spChg chg="add del mod">
          <ac:chgData name="Snigdha Sen" userId="62ff6c0a-80c4-44cf-898f-8a6ba91679bf" providerId="ADAL" clId="{72214A16-FA9E-4320-9CFF-FB5216408289}" dt="2023-07-28T15:01:56.441" v="977"/>
          <ac:spMkLst>
            <pc:docMk/>
            <pc:sldMk cId="3252735148" sldId="989"/>
            <ac:spMk id="10" creationId="{31A8899A-E1D7-AD20-2AF9-E17F7EDAB4AE}"/>
          </ac:spMkLst>
        </pc:spChg>
        <pc:spChg chg="add mod">
          <ac:chgData name="Snigdha Sen" userId="62ff6c0a-80c4-44cf-898f-8a6ba91679bf" providerId="ADAL" clId="{72214A16-FA9E-4320-9CFF-FB5216408289}" dt="2023-07-28T15:02:03.657" v="980" actId="33524"/>
          <ac:spMkLst>
            <pc:docMk/>
            <pc:sldMk cId="3252735148" sldId="989"/>
            <ac:spMk id="12" creationId="{92BE5174-2CCB-F28B-A056-F42408733684}"/>
          </ac:spMkLst>
        </pc:spChg>
        <pc:picChg chg="mod">
          <ac:chgData name="Snigdha Sen" userId="62ff6c0a-80c4-44cf-898f-8a6ba91679bf" providerId="ADAL" clId="{72214A16-FA9E-4320-9CFF-FB5216408289}" dt="2023-07-28T15:00:39.183" v="955" actId="1076"/>
          <ac:picMkLst>
            <pc:docMk/>
            <pc:sldMk cId="3252735148" sldId="989"/>
            <ac:picMk id="7" creationId="{C1E2A58F-1176-57BF-9A00-97B280FC3E1B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28T17:57:15.077" v="1418" actId="20577"/>
        <pc:sldMkLst>
          <pc:docMk/>
          <pc:sldMk cId="2228930350" sldId="990"/>
        </pc:sldMkLst>
        <pc:spChg chg="add mod">
          <ac:chgData name="Snigdha Sen" userId="62ff6c0a-80c4-44cf-898f-8a6ba91679bf" providerId="ADAL" clId="{72214A16-FA9E-4320-9CFF-FB5216408289}" dt="2023-07-28T17:57:15.077" v="1418" actId="20577"/>
          <ac:spMkLst>
            <pc:docMk/>
            <pc:sldMk cId="2228930350" sldId="990"/>
            <ac:spMk id="5" creationId="{8B5FF619-D752-19F2-2F5B-413C8581DCB2}"/>
          </ac:spMkLst>
        </pc:spChg>
        <pc:picChg chg="del">
          <ac:chgData name="Snigdha Sen" userId="62ff6c0a-80c4-44cf-898f-8a6ba91679bf" providerId="ADAL" clId="{72214A16-FA9E-4320-9CFF-FB5216408289}" dt="2023-07-28T17:55:37.076" v="1404" actId="478"/>
          <ac:picMkLst>
            <pc:docMk/>
            <pc:sldMk cId="2228930350" sldId="990"/>
            <ac:picMk id="6" creationId="{C752D756-8FAB-D4ED-5D3C-B270F01786BD}"/>
          </ac:picMkLst>
        </pc:picChg>
        <pc:picChg chg="del">
          <ac:chgData name="Snigdha Sen" userId="62ff6c0a-80c4-44cf-898f-8a6ba91679bf" providerId="ADAL" clId="{72214A16-FA9E-4320-9CFF-FB5216408289}" dt="2023-07-28T17:55:36.191" v="1403" actId="478"/>
          <ac:picMkLst>
            <pc:docMk/>
            <pc:sldMk cId="2228930350" sldId="990"/>
            <ac:picMk id="31" creationId="{B56F6012-0178-BE15-3414-B96D14B2C47B}"/>
          </ac:picMkLst>
        </pc:picChg>
      </pc:sldChg>
      <pc:sldChg chg="modSp add mod">
        <pc:chgData name="Snigdha Sen" userId="62ff6c0a-80c4-44cf-898f-8a6ba91679bf" providerId="ADAL" clId="{72214A16-FA9E-4320-9CFF-FB5216408289}" dt="2023-07-30T12:20:25.597" v="3338" actId="20577"/>
        <pc:sldMkLst>
          <pc:docMk/>
          <pc:sldMk cId="3702185685" sldId="991"/>
        </pc:sldMkLst>
        <pc:spChg chg="mod">
          <ac:chgData name="Snigdha Sen" userId="62ff6c0a-80c4-44cf-898f-8a6ba91679bf" providerId="ADAL" clId="{72214A16-FA9E-4320-9CFF-FB5216408289}" dt="2023-07-30T12:20:25.597" v="3338" actId="20577"/>
          <ac:spMkLst>
            <pc:docMk/>
            <pc:sldMk cId="3702185685" sldId="991"/>
            <ac:spMk id="3" creationId="{8DE4278A-A5D3-46A2-4B2C-BD60465C0D98}"/>
          </ac:spMkLst>
        </pc:spChg>
        <pc:spChg chg="mod">
          <ac:chgData name="Snigdha Sen" userId="62ff6c0a-80c4-44cf-898f-8a6ba91679bf" providerId="ADAL" clId="{72214A16-FA9E-4320-9CFF-FB5216408289}" dt="2023-07-30T12:17:23.964" v="3091" actId="20577"/>
          <ac:spMkLst>
            <pc:docMk/>
            <pc:sldMk cId="3702185685" sldId="991"/>
            <ac:spMk id="4" creationId="{C1756E0F-4155-C401-A36D-AE47CCA9A0D0}"/>
          </ac:spMkLst>
        </pc:spChg>
      </pc:sldChg>
      <pc:sldChg chg="addSp delSp modSp add mod">
        <pc:chgData name="Snigdha Sen" userId="62ff6c0a-80c4-44cf-898f-8a6ba91679bf" providerId="ADAL" clId="{72214A16-FA9E-4320-9CFF-FB5216408289}" dt="2023-07-29T16:46:44.018" v="1735" actId="1076"/>
        <pc:sldMkLst>
          <pc:docMk/>
          <pc:sldMk cId="1642481755" sldId="993"/>
        </pc:sldMkLst>
        <pc:spChg chg="del">
          <ac:chgData name="Snigdha Sen" userId="62ff6c0a-80c4-44cf-898f-8a6ba91679bf" providerId="ADAL" clId="{72214A16-FA9E-4320-9CFF-FB5216408289}" dt="2023-07-29T16:33:36.729" v="1729" actId="478"/>
          <ac:spMkLst>
            <pc:docMk/>
            <pc:sldMk cId="1642481755" sldId="993"/>
            <ac:spMk id="7" creationId="{0B8EBE4E-B52D-1D13-B065-EA906313C896}"/>
          </ac:spMkLst>
        </pc:spChg>
        <pc:picChg chg="add mod">
          <ac:chgData name="Snigdha Sen" userId="62ff6c0a-80c4-44cf-898f-8a6ba91679bf" providerId="ADAL" clId="{72214A16-FA9E-4320-9CFF-FB5216408289}" dt="2023-07-29T16:46:34.998" v="1731" actId="1076"/>
          <ac:picMkLst>
            <pc:docMk/>
            <pc:sldMk cId="1642481755" sldId="993"/>
            <ac:picMk id="5" creationId="{037002BD-14C1-901A-5C0D-27BFF74521BA}"/>
          </ac:picMkLst>
        </pc:picChg>
        <pc:picChg chg="del">
          <ac:chgData name="Snigdha Sen" userId="62ff6c0a-80c4-44cf-898f-8a6ba91679bf" providerId="ADAL" clId="{72214A16-FA9E-4320-9CFF-FB5216408289}" dt="2023-07-29T16:33:34.342" v="1728" actId="478"/>
          <ac:picMkLst>
            <pc:docMk/>
            <pc:sldMk cId="1642481755" sldId="993"/>
            <ac:picMk id="6" creationId="{F39B858D-89CA-DC8E-85E4-8804BBD99DCF}"/>
          </ac:picMkLst>
        </pc:picChg>
        <pc:picChg chg="add mod">
          <ac:chgData name="Snigdha Sen" userId="62ff6c0a-80c4-44cf-898f-8a6ba91679bf" providerId="ADAL" clId="{72214A16-FA9E-4320-9CFF-FB5216408289}" dt="2023-07-29T16:46:44.018" v="1735" actId="1076"/>
          <ac:picMkLst>
            <pc:docMk/>
            <pc:sldMk cId="1642481755" sldId="993"/>
            <ac:picMk id="9" creationId="{FCAA1701-2C0D-67D7-D4A9-79C1C0CB6AE9}"/>
          </ac:picMkLst>
        </pc:picChg>
      </pc:sldChg>
      <pc:sldChg chg="add">
        <pc:chgData name="Snigdha Sen" userId="62ff6c0a-80c4-44cf-898f-8a6ba91679bf" providerId="ADAL" clId="{72214A16-FA9E-4320-9CFF-FB5216408289}" dt="2023-07-30T02:38:08.907" v="1990" actId="2890"/>
        <pc:sldMkLst>
          <pc:docMk/>
          <pc:sldMk cId="4117561441" sldId="994"/>
        </pc:sldMkLst>
      </pc:sldChg>
      <pc:sldChg chg="addSp delSp modSp add mod">
        <pc:chgData name="Snigdha Sen" userId="62ff6c0a-80c4-44cf-898f-8a6ba91679bf" providerId="ADAL" clId="{72214A16-FA9E-4320-9CFF-FB5216408289}" dt="2023-07-30T09:04:51.856" v="2677" actId="1076"/>
        <pc:sldMkLst>
          <pc:docMk/>
          <pc:sldMk cId="3499639654" sldId="995"/>
        </pc:sldMkLst>
        <pc:spChg chg="del">
          <ac:chgData name="Snigdha Sen" userId="62ff6c0a-80c4-44cf-898f-8a6ba91679bf" providerId="ADAL" clId="{72214A16-FA9E-4320-9CFF-FB5216408289}" dt="2023-07-30T09:03:11.512" v="2669" actId="478"/>
          <ac:spMkLst>
            <pc:docMk/>
            <pc:sldMk cId="3499639654" sldId="995"/>
            <ac:spMk id="5" creationId="{5149A99E-F26A-FB6F-713E-896751978B7A}"/>
          </ac:spMkLst>
        </pc:spChg>
        <pc:picChg chg="del">
          <ac:chgData name="Snigdha Sen" userId="62ff6c0a-80c4-44cf-898f-8a6ba91679bf" providerId="ADAL" clId="{72214A16-FA9E-4320-9CFF-FB5216408289}" dt="2023-07-30T09:03:09.440" v="2668" actId="478"/>
          <ac:picMkLst>
            <pc:docMk/>
            <pc:sldMk cId="3499639654" sldId="995"/>
            <ac:picMk id="3" creationId="{A35DB266-4614-0930-B839-EB4B0B1C0529}"/>
          </ac:picMkLst>
        </pc:picChg>
        <pc:picChg chg="add mod">
          <ac:chgData name="Snigdha Sen" userId="62ff6c0a-80c4-44cf-898f-8a6ba91679bf" providerId="ADAL" clId="{72214A16-FA9E-4320-9CFF-FB5216408289}" dt="2023-07-30T09:03:49.774" v="2671" actId="1076"/>
          <ac:picMkLst>
            <pc:docMk/>
            <pc:sldMk cId="3499639654" sldId="995"/>
            <ac:picMk id="7" creationId="{BA1B0536-8BB5-BA43-9E10-B34285EE97C8}"/>
          </ac:picMkLst>
        </pc:picChg>
        <pc:picChg chg="add mod">
          <ac:chgData name="Snigdha Sen" userId="62ff6c0a-80c4-44cf-898f-8a6ba91679bf" providerId="ADAL" clId="{72214A16-FA9E-4320-9CFF-FB5216408289}" dt="2023-07-30T09:04:18.822" v="2673" actId="1076"/>
          <ac:picMkLst>
            <pc:docMk/>
            <pc:sldMk cId="3499639654" sldId="995"/>
            <ac:picMk id="9" creationId="{458D33E3-BAC8-8484-0A92-DEA8E2FA8041}"/>
          </ac:picMkLst>
        </pc:picChg>
        <pc:picChg chg="add mod">
          <ac:chgData name="Snigdha Sen" userId="62ff6c0a-80c4-44cf-898f-8a6ba91679bf" providerId="ADAL" clId="{72214A16-FA9E-4320-9CFF-FB5216408289}" dt="2023-07-30T09:04:51.856" v="2677" actId="1076"/>
          <ac:picMkLst>
            <pc:docMk/>
            <pc:sldMk cId="3499639654" sldId="995"/>
            <ac:picMk id="10" creationId="{961DD893-1C78-483F-6ACE-B74374B4BB9C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30T13:16:14.774" v="3671" actId="14100"/>
        <pc:sldMkLst>
          <pc:docMk/>
          <pc:sldMk cId="1596996606" sldId="996"/>
        </pc:sldMkLst>
        <pc:spChg chg="mod">
          <ac:chgData name="Snigdha Sen" userId="62ff6c0a-80c4-44cf-898f-8a6ba91679bf" providerId="ADAL" clId="{72214A16-FA9E-4320-9CFF-FB5216408289}" dt="2023-07-30T12:32:43.119" v="3438" actId="20577"/>
          <ac:spMkLst>
            <pc:docMk/>
            <pc:sldMk cId="1596996606" sldId="996"/>
            <ac:spMk id="4" creationId="{C1756E0F-4155-C401-A36D-AE47CCA9A0D0}"/>
          </ac:spMkLst>
        </pc:spChg>
        <pc:spChg chg="del">
          <ac:chgData name="Snigdha Sen" userId="62ff6c0a-80c4-44cf-898f-8a6ba91679bf" providerId="ADAL" clId="{72214A16-FA9E-4320-9CFF-FB5216408289}" dt="2023-07-30T09:06:29.661" v="2681" actId="478"/>
          <ac:spMkLst>
            <pc:docMk/>
            <pc:sldMk cId="1596996606" sldId="996"/>
            <ac:spMk id="5" creationId="{610F4B47-D190-D64E-AEE8-6231A54BBB70}"/>
          </ac:spMkLst>
        </pc:spChg>
        <pc:spChg chg="del">
          <ac:chgData name="Snigdha Sen" userId="62ff6c0a-80c4-44cf-898f-8a6ba91679bf" providerId="ADAL" clId="{72214A16-FA9E-4320-9CFF-FB5216408289}" dt="2023-07-30T09:06:32.587" v="2682" actId="478"/>
          <ac:spMkLst>
            <pc:docMk/>
            <pc:sldMk cId="1596996606" sldId="996"/>
            <ac:spMk id="6" creationId="{9C0D5FDF-9F3F-41CD-03F7-DCBC7510755B}"/>
          </ac:spMkLst>
        </pc:spChg>
        <pc:spChg chg="add del mod">
          <ac:chgData name="Snigdha Sen" userId="62ff6c0a-80c4-44cf-898f-8a6ba91679bf" providerId="ADAL" clId="{72214A16-FA9E-4320-9CFF-FB5216408289}" dt="2023-07-30T12:27:31.997" v="3344" actId="478"/>
          <ac:spMkLst>
            <pc:docMk/>
            <pc:sldMk cId="1596996606" sldId="996"/>
            <ac:spMk id="7" creationId="{2E48C69D-F1F0-65E1-BC47-2FE523B8E500}"/>
          </ac:spMkLst>
        </pc:spChg>
        <pc:spChg chg="add mod">
          <ac:chgData name="Snigdha Sen" userId="62ff6c0a-80c4-44cf-898f-8a6ba91679bf" providerId="ADAL" clId="{72214A16-FA9E-4320-9CFF-FB5216408289}" dt="2023-07-30T13:15:30.504" v="3659" actId="1076"/>
          <ac:spMkLst>
            <pc:docMk/>
            <pc:sldMk cId="1596996606" sldId="996"/>
            <ac:spMk id="8" creationId="{B8CB5818-3784-4F21-1A74-9B97C18827CB}"/>
          </ac:spMkLst>
        </pc:spChg>
        <pc:spChg chg="add mod">
          <ac:chgData name="Snigdha Sen" userId="62ff6c0a-80c4-44cf-898f-8a6ba91679bf" providerId="ADAL" clId="{72214A16-FA9E-4320-9CFF-FB5216408289}" dt="2023-07-30T13:16:14.774" v="3671" actId="14100"/>
          <ac:spMkLst>
            <pc:docMk/>
            <pc:sldMk cId="1596996606" sldId="996"/>
            <ac:spMk id="10" creationId="{35F89863-5FA9-8336-7DDD-BF35E9470E40}"/>
          </ac:spMkLst>
        </pc:spChg>
        <pc:graphicFrameChg chg="add mod modGraphic">
          <ac:chgData name="Snigdha Sen" userId="62ff6c0a-80c4-44cf-898f-8a6ba91679bf" providerId="ADAL" clId="{72214A16-FA9E-4320-9CFF-FB5216408289}" dt="2023-07-30T13:15:42.704" v="3663" actId="14100"/>
          <ac:graphicFrameMkLst>
            <pc:docMk/>
            <pc:sldMk cId="1596996606" sldId="996"/>
            <ac:graphicFrameMk id="5" creationId="{B05F1A49-F8B7-085D-43A0-366F69ED0DD1}"/>
          </ac:graphicFrameMkLst>
        </pc:graphicFrameChg>
        <pc:picChg chg="del">
          <ac:chgData name="Snigdha Sen" userId="62ff6c0a-80c4-44cf-898f-8a6ba91679bf" providerId="ADAL" clId="{72214A16-FA9E-4320-9CFF-FB5216408289}" dt="2023-07-30T09:06:24.349" v="2679" actId="478"/>
          <ac:picMkLst>
            <pc:docMk/>
            <pc:sldMk cId="1596996606" sldId="996"/>
            <ac:picMk id="8" creationId="{658DAB89-DAEE-1879-91C0-9D79BA2124C3}"/>
          </ac:picMkLst>
        </pc:picChg>
        <pc:picChg chg="del">
          <ac:chgData name="Snigdha Sen" userId="62ff6c0a-80c4-44cf-898f-8a6ba91679bf" providerId="ADAL" clId="{72214A16-FA9E-4320-9CFF-FB5216408289}" dt="2023-07-30T09:06:26.171" v="2680" actId="478"/>
          <ac:picMkLst>
            <pc:docMk/>
            <pc:sldMk cId="1596996606" sldId="996"/>
            <ac:picMk id="10" creationId="{73D6AD76-F01E-C614-3520-84ABBE1ADCD7}"/>
          </ac:picMkLst>
        </pc:picChg>
        <pc:picChg chg="add del mod">
          <ac:chgData name="Snigdha Sen" userId="62ff6c0a-80c4-44cf-898f-8a6ba91679bf" providerId="ADAL" clId="{72214A16-FA9E-4320-9CFF-FB5216408289}" dt="2023-07-30T12:27:29.238" v="3343" actId="478"/>
          <ac:picMkLst>
            <pc:docMk/>
            <pc:sldMk cId="1596996606" sldId="996"/>
            <ac:picMk id="11" creationId="{FE820872-34EB-AB1D-C57A-F9C99DD7F3AD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30T09:12:07.937" v="2768" actId="1076"/>
        <pc:sldMkLst>
          <pc:docMk/>
          <pc:sldMk cId="3047789020" sldId="997"/>
        </pc:sldMkLst>
        <pc:spChg chg="del">
          <ac:chgData name="Snigdha Sen" userId="62ff6c0a-80c4-44cf-898f-8a6ba91679bf" providerId="ADAL" clId="{72214A16-FA9E-4320-9CFF-FB5216408289}" dt="2023-07-30T09:08:40.470" v="2747" actId="478"/>
          <ac:spMkLst>
            <pc:docMk/>
            <pc:sldMk cId="3047789020" sldId="997"/>
            <ac:spMk id="7" creationId="{2E48C69D-F1F0-65E1-BC47-2FE523B8E500}"/>
          </ac:spMkLst>
        </pc:spChg>
        <pc:picChg chg="add mod modCrop">
          <ac:chgData name="Snigdha Sen" userId="62ff6c0a-80c4-44cf-898f-8a6ba91679bf" providerId="ADAL" clId="{72214A16-FA9E-4320-9CFF-FB5216408289}" dt="2023-07-30T09:11:22.298" v="2762" actId="1076"/>
          <ac:picMkLst>
            <pc:docMk/>
            <pc:sldMk cId="3047789020" sldId="997"/>
            <ac:picMk id="6" creationId="{EFD4DF9C-9CA7-5A1B-DEDF-DD4B8A5BA701}"/>
          </ac:picMkLst>
        </pc:picChg>
        <pc:picChg chg="add mod">
          <ac:chgData name="Snigdha Sen" userId="62ff6c0a-80c4-44cf-898f-8a6ba91679bf" providerId="ADAL" clId="{72214A16-FA9E-4320-9CFF-FB5216408289}" dt="2023-07-30T09:11:26.748" v="2765" actId="1076"/>
          <ac:picMkLst>
            <pc:docMk/>
            <pc:sldMk cId="3047789020" sldId="997"/>
            <ac:picMk id="9" creationId="{EBADF978-8C4B-E900-2F0F-BB0B4C2523C9}"/>
          </ac:picMkLst>
        </pc:picChg>
        <pc:picChg chg="del">
          <ac:chgData name="Snigdha Sen" userId="62ff6c0a-80c4-44cf-898f-8a6ba91679bf" providerId="ADAL" clId="{72214A16-FA9E-4320-9CFF-FB5216408289}" dt="2023-07-30T09:08:38.077" v="2746" actId="478"/>
          <ac:picMkLst>
            <pc:docMk/>
            <pc:sldMk cId="3047789020" sldId="997"/>
            <ac:picMk id="11" creationId="{FE820872-34EB-AB1D-C57A-F9C99DD7F3AD}"/>
          </ac:picMkLst>
        </pc:picChg>
        <pc:picChg chg="add mod">
          <ac:chgData name="Snigdha Sen" userId="62ff6c0a-80c4-44cf-898f-8a6ba91679bf" providerId="ADAL" clId="{72214A16-FA9E-4320-9CFF-FB5216408289}" dt="2023-07-30T09:12:07.937" v="2768" actId="1076"/>
          <ac:picMkLst>
            <pc:docMk/>
            <pc:sldMk cId="3047789020" sldId="997"/>
            <ac:picMk id="12" creationId="{9C0CBB3F-A618-5EC1-C697-A7737E7F167A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30T09:14:12.580" v="2791" actId="1076"/>
        <pc:sldMkLst>
          <pc:docMk/>
          <pc:sldMk cId="2888584388" sldId="998"/>
        </pc:sldMkLst>
        <pc:picChg chg="del">
          <ac:chgData name="Snigdha Sen" userId="62ff6c0a-80c4-44cf-898f-8a6ba91679bf" providerId="ADAL" clId="{72214A16-FA9E-4320-9CFF-FB5216408289}" dt="2023-07-30T09:12:14.091" v="2770" actId="478"/>
          <ac:picMkLst>
            <pc:docMk/>
            <pc:sldMk cId="2888584388" sldId="998"/>
            <ac:picMk id="6" creationId="{EFD4DF9C-9CA7-5A1B-DEDF-DD4B8A5BA701}"/>
          </ac:picMkLst>
        </pc:picChg>
        <pc:picChg chg="add mod">
          <ac:chgData name="Snigdha Sen" userId="62ff6c0a-80c4-44cf-898f-8a6ba91679bf" providerId="ADAL" clId="{72214A16-FA9E-4320-9CFF-FB5216408289}" dt="2023-07-30T09:12:56.285" v="2777" actId="14100"/>
          <ac:picMkLst>
            <pc:docMk/>
            <pc:sldMk cId="2888584388" sldId="998"/>
            <ac:picMk id="7" creationId="{BE6511EA-478D-D04D-E237-AF02FD183702}"/>
          </ac:picMkLst>
        </pc:picChg>
        <pc:picChg chg="del">
          <ac:chgData name="Snigdha Sen" userId="62ff6c0a-80c4-44cf-898f-8a6ba91679bf" providerId="ADAL" clId="{72214A16-FA9E-4320-9CFF-FB5216408289}" dt="2023-07-30T09:12:14.783" v="2771" actId="478"/>
          <ac:picMkLst>
            <pc:docMk/>
            <pc:sldMk cId="2888584388" sldId="998"/>
            <ac:picMk id="9" creationId="{EBADF978-8C4B-E900-2F0F-BB0B4C2523C9}"/>
          </ac:picMkLst>
        </pc:picChg>
        <pc:picChg chg="add mod">
          <ac:chgData name="Snigdha Sen" userId="62ff6c0a-80c4-44cf-898f-8a6ba91679bf" providerId="ADAL" clId="{72214A16-FA9E-4320-9CFF-FB5216408289}" dt="2023-07-30T09:13:57.877" v="2786" actId="14100"/>
          <ac:picMkLst>
            <pc:docMk/>
            <pc:sldMk cId="2888584388" sldId="998"/>
            <ac:picMk id="10" creationId="{E957E708-6460-F1A6-37EB-8A227E1B94E9}"/>
          </ac:picMkLst>
        </pc:picChg>
        <pc:picChg chg="del">
          <ac:chgData name="Snigdha Sen" userId="62ff6c0a-80c4-44cf-898f-8a6ba91679bf" providerId="ADAL" clId="{72214A16-FA9E-4320-9CFF-FB5216408289}" dt="2023-07-30T09:12:16.025" v="2772" actId="478"/>
          <ac:picMkLst>
            <pc:docMk/>
            <pc:sldMk cId="2888584388" sldId="998"/>
            <ac:picMk id="12" creationId="{9C0CBB3F-A618-5EC1-C697-A7737E7F167A}"/>
          </ac:picMkLst>
        </pc:picChg>
        <pc:picChg chg="add mod">
          <ac:chgData name="Snigdha Sen" userId="62ff6c0a-80c4-44cf-898f-8a6ba91679bf" providerId="ADAL" clId="{72214A16-FA9E-4320-9CFF-FB5216408289}" dt="2023-07-30T09:14:07.061" v="2789" actId="14100"/>
          <ac:picMkLst>
            <pc:docMk/>
            <pc:sldMk cId="2888584388" sldId="998"/>
            <ac:picMk id="13" creationId="{FC5BB0F7-C76B-CEDC-9AF9-803B50B97D7E}"/>
          </ac:picMkLst>
        </pc:picChg>
        <pc:picChg chg="add mod">
          <ac:chgData name="Snigdha Sen" userId="62ff6c0a-80c4-44cf-898f-8a6ba91679bf" providerId="ADAL" clId="{72214A16-FA9E-4320-9CFF-FB5216408289}" dt="2023-07-30T09:14:12.580" v="2791" actId="1076"/>
          <ac:picMkLst>
            <pc:docMk/>
            <pc:sldMk cId="2888584388" sldId="998"/>
            <ac:picMk id="15" creationId="{129793C2-2B12-238B-254F-27C7AA59D4FE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30T09:18:18.105" v="2804" actId="14100"/>
        <pc:sldMkLst>
          <pc:docMk/>
          <pc:sldMk cId="1481187349" sldId="999"/>
        </pc:sldMkLst>
        <pc:picChg chg="add mod">
          <ac:chgData name="Snigdha Sen" userId="62ff6c0a-80c4-44cf-898f-8a6ba91679bf" providerId="ADAL" clId="{72214A16-FA9E-4320-9CFF-FB5216408289}" dt="2023-07-30T09:18:18.105" v="2804" actId="14100"/>
          <ac:picMkLst>
            <pc:docMk/>
            <pc:sldMk cId="1481187349" sldId="999"/>
            <ac:picMk id="6" creationId="{2D26C0E2-4BF6-EEDA-8F4A-71BC9575849C}"/>
          </ac:picMkLst>
        </pc:picChg>
        <pc:picChg chg="del">
          <ac:chgData name="Snigdha Sen" userId="62ff6c0a-80c4-44cf-898f-8a6ba91679bf" providerId="ADAL" clId="{72214A16-FA9E-4320-9CFF-FB5216408289}" dt="2023-07-30T09:16:21.285" v="2794" actId="478"/>
          <ac:picMkLst>
            <pc:docMk/>
            <pc:sldMk cId="1481187349" sldId="999"/>
            <ac:picMk id="7" creationId="{BE6511EA-478D-D04D-E237-AF02FD183702}"/>
          </ac:picMkLst>
        </pc:picChg>
        <pc:picChg chg="add mod">
          <ac:chgData name="Snigdha Sen" userId="62ff6c0a-80c4-44cf-898f-8a6ba91679bf" providerId="ADAL" clId="{72214A16-FA9E-4320-9CFF-FB5216408289}" dt="2023-07-30T09:18:14.899" v="2803" actId="1076"/>
          <ac:picMkLst>
            <pc:docMk/>
            <pc:sldMk cId="1481187349" sldId="999"/>
            <ac:picMk id="9" creationId="{C113B34D-C81C-F272-188B-3D2BFC9DE5EF}"/>
          </ac:picMkLst>
        </pc:picChg>
        <pc:picChg chg="del">
          <ac:chgData name="Snigdha Sen" userId="62ff6c0a-80c4-44cf-898f-8a6ba91679bf" providerId="ADAL" clId="{72214A16-FA9E-4320-9CFF-FB5216408289}" dt="2023-07-30T09:16:20.676" v="2793" actId="478"/>
          <ac:picMkLst>
            <pc:docMk/>
            <pc:sldMk cId="1481187349" sldId="999"/>
            <ac:picMk id="10" creationId="{E957E708-6460-F1A6-37EB-8A227E1B94E9}"/>
          </ac:picMkLst>
        </pc:picChg>
        <pc:picChg chg="del">
          <ac:chgData name="Snigdha Sen" userId="62ff6c0a-80c4-44cf-898f-8a6ba91679bf" providerId="ADAL" clId="{72214A16-FA9E-4320-9CFF-FB5216408289}" dt="2023-07-30T09:16:21.951" v="2795" actId="478"/>
          <ac:picMkLst>
            <pc:docMk/>
            <pc:sldMk cId="1481187349" sldId="999"/>
            <ac:picMk id="13" creationId="{FC5BB0F7-C76B-CEDC-9AF9-803B50B97D7E}"/>
          </ac:picMkLst>
        </pc:picChg>
        <pc:picChg chg="del">
          <ac:chgData name="Snigdha Sen" userId="62ff6c0a-80c4-44cf-898f-8a6ba91679bf" providerId="ADAL" clId="{72214A16-FA9E-4320-9CFF-FB5216408289}" dt="2023-07-30T09:16:22.477" v="2796" actId="478"/>
          <ac:picMkLst>
            <pc:docMk/>
            <pc:sldMk cId="1481187349" sldId="999"/>
            <ac:picMk id="15" creationId="{129793C2-2B12-238B-254F-27C7AA59D4FE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30T11:25:26.276" v="3068" actId="14100"/>
        <pc:sldMkLst>
          <pc:docMk/>
          <pc:sldMk cId="2374865582" sldId="1000"/>
        </pc:sldMkLst>
        <pc:spChg chg="del">
          <ac:chgData name="Snigdha Sen" userId="62ff6c0a-80c4-44cf-898f-8a6ba91679bf" providerId="ADAL" clId="{72214A16-FA9E-4320-9CFF-FB5216408289}" dt="2023-07-30T11:24:30.759" v="3055" actId="478"/>
          <ac:spMkLst>
            <pc:docMk/>
            <pc:sldMk cId="2374865582" sldId="1000"/>
            <ac:spMk id="3" creationId="{80089DF8-06DE-0E37-E98C-D40BED6B24A7}"/>
          </ac:spMkLst>
        </pc:spChg>
        <pc:spChg chg="del">
          <ac:chgData name="Snigdha Sen" userId="62ff6c0a-80c4-44cf-898f-8a6ba91679bf" providerId="ADAL" clId="{72214A16-FA9E-4320-9CFF-FB5216408289}" dt="2023-07-30T11:24:29.141" v="3054" actId="478"/>
          <ac:spMkLst>
            <pc:docMk/>
            <pc:sldMk cId="2374865582" sldId="1000"/>
            <ac:spMk id="5" creationId="{6F8D7CFC-7CDC-179B-E797-8AD8E842B171}"/>
          </ac:spMkLst>
        </pc:spChg>
        <pc:spChg chg="del">
          <ac:chgData name="Snigdha Sen" userId="62ff6c0a-80c4-44cf-898f-8a6ba91679bf" providerId="ADAL" clId="{72214A16-FA9E-4320-9CFF-FB5216408289}" dt="2023-07-30T11:24:32.687" v="3056" actId="478"/>
          <ac:spMkLst>
            <pc:docMk/>
            <pc:sldMk cId="2374865582" sldId="1000"/>
            <ac:spMk id="10" creationId="{160520A6-BFBE-BD3F-05D4-167177913093}"/>
          </ac:spMkLst>
        </pc:spChg>
        <pc:spChg chg="del">
          <ac:chgData name="Snigdha Sen" userId="62ff6c0a-80c4-44cf-898f-8a6ba91679bf" providerId="ADAL" clId="{72214A16-FA9E-4320-9CFF-FB5216408289}" dt="2023-07-30T11:24:34.473" v="3057" actId="478"/>
          <ac:spMkLst>
            <pc:docMk/>
            <pc:sldMk cId="2374865582" sldId="1000"/>
            <ac:spMk id="17" creationId="{069E81C0-78B1-46E2-3B6F-9F84CCC03D32}"/>
          </ac:spMkLst>
        </pc:spChg>
        <pc:spChg chg="del">
          <ac:chgData name="Snigdha Sen" userId="62ff6c0a-80c4-44cf-898f-8a6ba91679bf" providerId="ADAL" clId="{72214A16-FA9E-4320-9CFF-FB5216408289}" dt="2023-07-30T11:24:35.914" v="3058" actId="478"/>
          <ac:spMkLst>
            <pc:docMk/>
            <pc:sldMk cId="2374865582" sldId="1000"/>
            <ac:spMk id="20" creationId="{DB90A3FC-58F4-2ACA-52EE-35B485BBF1AA}"/>
          </ac:spMkLst>
        </pc:spChg>
        <pc:picChg chg="add mod">
          <ac:chgData name="Snigdha Sen" userId="62ff6c0a-80c4-44cf-898f-8a6ba91679bf" providerId="ADAL" clId="{72214A16-FA9E-4320-9CFF-FB5216408289}" dt="2023-07-30T11:25:26.276" v="3068" actId="14100"/>
          <ac:picMkLst>
            <pc:docMk/>
            <pc:sldMk cId="2374865582" sldId="1000"/>
            <ac:picMk id="7" creationId="{F6227729-E58D-41F8-19C5-1B3862A2ECEF}"/>
          </ac:picMkLst>
        </pc:picChg>
        <pc:picChg chg="del">
          <ac:chgData name="Snigdha Sen" userId="62ff6c0a-80c4-44cf-898f-8a6ba91679bf" providerId="ADAL" clId="{72214A16-FA9E-4320-9CFF-FB5216408289}" dt="2023-07-30T11:24:25.525" v="3051" actId="478"/>
          <ac:picMkLst>
            <pc:docMk/>
            <pc:sldMk cId="2374865582" sldId="1000"/>
            <ac:picMk id="9" creationId="{636DD0EA-5BB8-B657-D949-671ACFDDA3A1}"/>
          </ac:picMkLst>
        </pc:picChg>
        <pc:picChg chg="add mod">
          <ac:chgData name="Snigdha Sen" userId="62ff6c0a-80c4-44cf-898f-8a6ba91679bf" providerId="ADAL" clId="{72214A16-FA9E-4320-9CFF-FB5216408289}" dt="2023-07-30T11:25:23.690" v="3067" actId="1076"/>
          <ac:picMkLst>
            <pc:docMk/>
            <pc:sldMk cId="2374865582" sldId="1000"/>
            <ac:picMk id="11" creationId="{66725131-85AE-5448-D598-D62F889B0446}"/>
          </ac:picMkLst>
        </pc:picChg>
        <pc:picChg chg="del">
          <ac:chgData name="Snigdha Sen" userId="62ff6c0a-80c4-44cf-898f-8a6ba91679bf" providerId="ADAL" clId="{72214A16-FA9E-4320-9CFF-FB5216408289}" dt="2023-07-30T11:24:26.322" v="3052" actId="478"/>
          <ac:picMkLst>
            <pc:docMk/>
            <pc:sldMk cId="2374865582" sldId="1000"/>
            <ac:picMk id="16" creationId="{50B4DEDE-AB5E-4DF2-EF1F-636F109EF414}"/>
          </ac:picMkLst>
        </pc:picChg>
        <pc:picChg chg="del">
          <ac:chgData name="Snigdha Sen" userId="62ff6c0a-80c4-44cf-898f-8a6ba91679bf" providerId="ADAL" clId="{72214A16-FA9E-4320-9CFF-FB5216408289}" dt="2023-07-30T11:24:26.982" v="3053" actId="478"/>
          <ac:picMkLst>
            <pc:docMk/>
            <pc:sldMk cId="2374865582" sldId="1000"/>
            <ac:picMk id="19" creationId="{9AAC828D-41FB-C999-1DC9-E7FE74EA2A70}"/>
          </ac:picMkLst>
        </pc:picChg>
      </pc:sldChg>
      <pc:sldChg chg="add del">
        <pc:chgData name="Snigdha Sen" userId="62ff6c0a-80c4-44cf-898f-8a6ba91679bf" providerId="ADAL" clId="{72214A16-FA9E-4320-9CFF-FB5216408289}" dt="2023-07-30T12:26:50.234" v="3340" actId="2890"/>
        <pc:sldMkLst>
          <pc:docMk/>
          <pc:sldMk cId="874532743" sldId="1001"/>
        </pc:sldMkLst>
      </pc:sldChg>
      <pc:sldChg chg="add">
        <pc:chgData name="Snigdha Sen" userId="62ff6c0a-80c4-44cf-898f-8a6ba91679bf" providerId="ADAL" clId="{72214A16-FA9E-4320-9CFF-FB5216408289}" dt="2023-07-30T12:27:25.587" v="3342" actId="2890"/>
        <pc:sldMkLst>
          <pc:docMk/>
          <pc:sldMk cId="4235620384" sldId="1001"/>
        </pc:sldMkLst>
      </pc:sldChg>
      <pc:sldChg chg="addSp delSp modSp new mod">
        <pc:chgData name="Snigdha Sen" userId="62ff6c0a-80c4-44cf-898f-8a6ba91679bf" providerId="ADAL" clId="{72214A16-FA9E-4320-9CFF-FB5216408289}" dt="2023-07-30T14:19:29.209" v="3768" actId="1076"/>
        <pc:sldMkLst>
          <pc:docMk/>
          <pc:sldMk cId="2882184350" sldId="1002"/>
        </pc:sldMkLst>
        <pc:spChg chg="mod">
          <ac:chgData name="Snigdha Sen" userId="62ff6c0a-80c4-44cf-898f-8a6ba91679bf" providerId="ADAL" clId="{72214A16-FA9E-4320-9CFF-FB5216408289}" dt="2023-07-30T13:55:27.769" v="3728" actId="20577"/>
          <ac:spMkLst>
            <pc:docMk/>
            <pc:sldMk cId="2882184350" sldId="1002"/>
            <ac:spMk id="2" creationId="{7CC23769-E7EE-CC32-97B3-F8DF1BC88B58}"/>
          </ac:spMkLst>
        </pc:spChg>
        <pc:spChg chg="add del mod">
          <ac:chgData name="Snigdha Sen" userId="62ff6c0a-80c4-44cf-898f-8a6ba91679bf" providerId="ADAL" clId="{72214A16-FA9E-4320-9CFF-FB5216408289}" dt="2023-07-30T13:58:27.688" v="3737" actId="478"/>
          <ac:spMkLst>
            <pc:docMk/>
            <pc:sldMk cId="2882184350" sldId="1002"/>
            <ac:spMk id="3" creationId="{E49BD50E-D244-3BC4-91AC-705E19FCFD4E}"/>
          </ac:spMkLst>
        </pc:spChg>
        <pc:spChg chg="add del mod">
          <ac:chgData name="Snigdha Sen" userId="62ff6c0a-80c4-44cf-898f-8a6ba91679bf" providerId="ADAL" clId="{72214A16-FA9E-4320-9CFF-FB5216408289}" dt="2023-07-30T13:58:27.688" v="3737" actId="478"/>
          <ac:spMkLst>
            <pc:docMk/>
            <pc:sldMk cId="2882184350" sldId="1002"/>
            <ac:spMk id="8" creationId="{E2DF158A-EB7F-C06C-D30F-20495469B4EF}"/>
          </ac:spMkLst>
        </pc:spChg>
        <pc:spChg chg="add mod">
          <ac:chgData name="Snigdha Sen" userId="62ff6c0a-80c4-44cf-898f-8a6ba91679bf" providerId="ADAL" clId="{72214A16-FA9E-4320-9CFF-FB5216408289}" dt="2023-07-30T14:14:43.325" v="3761" actId="1076"/>
          <ac:spMkLst>
            <pc:docMk/>
            <pc:sldMk cId="2882184350" sldId="1002"/>
            <ac:spMk id="10" creationId="{1F2C8E8C-D5A8-68E0-5BD6-BDFB817A72D6}"/>
          </ac:spMkLst>
        </pc:spChg>
        <pc:spChg chg="add mod">
          <ac:chgData name="Snigdha Sen" userId="62ff6c0a-80c4-44cf-898f-8a6ba91679bf" providerId="ADAL" clId="{72214A16-FA9E-4320-9CFF-FB5216408289}" dt="2023-07-30T14:19:10.743" v="3766"/>
          <ac:spMkLst>
            <pc:docMk/>
            <pc:sldMk cId="2882184350" sldId="1002"/>
            <ac:spMk id="12" creationId="{552A4E96-646C-AD31-8619-7B7245B6B656}"/>
          </ac:spMkLst>
        </pc:spChg>
        <pc:spChg chg="add mod">
          <ac:chgData name="Snigdha Sen" userId="62ff6c0a-80c4-44cf-898f-8a6ba91679bf" providerId="ADAL" clId="{72214A16-FA9E-4320-9CFF-FB5216408289}" dt="2023-07-30T14:14:46.861" v="3762" actId="1076"/>
          <ac:spMkLst>
            <pc:docMk/>
            <pc:sldMk cId="2882184350" sldId="1002"/>
            <ac:spMk id="14" creationId="{CF7117F7-E04C-F38A-1E20-8C1259A83BCC}"/>
          </ac:spMkLst>
        </pc:spChg>
        <pc:spChg chg="add mod">
          <ac:chgData name="Snigdha Sen" userId="62ff6c0a-80c4-44cf-898f-8a6ba91679bf" providerId="ADAL" clId="{72214A16-FA9E-4320-9CFF-FB5216408289}" dt="2023-07-30T14:19:29.209" v="3768" actId="1076"/>
          <ac:spMkLst>
            <pc:docMk/>
            <pc:sldMk cId="2882184350" sldId="1002"/>
            <ac:spMk id="16" creationId="{FD4244B1-E2CB-36C7-F79B-52E96D04F501}"/>
          </ac:spMkLst>
        </pc:spChg>
        <pc:picChg chg="add mod">
          <ac:chgData name="Snigdha Sen" userId="62ff6c0a-80c4-44cf-898f-8a6ba91679bf" providerId="ADAL" clId="{72214A16-FA9E-4320-9CFF-FB5216408289}" dt="2023-07-30T14:13:06.227" v="3756" actId="1076"/>
          <ac:picMkLst>
            <pc:docMk/>
            <pc:sldMk cId="2882184350" sldId="1002"/>
            <ac:picMk id="4" creationId="{10E92CEF-ADD1-7E48-C26C-A5AB82319706}"/>
          </ac:picMkLst>
        </pc:picChg>
        <pc:picChg chg="add mod">
          <ac:chgData name="Snigdha Sen" userId="62ff6c0a-80c4-44cf-898f-8a6ba91679bf" providerId="ADAL" clId="{72214A16-FA9E-4320-9CFF-FB5216408289}" dt="2023-07-30T13:58:38.328" v="3740" actId="1076"/>
          <ac:picMkLst>
            <pc:docMk/>
            <pc:sldMk cId="2882184350" sldId="1002"/>
            <ac:picMk id="6" creationId="{B32976FA-05E8-16B9-4A22-833B51161F76}"/>
          </ac:picMkLst>
        </pc:picChg>
      </pc:sldChg>
      <pc:sldChg chg="addSp delSp modSp add mod">
        <pc:chgData name="Snigdha Sen" userId="62ff6c0a-80c4-44cf-898f-8a6ba91679bf" providerId="ADAL" clId="{72214A16-FA9E-4320-9CFF-FB5216408289}" dt="2023-07-30T14:38:45.674" v="3840" actId="313"/>
        <pc:sldMkLst>
          <pc:docMk/>
          <pc:sldMk cId="2656807504" sldId="1003"/>
        </pc:sldMkLst>
        <pc:spChg chg="del mod">
          <ac:chgData name="Snigdha Sen" userId="62ff6c0a-80c4-44cf-898f-8a6ba91679bf" providerId="ADAL" clId="{72214A16-FA9E-4320-9CFF-FB5216408289}" dt="2023-07-30T14:20:56.099" v="3773"/>
          <ac:spMkLst>
            <pc:docMk/>
            <pc:sldMk cId="2656807504" sldId="1003"/>
            <ac:spMk id="3" creationId="{AA33916F-167F-0A70-66BF-4122A67A3F45}"/>
          </ac:spMkLst>
        </pc:spChg>
        <pc:spChg chg="add mod">
          <ac:chgData name="Snigdha Sen" userId="62ff6c0a-80c4-44cf-898f-8a6ba91679bf" providerId="ADAL" clId="{72214A16-FA9E-4320-9CFF-FB5216408289}" dt="2023-07-30T14:38:45.674" v="3840" actId="313"/>
          <ac:spMkLst>
            <pc:docMk/>
            <pc:sldMk cId="2656807504" sldId="1003"/>
            <ac:spMk id="5" creationId="{B5DFF20A-50C9-3A6C-6590-AF5DAB31FCAC}"/>
          </ac:spMkLst>
        </pc:spChg>
      </pc:sldChg>
    </pc:docChg>
  </pc:docChgLst>
  <pc:docChgLst>
    <pc:chgData name="Snigdha Sen" userId="S::snigdha.sen@gat.ac.in::62ff6c0a-80c4-44cf-898f-8a6ba91679bf" providerId="AD" clId="Web-{2B85893E-0FC3-587A-6D18-AAB9915266A7}"/>
    <pc:docChg chg="addSld modSld">
      <pc:chgData name="Snigdha Sen" userId="S::snigdha.sen@gat.ac.in::62ff6c0a-80c4-44cf-898f-8a6ba91679bf" providerId="AD" clId="Web-{2B85893E-0FC3-587A-6D18-AAB9915266A7}" dt="2021-06-30T06:03:00.640" v="12" actId="20577"/>
      <pc:docMkLst>
        <pc:docMk/>
      </pc:docMkLst>
      <pc:sldChg chg="addSp delSp modSp new">
        <pc:chgData name="Snigdha Sen" userId="S::snigdha.sen@gat.ac.in::62ff6c0a-80c4-44cf-898f-8a6ba91679bf" providerId="AD" clId="Web-{2B85893E-0FC3-587A-6D18-AAB9915266A7}" dt="2021-06-30T06:03:00.640" v="12" actId="20577"/>
        <pc:sldMkLst>
          <pc:docMk/>
          <pc:sldMk cId="401129304" sldId="753"/>
        </pc:sldMkLst>
        <pc:spChg chg="mod">
          <ac:chgData name="Snigdha Sen" userId="S::snigdha.sen@gat.ac.in::62ff6c0a-80c4-44cf-898f-8a6ba91679bf" providerId="AD" clId="Web-{2B85893E-0FC3-587A-6D18-AAB9915266A7}" dt="2021-06-30T06:03:00.640" v="12" actId="20577"/>
          <ac:spMkLst>
            <pc:docMk/>
            <pc:sldMk cId="401129304" sldId="753"/>
            <ac:spMk id="2" creationId="{E7794D03-BCD0-4250-AB18-7F51B8404606}"/>
          </ac:spMkLst>
        </pc:spChg>
        <pc:spChg chg="del">
          <ac:chgData name="Snigdha Sen" userId="S::snigdha.sen@gat.ac.in::62ff6c0a-80c4-44cf-898f-8a6ba91679bf" providerId="AD" clId="Web-{2B85893E-0FC3-587A-6D18-AAB9915266A7}" dt="2021-06-30T06:01:13.857" v="1"/>
          <ac:spMkLst>
            <pc:docMk/>
            <pc:sldMk cId="401129304" sldId="753"/>
            <ac:spMk id="3" creationId="{699D1B61-0EB3-43E8-A29A-BC62C926FDF9}"/>
          </ac:spMkLst>
        </pc:spChg>
        <pc:spChg chg="add del mod">
          <ac:chgData name="Snigdha Sen" userId="S::snigdha.sen@gat.ac.in::62ff6c0a-80c4-44cf-898f-8a6ba91679bf" providerId="AD" clId="Web-{2B85893E-0FC3-587A-6D18-AAB9915266A7}" dt="2021-06-30T06:01:41.451" v="3"/>
          <ac:spMkLst>
            <pc:docMk/>
            <pc:sldMk cId="401129304" sldId="753"/>
            <ac:spMk id="6" creationId="{21F487A7-85A2-41CC-AA94-6137C06FD4F9}"/>
          </ac:spMkLst>
        </pc:spChg>
        <pc:spChg chg="add del mod">
          <ac:chgData name="Snigdha Sen" userId="S::snigdha.sen@gat.ac.in::62ff6c0a-80c4-44cf-898f-8a6ba91679bf" providerId="AD" clId="Web-{2B85893E-0FC3-587A-6D18-AAB9915266A7}" dt="2021-06-30T06:02:24.045" v="7"/>
          <ac:spMkLst>
            <pc:docMk/>
            <pc:sldMk cId="401129304" sldId="753"/>
            <ac:spMk id="9" creationId="{52D45300-C8A3-4C30-8C00-0DAB66F2F5BD}"/>
          </ac:spMkLst>
        </pc:spChg>
        <pc:picChg chg="add del mod ord">
          <ac:chgData name="Snigdha Sen" userId="S::snigdha.sen@gat.ac.in::62ff6c0a-80c4-44cf-898f-8a6ba91679bf" providerId="AD" clId="Web-{2B85893E-0FC3-587A-6D18-AAB9915266A7}" dt="2021-06-30T06:01:16.607" v="2"/>
          <ac:picMkLst>
            <pc:docMk/>
            <pc:sldMk cId="401129304" sldId="753"/>
            <ac:picMk id="4" creationId="{5D2F86D4-01A7-4FF4-ADF5-2B428C702140}"/>
          </ac:picMkLst>
        </pc:picChg>
        <pc:picChg chg="add del mod ord">
          <ac:chgData name="Snigdha Sen" userId="S::snigdha.sen@gat.ac.in::62ff6c0a-80c4-44cf-898f-8a6ba91679bf" providerId="AD" clId="Web-{2B85893E-0FC3-587A-6D18-AAB9915266A7}" dt="2021-06-30T06:02:17.967" v="6"/>
          <ac:picMkLst>
            <pc:docMk/>
            <pc:sldMk cId="401129304" sldId="753"/>
            <ac:picMk id="7" creationId="{059C0A18-4F5A-4A5A-A986-76C3E45715C1}"/>
          </ac:picMkLst>
        </pc:picChg>
        <pc:picChg chg="add mod ord">
          <ac:chgData name="Snigdha Sen" userId="S::snigdha.sen@gat.ac.in::62ff6c0a-80c4-44cf-898f-8a6ba91679bf" providerId="AD" clId="Web-{2B85893E-0FC3-587A-6D18-AAB9915266A7}" dt="2021-06-30T06:02:28.983" v="10" actId="14100"/>
          <ac:picMkLst>
            <pc:docMk/>
            <pc:sldMk cId="401129304" sldId="753"/>
            <ac:picMk id="10" creationId="{4176085D-3228-4AFE-9AEA-DB3C193E900A}"/>
          </ac:picMkLst>
        </pc:picChg>
      </pc:sldChg>
    </pc:docChg>
  </pc:docChgLst>
  <pc:docChgLst>
    <pc:chgData name="Snigdha Sen" userId="S::snigdha.sen@gat.ac.in::62ff6c0a-80c4-44cf-898f-8a6ba91679bf" providerId="AD" clId="Web-{504B7D9C-58C5-3E37-360B-0B488A20AB7B}"/>
    <pc:docChg chg="modSld">
      <pc:chgData name="Snigdha Sen" userId="S::snigdha.sen@gat.ac.in::62ff6c0a-80c4-44cf-898f-8a6ba91679bf" providerId="AD" clId="Web-{504B7D9C-58C5-3E37-360B-0B488A20AB7B}" dt="2021-06-30T06:35:08.111" v="18" actId="20577"/>
      <pc:docMkLst>
        <pc:docMk/>
      </pc:docMkLst>
      <pc:sldChg chg="modSp">
        <pc:chgData name="Snigdha Sen" userId="S::snigdha.sen@gat.ac.in::62ff6c0a-80c4-44cf-898f-8a6ba91679bf" providerId="AD" clId="Web-{504B7D9C-58C5-3E37-360B-0B488A20AB7B}" dt="2021-06-30T06:35:08.111" v="18" actId="20577"/>
        <pc:sldMkLst>
          <pc:docMk/>
          <pc:sldMk cId="3257173502" sldId="727"/>
        </pc:sldMkLst>
        <pc:spChg chg="mod">
          <ac:chgData name="Snigdha Sen" userId="S::snigdha.sen@gat.ac.in::62ff6c0a-80c4-44cf-898f-8a6ba91679bf" providerId="AD" clId="Web-{504B7D9C-58C5-3E37-360B-0B488A20AB7B}" dt="2021-06-30T06:35:08.111" v="18" actId="20577"/>
          <ac:spMkLst>
            <pc:docMk/>
            <pc:sldMk cId="3257173502" sldId="727"/>
            <ac:spMk id="3" creationId="{67F914C8-4B12-4D4A-AA08-F293876ED69A}"/>
          </ac:spMkLst>
        </pc:spChg>
      </pc:sldChg>
    </pc:docChg>
  </pc:docChgLst>
  <pc:docChgLst>
    <pc:chgData name="Snigdha Sen" userId="S::snigdha.sen@gat.ac.in::62ff6c0a-80c4-44cf-898f-8a6ba91679bf" providerId="AD" clId="Web-{B5C18280-2B61-5A89-AD81-A8BF8A283517}"/>
    <pc:docChg chg="addSld modSld">
      <pc:chgData name="Snigdha Sen" userId="S::snigdha.sen@gat.ac.in::62ff6c0a-80c4-44cf-898f-8a6ba91679bf" providerId="AD" clId="Web-{B5C18280-2B61-5A89-AD81-A8BF8A283517}" dt="2022-04-23T05:24:58.068" v="22" actId="20577"/>
      <pc:docMkLst>
        <pc:docMk/>
      </pc:docMkLst>
      <pc:sldChg chg="modSp new">
        <pc:chgData name="Snigdha Sen" userId="S::snigdha.sen@gat.ac.in::62ff6c0a-80c4-44cf-898f-8a6ba91679bf" providerId="AD" clId="Web-{B5C18280-2B61-5A89-AD81-A8BF8A283517}" dt="2022-04-23T05:24:58.068" v="22" actId="20577"/>
        <pc:sldMkLst>
          <pc:docMk/>
          <pc:sldMk cId="3137956603" sldId="777"/>
        </pc:sldMkLst>
        <pc:spChg chg="mod">
          <ac:chgData name="Snigdha Sen" userId="S::snigdha.sen@gat.ac.in::62ff6c0a-80c4-44cf-898f-8a6ba91679bf" providerId="AD" clId="Web-{B5C18280-2B61-5A89-AD81-A8BF8A283517}" dt="2022-04-23T05:24:58.068" v="22" actId="20577"/>
          <ac:spMkLst>
            <pc:docMk/>
            <pc:sldMk cId="3137956603" sldId="777"/>
            <ac:spMk id="3" creationId="{3E32D9BB-5F5A-9ABE-D53F-851C22F68779}"/>
          </ac:spMkLst>
        </pc:spChg>
      </pc:sldChg>
    </pc:docChg>
  </pc:docChgLst>
  <pc:docChgLst>
    <pc:chgData name="Snigdha Sen" userId="S::snigdha.sen@gat.ac.in::62ff6c0a-80c4-44cf-898f-8a6ba91679bf" providerId="AD" clId="Web-{0C61C053-8D8F-49B2-337E-3F17703C3A5A}"/>
    <pc:docChg chg="addSld modSld">
      <pc:chgData name="Snigdha Sen" userId="S::snigdha.sen@gat.ac.in::62ff6c0a-80c4-44cf-898f-8a6ba91679bf" providerId="AD" clId="Web-{0C61C053-8D8F-49B2-337E-3F17703C3A5A}" dt="2020-12-11T08:48:57.144" v="35"/>
      <pc:docMkLst>
        <pc:docMk/>
      </pc:docMkLst>
      <pc:sldChg chg="addSp delSp modSp new mod setBg">
        <pc:chgData name="Snigdha Sen" userId="S::snigdha.sen@gat.ac.in::62ff6c0a-80c4-44cf-898f-8a6ba91679bf" providerId="AD" clId="Web-{0C61C053-8D8F-49B2-337E-3F17703C3A5A}" dt="2020-12-11T08:48:57.144" v="35"/>
        <pc:sldMkLst>
          <pc:docMk/>
          <pc:sldMk cId="112728206" sldId="710"/>
        </pc:sldMkLst>
        <pc:spChg chg="mod">
          <ac:chgData name="Snigdha Sen" userId="S::snigdha.sen@gat.ac.in::62ff6c0a-80c4-44cf-898f-8a6ba91679bf" providerId="AD" clId="Web-{0C61C053-8D8F-49B2-337E-3F17703C3A5A}" dt="2020-12-11T08:48:57.144" v="35"/>
          <ac:spMkLst>
            <pc:docMk/>
            <pc:sldMk cId="112728206" sldId="710"/>
            <ac:spMk id="2" creationId="{CB9A9254-0711-463A-9E34-5F5F943BFE37}"/>
          </ac:spMkLst>
        </pc:spChg>
        <pc:spChg chg="del">
          <ac:chgData name="Snigdha Sen" userId="S::snigdha.sen@gat.ac.in::62ff6c0a-80c4-44cf-898f-8a6ba91679bf" providerId="AD" clId="Web-{0C61C053-8D8F-49B2-337E-3F17703C3A5A}" dt="2020-12-11T08:38:19.958" v="1"/>
          <ac:spMkLst>
            <pc:docMk/>
            <pc:sldMk cId="112728206" sldId="710"/>
            <ac:spMk id="3" creationId="{126D88EA-DD73-460A-859E-D54BB788641B}"/>
          </ac:spMkLst>
        </pc:spChg>
        <pc:spChg chg="add del mod">
          <ac:chgData name="Snigdha Sen" userId="S::snigdha.sen@gat.ac.in::62ff6c0a-80c4-44cf-898f-8a6ba91679bf" providerId="AD" clId="Web-{0C61C053-8D8F-49B2-337E-3F17703C3A5A}" dt="2020-12-11T08:47:58.531" v="22"/>
          <ac:spMkLst>
            <pc:docMk/>
            <pc:sldMk cId="112728206" sldId="710"/>
            <ac:spMk id="6" creationId="{1BC9CB25-7E84-48C0-9EBC-5459A2BA341D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53.707" v="32"/>
          <ac:spMkLst>
            <pc:docMk/>
            <pc:sldMk cId="112728206" sldId="710"/>
            <ac:spMk id="9" creationId="{62542EEC-4F7C-4AE2-933E-EAC8EB3FA378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53.707" v="32"/>
          <ac:spMkLst>
            <pc:docMk/>
            <pc:sldMk cId="112728206" sldId="710"/>
            <ac:spMk id="10" creationId="{B81933D1-5615-42C7-9C0B-4EB7105CCE2D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53.707" v="32"/>
          <ac:spMkLst>
            <pc:docMk/>
            <pc:sldMk cId="112728206" sldId="710"/>
            <ac:spMk id="11" creationId="{19C9EAEA-39D0-4B0E-A0EB-51E7B26740B1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49.894" v="30"/>
          <ac:spMkLst>
            <pc:docMk/>
            <pc:sldMk cId="112728206" sldId="710"/>
            <ac:spMk id="12" creationId="{7F357D35-3E3E-4EC7-B3AE-C106ABB7DC68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49.894" v="30"/>
          <ac:spMkLst>
            <pc:docMk/>
            <pc:sldMk cId="112728206" sldId="710"/>
            <ac:spMk id="14" creationId="{9334D921-DCE6-4D92-987F-D98C93F1CBD7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57.144" v="34"/>
          <ac:spMkLst>
            <pc:docMk/>
            <pc:sldMk cId="112728206" sldId="710"/>
            <ac:spMk id="15" creationId="{58153EC8-8E01-4D70-B575-24ABD35A1125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49.894" v="30"/>
          <ac:spMkLst>
            <pc:docMk/>
            <pc:sldMk cId="112728206" sldId="710"/>
            <ac:spMk id="16" creationId="{DE4D942F-489D-4A7B-8983-942543481B69}"/>
          </ac:spMkLst>
        </pc:spChg>
        <pc:spChg chg="add">
          <ac:chgData name="Snigdha Sen" userId="S::snigdha.sen@gat.ac.in::62ff6c0a-80c4-44cf-898f-8a6ba91679bf" providerId="AD" clId="Web-{0C61C053-8D8F-49B2-337E-3F17703C3A5A}" dt="2020-12-11T08:48:57.144" v="35"/>
          <ac:spMkLst>
            <pc:docMk/>
            <pc:sldMk cId="112728206" sldId="710"/>
            <ac:spMk id="17" creationId="{7F357D35-3E3E-4EC7-B3AE-C106ABB7DC68}"/>
          </ac:spMkLst>
        </pc:spChg>
        <pc:spChg chg="add">
          <ac:chgData name="Snigdha Sen" userId="S::snigdha.sen@gat.ac.in::62ff6c0a-80c4-44cf-898f-8a6ba91679bf" providerId="AD" clId="Web-{0C61C053-8D8F-49B2-337E-3F17703C3A5A}" dt="2020-12-11T08:48:57.144" v="35"/>
          <ac:spMkLst>
            <pc:docMk/>
            <pc:sldMk cId="112728206" sldId="710"/>
            <ac:spMk id="19" creationId="{9334D921-DCE6-4D92-987F-D98C93F1CBD7}"/>
          </ac:spMkLst>
        </pc:spChg>
        <pc:spChg chg="add del">
          <ac:chgData name="Snigdha Sen" userId="S::snigdha.sen@gat.ac.in::62ff6c0a-80c4-44cf-898f-8a6ba91679bf" providerId="AD" clId="Web-{0C61C053-8D8F-49B2-337E-3F17703C3A5A}" dt="2020-12-11T08:48:49.894" v="30"/>
          <ac:spMkLst>
            <pc:docMk/>
            <pc:sldMk cId="112728206" sldId="710"/>
            <ac:spMk id="20" creationId="{593BD913-0EB6-48A4-B22A-6A4DE089854B}"/>
          </ac:spMkLst>
        </pc:spChg>
        <pc:spChg chg="add">
          <ac:chgData name="Snigdha Sen" userId="S::snigdha.sen@gat.ac.in::62ff6c0a-80c4-44cf-898f-8a6ba91679bf" providerId="AD" clId="Web-{0C61C053-8D8F-49B2-337E-3F17703C3A5A}" dt="2020-12-11T08:48:57.144" v="35"/>
          <ac:spMkLst>
            <pc:docMk/>
            <pc:sldMk cId="112728206" sldId="710"/>
            <ac:spMk id="21" creationId="{DE4D942F-489D-4A7B-8983-942543481B69}"/>
          </ac:spMkLst>
        </pc:spChg>
        <pc:spChg chg="add">
          <ac:chgData name="Snigdha Sen" userId="S::snigdha.sen@gat.ac.in::62ff6c0a-80c4-44cf-898f-8a6ba91679bf" providerId="AD" clId="Web-{0C61C053-8D8F-49B2-337E-3F17703C3A5A}" dt="2020-12-11T08:48:57.144" v="35"/>
          <ac:spMkLst>
            <pc:docMk/>
            <pc:sldMk cId="112728206" sldId="710"/>
            <ac:spMk id="23" creationId="{593BD913-0EB6-48A4-B22A-6A4DE089854B}"/>
          </ac:spMkLst>
        </pc:spChg>
        <pc:grpChg chg="add del">
          <ac:chgData name="Snigdha Sen" userId="S::snigdha.sen@gat.ac.in::62ff6c0a-80c4-44cf-898f-8a6ba91679bf" providerId="AD" clId="Web-{0C61C053-8D8F-49B2-337E-3F17703C3A5A}" dt="2020-12-11T08:48:53.707" v="32"/>
          <ac:grpSpMkLst>
            <pc:docMk/>
            <pc:sldMk cId="112728206" sldId="710"/>
            <ac:grpSpMk id="13" creationId="{032D8612-31EB-44CF-A1D0-14FD4C705424}"/>
          </ac:grpSpMkLst>
        </pc:grpChg>
        <pc:picChg chg="add del mod ord">
          <ac:chgData name="Snigdha Sen" userId="S::snigdha.sen@gat.ac.in::62ff6c0a-80c4-44cf-898f-8a6ba91679bf" providerId="AD" clId="Web-{0C61C053-8D8F-49B2-337E-3F17703C3A5A}" dt="2020-12-11T08:47:51.327" v="21"/>
          <ac:picMkLst>
            <pc:docMk/>
            <pc:sldMk cId="112728206" sldId="710"/>
            <ac:picMk id="4" creationId="{A1C32085-4ECF-46D3-9704-CD0BA3B92EA2}"/>
          </ac:picMkLst>
        </pc:picChg>
        <pc:picChg chg="add mod">
          <ac:chgData name="Snigdha Sen" userId="S::snigdha.sen@gat.ac.in::62ff6c0a-80c4-44cf-898f-8a6ba91679bf" providerId="AD" clId="Web-{0C61C053-8D8F-49B2-337E-3F17703C3A5A}" dt="2020-12-11T08:48:57.144" v="35"/>
          <ac:picMkLst>
            <pc:docMk/>
            <pc:sldMk cId="112728206" sldId="710"/>
            <ac:picMk id="7" creationId="{15E6F691-5AEC-4411-BC06-302D049F087C}"/>
          </ac:picMkLst>
        </pc:picChg>
        <pc:cxnChg chg="add del">
          <ac:chgData name="Snigdha Sen" userId="S::snigdha.sen@gat.ac.in::62ff6c0a-80c4-44cf-898f-8a6ba91679bf" providerId="AD" clId="Web-{0C61C053-8D8F-49B2-337E-3F17703C3A5A}" dt="2020-12-11T08:48:49.894" v="30"/>
          <ac:cxnSpMkLst>
            <pc:docMk/>
            <pc:sldMk cId="112728206" sldId="710"/>
            <ac:cxnSpMk id="18" creationId="{E8F0F547-5526-40CC-8397-442101C26B40}"/>
          </ac:cxnSpMkLst>
        </pc:cxnChg>
        <pc:cxnChg chg="add">
          <ac:chgData name="Snigdha Sen" userId="S::snigdha.sen@gat.ac.in::62ff6c0a-80c4-44cf-898f-8a6ba91679bf" providerId="AD" clId="Web-{0C61C053-8D8F-49B2-337E-3F17703C3A5A}" dt="2020-12-11T08:48:57.144" v="35"/>
          <ac:cxnSpMkLst>
            <pc:docMk/>
            <pc:sldMk cId="112728206" sldId="710"/>
            <ac:cxnSpMk id="22" creationId="{E8F0F547-5526-40CC-8397-442101C26B40}"/>
          </ac:cxnSpMkLst>
        </pc:cxnChg>
      </pc:sldChg>
    </pc:docChg>
  </pc:docChgLst>
  <pc:docChgLst>
    <pc:chgData name="Snigdha Sen" userId="62ff6c0a-80c4-44cf-898f-8a6ba91679bf" providerId="ADAL" clId="{9B6BDA29-D58B-43E6-9674-B804296CCEC6}"/>
    <pc:docChg chg="custSel addSld modSld">
      <pc:chgData name="Snigdha Sen" userId="62ff6c0a-80c4-44cf-898f-8a6ba91679bf" providerId="ADAL" clId="{9B6BDA29-D58B-43E6-9674-B804296CCEC6}" dt="2022-05-12T16:52:16.892" v="169" actId="22"/>
      <pc:docMkLst>
        <pc:docMk/>
      </pc:docMkLst>
      <pc:sldChg chg="modSp new mod">
        <pc:chgData name="Snigdha Sen" userId="62ff6c0a-80c4-44cf-898f-8a6ba91679bf" providerId="ADAL" clId="{9B6BDA29-D58B-43E6-9674-B804296CCEC6}" dt="2022-05-03T12:36:02.075" v="120" actId="20577"/>
        <pc:sldMkLst>
          <pc:docMk/>
          <pc:sldMk cId="298735935" sldId="779"/>
        </pc:sldMkLst>
        <pc:spChg chg="mod">
          <ac:chgData name="Snigdha Sen" userId="62ff6c0a-80c4-44cf-898f-8a6ba91679bf" providerId="ADAL" clId="{9B6BDA29-D58B-43E6-9674-B804296CCEC6}" dt="2022-05-03T12:36:02.075" v="120" actId="20577"/>
          <ac:spMkLst>
            <pc:docMk/>
            <pc:sldMk cId="298735935" sldId="779"/>
            <ac:spMk id="3" creationId="{214857EC-5B71-7268-B09E-7FF2E0A843EE}"/>
          </ac:spMkLst>
        </pc:spChg>
      </pc:sldChg>
      <pc:sldChg chg="modSp new mod">
        <pc:chgData name="Snigdha Sen" userId="62ff6c0a-80c4-44cf-898f-8a6ba91679bf" providerId="ADAL" clId="{9B6BDA29-D58B-43E6-9674-B804296CCEC6}" dt="2022-05-12T15:25:08.876" v="123" actId="27636"/>
        <pc:sldMkLst>
          <pc:docMk/>
          <pc:sldMk cId="2572158132" sldId="780"/>
        </pc:sldMkLst>
        <pc:spChg chg="mod">
          <ac:chgData name="Snigdha Sen" userId="62ff6c0a-80c4-44cf-898f-8a6ba91679bf" providerId="ADAL" clId="{9B6BDA29-D58B-43E6-9674-B804296CCEC6}" dt="2022-05-12T15:25:08.876" v="123" actId="27636"/>
          <ac:spMkLst>
            <pc:docMk/>
            <pc:sldMk cId="2572158132" sldId="780"/>
            <ac:spMk id="3" creationId="{AD310AEE-7257-6926-A0E5-E74ADC63DFAF}"/>
          </ac:spMkLst>
        </pc:spChg>
      </pc:sldChg>
      <pc:sldChg chg="modSp new mod">
        <pc:chgData name="Snigdha Sen" userId="62ff6c0a-80c4-44cf-898f-8a6ba91679bf" providerId="ADAL" clId="{9B6BDA29-D58B-43E6-9674-B804296CCEC6}" dt="2022-05-12T15:40:19.933" v="125"/>
        <pc:sldMkLst>
          <pc:docMk/>
          <pc:sldMk cId="1973102421" sldId="781"/>
        </pc:sldMkLst>
        <pc:spChg chg="mod">
          <ac:chgData name="Snigdha Sen" userId="62ff6c0a-80c4-44cf-898f-8a6ba91679bf" providerId="ADAL" clId="{9B6BDA29-D58B-43E6-9674-B804296CCEC6}" dt="2022-05-12T15:40:19.933" v="125"/>
          <ac:spMkLst>
            <pc:docMk/>
            <pc:sldMk cId="1973102421" sldId="781"/>
            <ac:spMk id="3" creationId="{7F58F979-EDF6-1A04-2900-0A55E96D65E6}"/>
          </ac:spMkLst>
        </pc:spChg>
      </pc:sldChg>
      <pc:sldChg chg="addSp delSp modSp new mod">
        <pc:chgData name="Snigdha Sen" userId="62ff6c0a-80c4-44cf-898f-8a6ba91679bf" providerId="ADAL" clId="{9B6BDA29-D58B-43E6-9674-B804296CCEC6}" dt="2022-05-12T15:45:39.369" v="163" actId="20577"/>
        <pc:sldMkLst>
          <pc:docMk/>
          <pc:sldMk cId="3243469367" sldId="782"/>
        </pc:sldMkLst>
        <pc:spChg chg="mod">
          <ac:chgData name="Snigdha Sen" userId="62ff6c0a-80c4-44cf-898f-8a6ba91679bf" providerId="ADAL" clId="{9B6BDA29-D58B-43E6-9674-B804296CCEC6}" dt="2022-05-12T15:45:39.369" v="163" actId="20577"/>
          <ac:spMkLst>
            <pc:docMk/>
            <pc:sldMk cId="3243469367" sldId="782"/>
            <ac:spMk id="2" creationId="{E59E11D1-F95C-E543-D563-944B13D683B6}"/>
          </ac:spMkLst>
        </pc:spChg>
        <pc:spChg chg="del">
          <ac:chgData name="Snigdha Sen" userId="62ff6c0a-80c4-44cf-898f-8a6ba91679bf" providerId="ADAL" clId="{9B6BDA29-D58B-43E6-9674-B804296CCEC6}" dt="2022-05-12T15:40:49.782" v="127" actId="22"/>
          <ac:spMkLst>
            <pc:docMk/>
            <pc:sldMk cId="3243469367" sldId="782"/>
            <ac:spMk id="3" creationId="{795FCAD6-DAED-B372-2548-8E24783964CC}"/>
          </ac:spMkLst>
        </pc:spChg>
        <pc:picChg chg="add mod ord">
          <ac:chgData name="Snigdha Sen" userId="62ff6c0a-80c4-44cf-898f-8a6ba91679bf" providerId="ADAL" clId="{9B6BDA29-D58B-43E6-9674-B804296CCEC6}" dt="2022-05-12T15:40:52.412" v="128" actId="1076"/>
          <ac:picMkLst>
            <pc:docMk/>
            <pc:sldMk cId="3243469367" sldId="782"/>
            <ac:picMk id="5" creationId="{FC54D6DE-440E-7702-68B1-EACB90E636CD}"/>
          </ac:picMkLst>
        </pc:picChg>
        <pc:picChg chg="add mod">
          <ac:chgData name="Snigdha Sen" userId="62ff6c0a-80c4-44cf-898f-8a6ba91679bf" providerId="ADAL" clId="{9B6BDA29-D58B-43E6-9674-B804296CCEC6}" dt="2022-05-12T15:44:23.721" v="130" actId="1076"/>
          <ac:picMkLst>
            <pc:docMk/>
            <pc:sldMk cId="3243469367" sldId="782"/>
            <ac:picMk id="7" creationId="{3014F31B-75BD-50FA-9EE1-228C4F47C5A2}"/>
          </ac:picMkLst>
        </pc:picChg>
      </pc:sldChg>
      <pc:sldChg chg="addSp delSp modSp new mod">
        <pc:chgData name="Snigdha Sen" userId="62ff6c0a-80c4-44cf-898f-8a6ba91679bf" providerId="ADAL" clId="{9B6BDA29-D58B-43E6-9674-B804296CCEC6}" dt="2022-05-12T16:50:58.601" v="167" actId="22"/>
        <pc:sldMkLst>
          <pc:docMk/>
          <pc:sldMk cId="2468525637" sldId="783"/>
        </pc:sldMkLst>
        <pc:spChg chg="del">
          <ac:chgData name="Snigdha Sen" userId="62ff6c0a-80c4-44cf-898f-8a6ba91679bf" providerId="ADAL" clId="{9B6BDA29-D58B-43E6-9674-B804296CCEC6}" dt="2022-05-12T16:50:58.601" v="167" actId="22"/>
          <ac:spMkLst>
            <pc:docMk/>
            <pc:sldMk cId="2468525637" sldId="783"/>
            <ac:spMk id="3" creationId="{8B4A999E-9895-EE2B-C309-B2EE5B7682BF}"/>
          </ac:spMkLst>
        </pc:spChg>
        <pc:picChg chg="add mod ord">
          <ac:chgData name="Snigdha Sen" userId="62ff6c0a-80c4-44cf-898f-8a6ba91679bf" providerId="ADAL" clId="{9B6BDA29-D58B-43E6-9674-B804296CCEC6}" dt="2022-05-12T16:50:58.601" v="167" actId="22"/>
          <ac:picMkLst>
            <pc:docMk/>
            <pc:sldMk cId="2468525637" sldId="783"/>
            <ac:picMk id="5" creationId="{AF8DF669-D5E1-4AFF-AFD7-81A70A45DF4B}"/>
          </ac:picMkLst>
        </pc:picChg>
      </pc:sldChg>
      <pc:sldChg chg="addSp delSp modSp new mod">
        <pc:chgData name="Snigdha Sen" userId="62ff6c0a-80c4-44cf-898f-8a6ba91679bf" providerId="ADAL" clId="{9B6BDA29-D58B-43E6-9674-B804296CCEC6}" dt="2022-05-12T15:45:31.591" v="147" actId="20577"/>
        <pc:sldMkLst>
          <pc:docMk/>
          <pc:sldMk cId="367902034" sldId="784"/>
        </pc:sldMkLst>
        <pc:spChg chg="mod">
          <ac:chgData name="Snigdha Sen" userId="62ff6c0a-80c4-44cf-898f-8a6ba91679bf" providerId="ADAL" clId="{9B6BDA29-D58B-43E6-9674-B804296CCEC6}" dt="2022-05-12T15:45:31.591" v="147" actId="20577"/>
          <ac:spMkLst>
            <pc:docMk/>
            <pc:sldMk cId="367902034" sldId="784"/>
            <ac:spMk id="2" creationId="{37E14463-CF86-A576-5CB2-3DDB22F9C629}"/>
          </ac:spMkLst>
        </pc:spChg>
        <pc:spChg chg="del">
          <ac:chgData name="Snigdha Sen" userId="62ff6c0a-80c4-44cf-898f-8a6ba91679bf" providerId="ADAL" clId="{9B6BDA29-D58B-43E6-9674-B804296CCEC6}" dt="2022-05-12T15:45:26.179" v="133" actId="22"/>
          <ac:spMkLst>
            <pc:docMk/>
            <pc:sldMk cId="367902034" sldId="784"/>
            <ac:spMk id="3" creationId="{3CA83B41-48B8-08F0-6D8D-01CF7E8D5C9D}"/>
          </ac:spMkLst>
        </pc:spChg>
        <pc:picChg chg="add mod ord">
          <ac:chgData name="Snigdha Sen" userId="62ff6c0a-80c4-44cf-898f-8a6ba91679bf" providerId="ADAL" clId="{9B6BDA29-D58B-43E6-9674-B804296CCEC6}" dt="2022-05-12T15:45:26.179" v="133" actId="22"/>
          <ac:picMkLst>
            <pc:docMk/>
            <pc:sldMk cId="367902034" sldId="784"/>
            <ac:picMk id="5" creationId="{86709B88-2B68-9943-BE56-F1A3FA891AA1}"/>
          </ac:picMkLst>
        </pc:picChg>
      </pc:sldChg>
      <pc:sldChg chg="modSp new mod">
        <pc:chgData name="Snigdha Sen" userId="62ff6c0a-80c4-44cf-898f-8a6ba91679bf" providerId="ADAL" clId="{9B6BDA29-D58B-43E6-9674-B804296CCEC6}" dt="2022-05-12T15:46:42.411" v="166" actId="27636"/>
        <pc:sldMkLst>
          <pc:docMk/>
          <pc:sldMk cId="2830019655" sldId="785"/>
        </pc:sldMkLst>
        <pc:spChg chg="mod">
          <ac:chgData name="Snigdha Sen" userId="62ff6c0a-80c4-44cf-898f-8a6ba91679bf" providerId="ADAL" clId="{9B6BDA29-D58B-43E6-9674-B804296CCEC6}" dt="2022-05-12T15:46:42.411" v="166" actId="27636"/>
          <ac:spMkLst>
            <pc:docMk/>
            <pc:sldMk cId="2830019655" sldId="785"/>
            <ac:spMk id="3" creationId="{34B33574-A675-C68F-8439-89806C480897}"/>
          </ac:spMkLst>
        </pc:spChg>
      </pc:sldChg>
      <pc:sldChg chg="addSp delSp modSp new mod">
        <pc:chgData name="Snigdha Sen" userId="62ff6c0a-80c4-44cf-898f-8a6ba91679bf" providerId="ADAL" clId="{9B6BDA29-D58B-43E6-9674-B804296CCEC6}" dt="2022-05-12T16:52:16.892" v="169" actId="22"/>
        <pc:sldMkLst>
          <pc:docMk/>
          <pc:sldMk cId="3849666810" sldId="786"/>
        </pc:sldMkLst>
        <pc:spChg chg="del">
          <ac:chgData name="Snigdha Sen" userId="62ff6c0a-80c4-44cf-898f-8a6ba91679bf" providerId="ADAL" clId="{9B6BDA29-D58B-43E6-9674-B804296CCEC6}" dt="2022-05-12T16:52:16.892" v="169" actId="22"/>
          <ac:spMkLst>
            <pc:docMk/>
            <pc:sldMk cId="3849666810" sldId="786"/>
            <ac:spMk id="3" creationId="{838136CD-CCBD-5C52-126E-16E7070A2048}"/>
          </ac:spMkLst>
        </pc:spChg>
        <pc:picChg chg="add mod ord">
          <ac:chgData name="Snigdha Sen" userId="62ff6c0a-80c4-44cf-898f-8a6ba91679bf" providerId="ADAL" clId="{9B6BDA29-D58B-43E6-9674-B804296CCEC6}" dt="2022-05-12T16:52:16.892" v="169" actId="22"/>
          <ac:picMkLst>
            <pc:docMk/>
            <pc:sldMk cId="3849666810" sldId="786"/>
            <ac:picMk id="5" creationId="{96A015BB-9E76-0D2A-EEB3-D4501727D341}"/>
          </ac:picMkLst>
        </pc:picChg>
      </pc:sldChg>
    </pc:docChg>
  </pc:docChgLst>
  <pc:docChgLst>
    <pc:chgData name="Snigdha Sen" userId="S::snigdha.sen@gat.ac.in::62ff6c0a-80c4-44cf-898f-8a6ba91679bf" providerId="AD" clId="Web-{0DC68BF3-36A8-EB2F-CABA-3FC2297B265F}"/>
    <pc:docChg chg="modSld">
      <pc:chgData name="Snigdha Sen" userId="S::snigdha.sen@gat.ac.in::62ff6c0a-80c4-44cf-898f-8a6ba91679bf" providerId="AD" clId="Web-{0DC68BF3-36A8-EB2F-CABA-3FC2297B265F}" dt="2021-06-28T05:08:07.518" v="33" actId="20577"/>
      <pc:docMkLst>
        <pc:docMk/>
      </pc:docMkLst>
      <pc:sldChg chg="modSp">
        <pc:chgData name="Snigdha Sen" userId="S::snigdha.sen@gat.ac.in::62ff6c0a-80c4-44cf-898f-8a6ba91679bf" providerId="AD" clId="Web-{0DC68BF3-36A8-EB2F-CABA-3FC2297B265F}" dt="2021-06-28T05:06:25.136" v="15"/>
        <pc:sldMkLst>
          <pc:docMk/>
          <pc:sldMk cId="4142281988" sldId="347"/>
        </pc:sldMkLst>
        <pc:graphicFrameChg chg="mod modGraphic">
          <ac:chgData name="Snigdha Sen" userId="S::snigdha.sen@gat.ac.in::62ff6c0a-80c4-44cf-898f-8a6ba91679bf" providerId="AD" clId="Web-{0DC68BF3-36A8-EB2F-CABA-3FC2297B265F}" dt="2021-06-28T05:06:25.136" v="15"/>
          <ac:graphicFrameMkLst>
            <pc:docMk/>
            <pc:sldMk cId="4142281988" sldId="347"/>
            <ac:graphicFrameMk id="2" creationId="{00000000-0000-0000-0000-000000000000}"/>
          </ac:graphicFrameMkLst>
        </pc:graphicFrameChg>
      </pc:sldChg>
      <pc:sldChg chg="modSp">
        <pc:chgData name="Snigdha Sen" userId="S::snigdha.sen@gat.ac.in::62ff6c0a-80c4-44cf-898f-8a6ba91679bf" providerId="AD" clId="Web-{0DC68BF3-36A8-EB2F-CABA-3FC2297B265F}" dt="2021-06-28T05:07:40.875" v="28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0DC68BF3-36A8-EB2F-CABA-3FC2297B265F}" dt="2021-06-28T05:07:40.875" v="28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0DC68BF3-36A8-EB2F-CABA-3FC2297B265F}" dt="2021-06-28T05:08:07.518" v="33" actId="20577"/>
        <pc:sldMkLst>
          <pc:docMk/>
          <pc:sldMk cId="879696938" sldId="705"/>
        </pc:sldMkLst>
        <pc:spChg chg="mod">
          <ac:chgData name="Snigdha Sen" userId="S::snigdha.sen@gat.ac.in::62ff6c0a-80c4-44cf-898f-8a6ba91679bf" providerId="AD" clId="Web-{0DC68BF3-36A8-EB2F-CABA-3FC2297B265F}" dt="2021-06-28T05:08:07.518" v="33" actId="20577"/>
          <ac:spMkLst>
            <pc:docMk/>
            <pc:sldMk cId="879696938" sldId="705"/>
            <ac:spMk id="3" creationId="{F360FDF5-5D73-441D-A540-90B3C56746ED}"/>
          </ac:spMkLst>
        </pc:spChg>
      </pc:sldChg>
    </pc:docChg>
  </pc:docChgLst>
  <pc:docChgLst>
    <pc:chgData name="Snigdha Sen" userId="62ff6c0a-80c4-44cf-898f-8a6ba91679bf" providerId="ADAL" clId="{62CD17B9-889E-4B31-AC37-339D1A52D12A}"/>
    <pc:docChg chg="undo custSel addSld delSld modSld">
      <pc:chgData name="Snigdha Sen" userId="62ff6c0a-80c4-44cf-898f-8a6ba91679bf" providerId="ADAL" clId="{62CD17B9-889E-4B31-AC37-339D1A52D12A}" dt="2023-07-29T07:16:18.677" v="721" actId="20577"/>
      <pc:docMkLst>
        <pc:docMk/>
      </pc:docMkLst>
      <pc:sldChg chg="modSp mod">
        <pc:chgData name="Snigdha Sen" userId="62ff6c0a-80c4-44cf-898f-8a6ba91679bf" providerId="ADAL" clId="{62CD17B9-889E-4B31-AC37-339D1A52D12A}" dt="2023-07-29T04:49:48.589" v="361" actId="20577"/>
        <pc:sldMkLst>
          <pc:docMk/>
          <pc:sldMk cId="4142281988" sldId="347"/>
        </pc:sldMkLst>
        <pc:spChg chg="mod">
          <ac:chgData name="Snigdha Sen" userId="62ff6c0a-80c4-44cf-898f-8a6ba91679bf" providerId="ADAL" clId="{62CD17B9-889E-4B31-AC37-339D1A52D12A}" dt="2023-07-29T04:49:48.589" v="361" actId="20577"/>
          <ac:spMkLst>
            <pc:docMk/>
            <pc:sldMk cId="4142281988" sldId="347"/>
            <ac:spMk id="10" creationId="{EF87848C-E1F9-A4C4-3992-B5FE11A149BF}"/>
          </ac:spMkLst>
        </pc:spChg>
      </pc:sldChg>
      <pc:sldChg chg="modSp mod">
        <pc:chgData name="Snigdha Sen" userId="62ff6c0a-80c4-44cf-898f-8a6ba91679bf" providerId="ADAL" clId="{62CD17B9-889E-4B31-AC37-339D1A52D12A}" dt="2023-07-29T05:23:07.060" v="395" actId="6549"/>
        <pc:sldMkLst>
          <pc:docMk/>
          <pc:sldMk cId="1094919572" sldId="856"/>
        </pc:sldMkLst>
        <pc:spChg chg="mod">
          <ac:chgData name="Snigdha Sen" userId="62ff6c0a-80c4-44cf-898f-8a6ba91679bf" providerId="ADAL" clId="{62CD17B9-889E-4B31-AC37-339D1A52D12A}" dt="2023-07-29T05:23:07.060" v="395" actId="6549"/>
          <ac:spMkLst>
            <pc:docMk/>
            <pc:sldMk cId="1094919572" sldId="856"/>
            <ac:spMk id="3" creationId="{8F73C2E8-A1F3-2416-BE3C-1CEDB60841CA}"/>
          </ac:spMkLst>
        </pc:spChg>
      </pc:sldChg>
      <pc:sldChg chg="modSp mod">
        <pc:chgData name="Snigdha Sen" userId="62ff6c0a-80c4-44cf-898f-8a6ba91679bf" providerId="ADAL" clId="{62CD17B9-889E-4B31-AC37-339D1A52D12A}" dt="2023-07-29T05:39:49.023" v="452" actId="6549"/>
        <pc:sldMkLst>
          <pc:docMk/>
          <pc:sldMk cId="3042013731" sldId="864"/>
        </pc:sldMkLst>
        <pc:spChg chg="mod">
          <ac:chgData name="Snigdha Sen" userId="62ff6c0a-80c4-44cf-898f-8a6ba91679bf" providerId="ADAL" clId="{62CD17B9-889E-4B31-AC37-339D1A52D12A}" dt="2023-07-29T05:39:49.023" v="452" actId="6549"/>
          <ac:spMkLst>
            <pc:docMk/>
            <pc:sldMk cId="3042013731" sldId="864"/>
            <ac:spMk id="7" creationId="{4DEF0141-1FF5-D195-3B14-F0510E2FC940}"/>
          </ac:spMkLst>
        </pc:spChg>
      </pc:sldChg>
      <pc:sldChg chg="addSp modSp mod">
        <pc:chgData name="Snigdha Sen" userId="62ff6c0a-80c4-44cf-898f-8a6ba91679bf" providerId="ADAL" clId="{62CD17B9-889E-4B31-AC37-339D1A52D12A}" dt="2023-07-29T05:55:03.576" v="478" actId="14100"/>
        <pc:sldMkLst>
          <pc:docMk/>
          <pc:sldMk cId="4159003263" sldId="865"/>
        </pc:sldMkLst>
        <pc:spChg chg="add mod">
          <ac:chgData name="Snigdha Sen" userId="62ff6c0a-80c4-44cf-898f-8a6ba91679bf" providerId="ADAL" clId="{62CD17B9-889E-4B31-AC37-339D1A52D12A}" dt="2023-07-29T05:27:41.562" v="416" actId="20577"/>
          <ac:spMkLst>
            <pc:docMk/>
            <pc:sldMk cId="4159003263" sldId="865"/>
            <ac:spMk id="6" creationId="{C56D7872-D217-BC5A-CF5C-0FCAAFEDED1F}"/>
          </ac:spMkLst>
        </pc:spChg>
        <pc:spChg chg="mod">
          <ac:chgData name="Snigdha Sen" userId="62ff6c0a-80c4-44cf-898f-8a6ba91679bf" providerId="ADAL" clId="{62CD17B9-889E-4B31-AC37-339D1A52D12A}" dt="2023-07-29T05:29:37.461" v="431" actId="20577"/>
          <ac:spMkLst>
            <pc:docMk/>
            <pc:sldMk cId="4159003263" sldId="865"/>
            <ac:spMk id="7" creationId="{4DEF0141-1FF5-D195-3B14-F0510E2FC940}"/>
          </ac:spMkLst>
        </pc:spChg>
        <pc:spChg chg="mod">
          <ac:chgData name="Snigdha Sen" userId="62ff6c0a-80c4-44cf-898f-8a6ba91679bf" providerId="ADAL" clId="{62CD17B9-889E-4B31-AC37-339D1A52D12A}" dt="2023-07-29T05:37:22.329" v="445" actId="1076"/>
          <ac:spMkLst>
            <pc:docMk/>
            <pc:sldMk cId="4159003263" sldId="865"/>
            <ac:spMk id="9" creationId="{4E4CA20A-9D8A-811D-6B65-1729C0E0F73B}"/>
          </ac:spMkLst>
        </pc:spChg>
        <pc:spChg chg="mod">
          <ac:chgData name="Snigdha Sen" userId="62ff6c0a-80c4-44cf-898f-8a6ba91679bf" providerId="ADAL" clId="{62CD17B9-889E-4B31-AC37-339D1A52D12A}" dt="2023-07-29T05:42:21.081" v="463" actId="20577"/>
          <ac:spMkLst>
            <pc:docMk/>
            <pc:sldMk cId="4159003263" sldId="865"/>
            <ac:spMk id="13" creationId="{EF1A07D9-4B5D-8CBC-B41D-B3EB66BBABB5}"/>
          </ac:spMkLst>
        </pc:spChg>
        <pc:picChg chg="mod">
          <ac:chgData name="Snigdha Sen" userId="62ff6c0a-80c4-44cf-898f-8a6ba91679bf" providerId="ADAL" clId="{62CD17B9-889E-4B31-AC37-339D1A52D12A}" dt="2023-07-29T05:27:23.426" v="404" actId="1076"/>
          <ac:picMkLst>
            <pc:docMk/>
            <pc:sldMk cId="4159003263" sldId="865"/>
            <ac:picMk id="5" creationId="{B3511D96-BF96-C8D8-7F74-4AF0A84FEBC1}"/>
          </ac:picMkLst>
        </pc:picChg>
        <pc:picChg chg="mod">
          <ac:chgData name="Snigdha Sen" userId="62ff6c0a-80c4-44cf-898f-8a6ba91679bf" providerId="ADAL" clId="{62CD17B9-889E-4B31-AC37-339D1A52D12A}" dt="2023-07-29T05:55:03.576" v="478" actId="14100"/>
          <ac:picMkLst>
            <pc:docMk/>
            <pc:sldMk cId="4159003263" sldId="865"/>
            <ac:picMk id="8" creationId="{197D8B8C-DFF9-DCD2-B011-B88C9B9A8FC9}"/>
          </ac:picMkLst>
        </pc:picChg>
        <pc:picChg chg="mod">
          <ac:chgData name="Snigdha Sen" userId="62ff6c0a-80c4-44cf-898f-8a6ba91679bf" providerId="ADAL" clId="{62CD17B9-889E-4B31-AC37-339D1A52D12A}" dt="2023-07-29T05:27:19.698" v="402" actId="14100"/>
          <ac:picMkLst>
            <pc:docMk/>
            <pc:sldMk cId="4159003263" sldId="865"/>
            <ac:picMk id="10" creationId="{DE9D7508-7C27-DEBB-B945-F74B54710019}"/>
          </ac:picMkLst>
        </pc:picChg>
        <pc:picChg chg="mod">
          <ac:chgData name="Snigdha Sen" userId="62ff6c0a-80c4-44cf-898f-8a6ba91679bf" providerId="ADAL" clId="{62CD17B9-889E-4B31-AC37-339D1A52D12A}" dt="2023-07-29T05:42:26.560" v="464" actId="1076"/>
          <ac:picMkLst>
            <pc:docMk/>
            <pc:sldMk cId="4159003263" sldId="865"/>
            <ac:picMk id="15" creationId="{FEC5252F-ECB2-2F6D-5182-DDE5E1D6F6A4}"/>
          </ac:picMkLst>
        </pc:picChg>
        <pc:picChg chg="mod">
          <ac:chgData name="Snigdha Sen" userId="62ff6c0a-80c4-44cf-898f-8a6ba91679bf" providerId="ADAL" clId="{62CD17B9-889E-4B31-AC37-339D1A52D12A}" dt="2023-07-29T05:27:21.594" v="403" actId="1076"/>
          <ac:picMkLst>
            <pc:docMk/>
            <pc:sldMk cId="4159003263" sldId="865"/>
            <ac:picMk id="1026" creationId="{341964D2-575F-A6AC-7A63-F49618ADD654}"/>
          </ac:picMkLst>
        </pc:picChg>
      </pc:sldChg>
      <pc:sldChg chg="addSp modSp mod">
        <pc:chgData name="Snigdha Sen" userId="62ff6c0a-80c4-44cf-898f-8a6ba91679bf" providerId="ADAL" clId="{62CD17B9-889E-4B31-AC37-339D1A52D12A}" dt="2023-07-29T05:57:34.056" v="565" actId="20577"/>
        <pc:sldMkLst>
          <pc:docMk/>
          <pc:sldMk cId="1985330965" sldId="867"/>
        </pc:sldMkLst>
        <pc:spChg chg="mod">
          <ac:chgData name="Snigdha Sen" userId="62ff6c0a-80c4-44cf-898f-8a6ba91679bf" providerId="ADAL" clId="{62CD17B9-889E-4B31-AC37-339D1A52D12A}" dt="2023-07-29T05:56:33.383" v="536" actId="20577"/>
          <ac:spMkLst>
            <pc:docMk/>
            <pc:sldMk cId="1985330965" sldId="867"/>
            <ac:spMk id="5" creationId="{38F601A8-CCBA-FFA7-2418-99A553AF6C44}"/>
          </ac:spMkLst>
        </pc:spChg>
        <pc:spChg chg="add mod">
          <ac:chgData name="Snigdha Sen" userId="62ff6c0a-80c4-44cf-898f-8a6ba91679bf" providerId="ADAL" clId="{62CD17B9-889E-4B31-AC37-339D1A52D12A}" dt="2023-07-29T05:57:34.056" v="565" actId="20577"/>
          <ac:spMkLst>
            <pc:docMk/>
            <pc:sldMk cId="1985330965" sldId="867"/>
            <ac:spMk id="9" creationId="{C5130127-D7CE-2BD4-9066-132EBECF9E52}"/>
          </ac:spMkLst>
        </pc:spChg>
      </pc:sldChg>
      <pc:sldChg chg="addSp modSp mod">
        <pc:chgData name="Snigdha Sen" userId="62ff6c0a-80c4-44cf-898f-8a6ba91679bf" providerId="ADAL" clId="{62CD17B9-889E-4B31-AC37-339D1A52D12A}" dt="2023-07-29T05:58:10.769" v="589" actId="404"/>
        <pc:sldMkLst>
          <pc:docMk/>
          <pc:sldMk cId="947266096" sldId="873"/>
        </pc:sldMkLst>
        <pc:spChg chg="add mod">
          <ac:chgData name="Snigdha Sen" userId="62ff6c0a-80c4-44cf-898f-8a6ba91679bf" providerId="ADAL" clId="{62CD17B9-889E-4B31-AC37-339D1A52D12A}" dt="2023-07-29T05:58:10.769" v="589" actId="404"/>
          <ac:spMkLst>
            <pc:docMk/>
            <pc:sldMk cId="947266096" sldId="873"/>
            <ac:spMk id="5" creationId="{374D68F7-46D2-0183-6BA5-08240C5EBFA9}"/>
          </ac:spMkLst>
        </pc:spChg>
      </pc:sldChg>
      <pc:sldChg chg="addSp delSp modSp mod">
        <pc:chgData name="Snigdha Sen" userId="62ff6c0a-80c4-44cf-898f-8a6ba91679bf" providerId="ADAL" clId="{62CD17B9-889E-4B31-AC37-339D1A52D12A}" dt="2023-07-29T05:58:50.696" v="606" actId="14100"/>
        <pc:sldMkLst>
          <pc:docMk/>
          <pc:sldMk cId="3342977852" sldId="874"/>
        </pc:sldMkLst>
        <pc:spChg chg="add mod">
          <ac:chgData name="Snigdha Sen" userId="62ff6c0a-80c4-44cf-898f-8a6ba91679bf" providerId="ADAL" clId="{62CD17B9-889E-4B31-AC37-339D1A52D12A}" dt="2023-07-29T05:58:50.696" v="606" actId="14100"/>
          <ac:spMkLst>
            <pc:docMk/>
            <pc:sldMk cId="3342977852" sldId="874"/>
            <ac:spMk id="3" creationId="{3136E192-E623-A5F6-6528-DF75F01058E7}"/>
          </ac:spMkLst>
        </pc:spChg>
        <pc:spChg chg="mod">
          <ac:chgData name="Snigdha Sen" userId="62ff6c0a-80c4-44cf-898f-8a6ba91679bf" providerId="ADAL" clId="{62CD17B9-889E-4B31-AC37-339D1A52D12A}" dt="2023-07-29T05:58:35.666" v="593" actId="14100"/>
          <ac:spMkLst>
            <pc:docMk/>
            <pc:sldMk cId="3342977852" sldId="874"/>
            <ac:spMk id="2053" creationId="{AFFD171D-CCC1-E637-73D1-30EDC7FE4BBB}"/>
          </ac:spMkLst>
        </pc:spChg>
        <pc:spChg chg="del">
          <ac:chgData name="Snigdha Sen" userId="62ff6c0a-80c4-44cf-898f-8a6ba91679bf" providerId="ADAL" clId="{62CD17B9-889E-4B31-AC37-339D1A52D12A}" dt="2023-07-29T05:58:22.816" v="590" actId="478"/>
          <ac:spMkLst>
            <pc:docMk/>
            <pc:sldMk cId="3342977852" sldId="874"/>
            <ac:spMk id="2058" creationId="{A23B5549-7084-E7EB-4C1C-F8E089ADB527}"/>
          </ac:spMkLst>
        </pc:spChg>
        <pc:cxnChg chg="mod">
          <ac:chgData name="Snigdha Sen" userId="62ff6c0a-80c4-44cf-898f-8a6ba91679bf" providerId="ADAL" clId="{62CD17B9-889E-4B31-AC37-339D1A52D12A}" dt="2023-07-29T05:58:35.666" v="593" actId="14100"/>
          <ac:cxnSpMkLst>
            <pc:docMk/>
            <pc:sldMk cId="3342977852" sldId="874"/>
            <ac:cxnSpMk id="2055" creationId="{99F22BE1-66BB-F036-B5D9-94B16644713F}"/>
          </ac:cxnSpMkLst>
        </pc:cxnChg>
        <pc:cxnChg chg="mod">
          <ac:chgData name="Snigdha Sen" userId="62ff6c0a-80c4-44cf-898f-8a6ba91679bf" providerId="ADAL" clId="{62CD17B9-889E-4B31-AC37-339D1A52D12A}" dt="2023-07-29T05:58:22.816" v="590" actId="478"/>
          <ac:cxnSpMkLst>
            <pc:docMk/>
            <pc:sldMk cId="3342977852" sldId="874"/>
            <ac:cxnSpMk id="2060" creationId="{8EDE71BF-A3BB-5B5F-0193-C7C1BEFED9C5}"/>
          </ac:cxnSpMkLst>
        </pc:cxnChg>
        <pc:cxnChg chg="mod">
          <ac:chgData name="Snigdha Sen" userId="62ff6c0a-80c4-44cf-898f-8a6ba91679bf" providerId="ADAL" clId="{62CD17B9-889E-4B31-AC37-339D1A52D12A}" dt="2023-07-29T05:58:35.666" v="593" actId="14100"/>
          <ac:cxnSpMkLst>
            <pc:docMk/>
            <pc:sldMk cId="3342977852" sldId="874"/>
            <ac:cxnSpMk id="2063" creationId="{CE1F8924-8ED0-969F-6A41-B0BB6B3474C4}"/>
          </ac:cxnSpMkLst>
        </pc:cxnChg>
      </pc:sldChg>
      <pc:sldChg chg="modSp mod">
        <pc:chgData name="Snigdha Sen" userId="62ff6c0a-80c4-44cf-898f-8a6ba91679bf" providerId="ADAL" clId="{62CD17B9-889E-4B31-AC37-339D1A52D12A}" dt="2023-07-29T06:19:49.879" v="637" actId="403"/>
        <pc:sldMkLst>
          <pc:docMk/>
          <pc:sldMk cId="2793338028" sldId="894"/>
        </pc:sldMkLst>
        <pc:spChg chg="mod">
          <ac:chgData name="Snigdha Sen" userId="62ff6c0a-80c4-44cf-898f-8a6ba91679bf" providerId="ADAL" clId="{62CD17B9-889E-4B31-AC37-339D1A52D12A}" dt="2023-07-29T06:19:49.879" v="637" actId="403"/>
          <ac:spMkLst>
            <pc:docMk/>
            <pc:sldMk cId="2793338028" sldId="894"/>
            <ac:spMk id="5" creationId="{62B267D7-41F6-388F-D756-FCFE924ACF65}"/>
          </ac:spMkLst>
        </pc:spChg>
      </pc:sldChg>
      <pc:sldChg chg="modSp mod">
        <pc:chgData name="Snigdha Sen" userId="62ff6c0a-80c4-44cf-898f-8a6ba91679bf" providerId="ADAL" clId="{62CD17B9-889E-4B31-AC37-339D1A52D12A}" dt="2023-07-29T06:16:10.642" v="636" actId="20577"/>
        <pc:sldMkLst>
          <pc:docMk/>
          <pc:sldMk cId="3539877817" sldId="903"/>
        </pc:sldMkLst>
        <pc:spChg chg="mod">
          <ac:chgData name="Snigdha Sen" userId="62ff6c0a-80c4-44cf-898f-8a6ba91679bf" providerId="ADAL" clId="{62CD17B9-889E-4B31-AC37-339D1A52D12A}" dt="2023-07-29T06:15:20.166" v="635" actId="20577"/>
          <ac:spMkLst>
            <pc:docMk/>
            <pc:sldMk cId="3539877817" sldId="903"/>
            <ac:spMk id="4" creationId="{C1756E0F-4155-C401-A36D-AE47CCA9A0D0}"/>
          </ac:spMkLst>
        </pc:spChg>
        <pc:spChg chg="mod">
          <ac:chgData name="Snigdha Sen" userId="62ff6c0a-80c4-44cf-898f-8a6ba91679bf" providerId="ADAL" clId="{62CD17B9-889E-4B31-AC37-339D1A52D12A}" dt="2023-07-29T06:16:10.642" v="636" actId="20577"/>
          <ac:spMkLst>
            <pc:docMk/>
            <pc:sldMk cId="3539877817" sldId="903"/>
            <ac:spMk id="7" creationId="{0B8EBE4E-B52D-1D13-B065-EA906313C896}"/>
          </ac:spMkLst>
        </pc:spChg>
      </pc:sldChg>
      <pc:sldChg chg="modSp mod">
        <pc:chgData name="Snigdha Sen" userId="62ff6c0a-80c4-44cf-898f-8a6ba91679bf" providerId="ADAL" clId="{62CD17B9-889E-4B31-AC37-339D1A52D12A}" dt="2023-07-29T06:30:28.591" v="695" actId="108"/>
        <pc:sldMkLst>
          <pc:docMk/>
          <pc:sldMk cId="2901564709" sldId="904"/>
        </pc:sldMkLst>
        <pc:spChg chg="mod">
          <ac:chgData name="Snigdha Sen" userId="62ff6c0a-80c4-44cf-898f-8a6ba91679bf" providerId="ADAL" clId="{62CD17B9-889E-4B31-AC37-339D1A52D12A}" dt="2023-07-29T06:26:56.021" v="661" actId="20577"/>
          <ac:spMkLst>
            <pc:docMk/>
            <pc:sldMk cId="2901564709" sldId="904"/>
            <ac:spMk id="4" creationId="{C1756E0F-4155-C401-A36D-AE47CCA9A0D0}"/>
          </ac:spMkLst>
        </pc:spChg>
        <pc:spChg chg="mod">
          <ac:chgData name="Snigdha Sen" userId="62ff6c0a-80c4-44cf-898f-8a6ba91679bf" providerId="ADAL" clId="{62CD17B9-889E-4B31-AC37-339D1A52D12A}" dt="2023-07-29T06:30:28.591" v="695" actId="108"/>
          <ac:spMkLst>
            <pc:docMk/>
            <pc:sldMk cId="2901564709" sldId="904"/>
            <ac:spMk id="7" creationId="{0B8EBE4E-B52D-1D13-B065-EA906313C896}"/>
          </ac:spMkLst>
        </pc:spChg>
      </pc:sldChg>
      <pc:sldChg chg="modSp mod">
        <pc:chgData name="Snigdha Sen" userId="62ff6c0a-80c4-44cf-898f-8a6ba91679bf" providerId="ADAL" clId="{62CD17B9-889E-4B31-AC37-339D1A52D12A}" dt="2023-07-29T06:27:07.350" v="669" actId="20577"/>
        <pc:sldMkLst>
          <pc:docMk/>
          <pc:sldMk cId="2572198826" sldId="905"/>
        </pc:sldMkLst>
        <pc:spChg chg="mod">
          <ac:chgData name="Snigdha Sen" userId="62ff6c0a-80c4-44cf-898f-8a6ba91679bf" providerId="ADAL" clId="{62CD17B9-889E-4B31-AC37-339D1A52D12A}" dt="2023-07-29T06:27:07.350" v="669" actId="20577"/>
          <ac:spMkLst>
            <pc:docMk/>
            <pc:sldMk cId="2572198826" sldId="905"/>
            <ac:spMk id="4" creationId="{C1756E0F-4155-C401-A36D-AE47CCA9A0D0}"/>
          </ac:spMkLst>
        </pc:spChg>
      </pc:sldChg>
      <pc:sldChg chg="modSp add mod">
        <pc:chgData name="Snigdha Sen" userId="62ff6c0a-80c4-44cf-898f-8a6ba91679bf" providerId="ADAL" clId="{62CD17B9-889E-4B31-AC37-339D1A52D12A}" dt="2023-07-29T06:30:04.267" v="694" actId="6549"/>
        <pc:sldMkLst>
          <pc:docMk/>
          <pc:sldMk cId="163453771" sldId="906"/>
        </pc:sldMkLst>
        <pc:spChg chg="mod">
          <ac:chgData name="Snigdha Sen" userId="62ff6c0a-80c4-44cf-898f-8a6ba91679bf" providerId="ADAL" clId="{62CD17B9-889E-4B31-AC37-339D1A52D12A}" dt="2023-07-29T06:30:04.267" v="694" actId="6549"/>
          <ac:spMkLst>
            <pc:docMk/>
            <pc:sldMk cId="163453771" sldId="906"/>
            <ac:spMk id="4" creationId="{C1756E0F-4155-C401-A36D-AE47CCA9A0D0}"/>
          </ac:spMkLst>
        </pc:spChg>
      </pc:sldChg>
      <pc:sldChg chg="del">
        <pc:chgData name="Snigdha Sen" userId="62ff6c0a-80c4-44cf-898f-8a6ba91679bf" providerId="ADAL" clId="{62CD17B9-889E-4B31-AC37-339D1A52D12A}" dt="2023-07-29T06:27:49.497" v="670" actId="2696"/>
        <pc:sldMkLst>
          <pc:docMk/>
          <pc:sldMk cId="514718422" sldId="906"/>
        </pc:sldMkLst>
      </pc:sldChg>
      <pc:sldChg chg="modSp mod">
        <pc:chgData name="Snigdha Sen" userId="62ff6c0a-80c4-44cf-898f-8a6ba91679bf" providerId="ADAL" clId="{62CD17B9-889E-4B31-AC37-339D1A52D12A}" dt="2023-07-29T05:56:22.682" v="534" actId="20577"/>
        <pc:sldMkLst>
          <pc:docMk/>
          <pc:sldMk cId="192965423" sldId="953"/>
        </pc:sldMkLst>
        <pc:spChg chg="mod">
          <ac:chgData name="Snigdha Sen" userId="62ff6c0a-80c4-44cf-898f-8a6ba91679bf" providerId="ADAL" clId="{62CD17B9-889E-4B31-AC37-339D1A52D12A}" dt="2023-07-29T05:56:22.682" v="534" actId="20577"/>
          <ac:spMkLst>
            <pc:docMk/>
            <pc:sldMk cId="192965423" sldId="953"/>
            <ac:spMk id="3" creationId="{F0AC3611-9C54-BD5D-C02D-5F5EC34FC348}"/>
          </ac:spMkLst>
        </pc:spChg>
      </pc:sldChg>
      <pc:sldChg chg="modSp mod">
        <pc:chgData name="Snigdha Sen" userId="62ff6c0a-80c4-44cf-898f-8a6ba91679bf" providerId="ADAL" clId="{62CD17B9-889E-4B31-AC37-339D1A52D12A}" dt="2023-07-29T06:10:45.782" v="608" actId="108"/>
        <pc:sldMkLst>
          <pc:docMk/>
          <pc:sldMk cId="3461027884" sldId="967"/>
        </pc:sldMkLst>
        <pc:spChg chg="mod">
          <ac:chgData name="Snigdha Sen" userId="62ff6c0a-80c4-44cf-898f-8a6ba91679bf" providerId="ADAL" clId="{62CD17B9-889E-4B31-AC37-339D1A52D12A}" dt="2023-07-29T06:10:41.849" v="607" actId="108"/>
          <ac:spMkLst>
            <pc:docMk/>
            <pc:sldMk cId="3461027884" sldId="967"/>
            <ac:spMk id="3" creationId="{54B8480C-3A90-5AD1-A42D-758F23E21A3A}"/>
          </ac:spMkLst>
        </pc:spChg>
        <pc:spChg chg="mod">
          <ac:chgData name="Snigdha Sen" userId="62ff6c0a-80c4-44cf-898f-8a6ba91679bf" providerId="ADAL" clId="{62CD17B9-889E-4B31-AC37-339D1A52D12A}" dt="2023-07-29T06:10:45.782" v="608" actId="108"/>
          <ac:spMkLst>
            <pc:docMk/>
            <pc:sldMk cId="3461027884" sldId="967"/>
            <ac:spMk id="9" creationId="{546694A5-FC5F-B8B8-4EB3-77F6625E6CF4}"/>
          </ac:spMkLst>
        </pc:spChg>
      </pc:sldChg>
      <pc:sldChg chg="modSp add mod">
        <pc:chgData name="Snigdha Sen" userId="62ff6c0a-80c4-44cf-898f-8a6ba91679bf" providerId="ADAL" clId="{62CD17B9-889E-4B31-AC37-339D1A52D12A}" dt="2023-07-29T06:28:19.240" v="672"/>
        <pc:sldMkLst>
          <pc:docMk/>
          <pc:sldMk cId="224386108" sldId="969"/>
        </pc:sldMkLst>
        <pc:spChg chg="mod">
          <ac:chgData name="Snigdha Sen" userId="62ff6c0a-80c4-44cf-898f-8a6ba91679bf" providerId="ADAL" clId="{62CD17B9-889E-4B31-AC37-339D1A52D12A}" dt="2023-07-29T06:28:19.240" v="672"/>
          <ac:spMkLst>
            <pc:docMk/>
            <pc:sldMk cId="224386108" sldId="969"/>
            <ac:spMk id="4" creationId="{C1756E0F-4155-C401-A36D-AE47CCA9A0D0}"/>
          </ac:spMkLst>
        </pc:spChg>
      </pc:sldChg>
      <pc:sldChg chg="del">
        <pc:chgData name="Snigdha Sen" userId="62ff6c0a-80c4-44cf-898f-8a6ba91679bf" providerId="ADAL" clId="{62CD17B9-889E-4B31-AC37-339D1A52D12A}" dt="2023-07-29T06:27:49.497" v="670" actId="2696"/>
        <pc:sldMkLst>
          <pc:docMk/>
          <pc:sldMk cId="3632897117" sldId="969"/>
        </pc:sldMkLst>
      </pc:sldChg>
      <pc:sldChg chg="addSp delSp modSp mod">
        <pc:chgData name="Snigdha Sen" userId="62ff6c0a-80c4-44cf-898f-8a6ba91679bf" providerId="ADAL" clId="{62CD17B9-889E-4B31-AC37-339D1A52D12A}" dt="2023-07-29T05:56:08.169" v="532" actId="478"/>
        <pc:sldMkLst>
          <pc:docMk/>
          <pc:sldMk cId="1382060715" sldId="977"/>
        </pc:sldMkLst>
        <pc:spChg chg="add mod">
          <ac:chgData name="Snigdha Sen" userId="62ff6c0a-80c4-44cf-898f-8a6ba91679bf" providerId="ADAL" clId="{62CD17B9-889E-4B31-AC37-339D1A52D12A}" dt="2023-07-29T05:55:42.168" v="530" actId="1076"/>
          <ac:spMkLst>
            <pc:docMk/>
            <pc:sldMk cId="1382060715" sldId="977"/>
            <ac:spMk id="6" creationId="{E615A1B7-3C7E-F466-08C0-7A2DCADC33B2}"/>
          </ac:spMkLst>
        </pc:spChg>
        <pc:spChg chg="del">
          <ac:chgData name="Snigdha Sen" userId="62ff6c0a-80c4-44cf-898f-8a6ba91679bf" providerId="ADAL" clId="{62CD17B9-889E-4B31-AC37-339D1A52D12A}" dt="2023-07-29T05:56:08.169" v="532" actId="478"/>
          <ac:spMkLst>
            <pc:docMk/>
            <pc:sldMk cId="1382060715" sldId="977"/>
            <ac:spMk id="8" creationId="{17F9346E-E8F6-0B7C-B757-F47D3E4EE7FB}"/>
          </ac:spMkLst>
        </pc:spChg>
        <pc:graphicFrameChg chg="add del modGraphic">
          <ac:chgData name="Snigdha Sen" userId="62ff6c0a-80c4-44cf-898f-8a6ba91679bf" providerId="ADAL" clId="{62CD17B9-889E-4B31-AC37-339D1A52D12A}" dt="2023-07-29T05:52:36.368" v="466" actId="113"/>
          <ac:graphicFrameMkLst>
            <pc:docMk/>
            <pc:sldMk cId="1382060715" sldId="977"/>
            <ac:graphicFrameMk id="5" creationId="{1759D23F-7F4C-5141-E3AD-C9B2CD787190}"/>
          </ac:graphicFrameMkLst>
        </pc:graphicFrameChg>
      </pc:sldChg>
      <pc:sldChg chg="modSp mod">
        <pc:chgData name="Snigdha Sen" userId="62ff6c0a-80c4-44cf-898f-8a6ba91679bf" providerId="ADAL" clId="{62CD17B9-889E-4B31-AC37-339D1A52D12A}" dt="2023-07-29T05:56:38.887" v="538" actId="20577"/>
        <pc:sldMkLst>
          <pc:docMk/>
          <pc:sldMk cId="2139408283" sldId="981"/>
        </pc:sldMkLst>
        <pc:spChg chg="mod">
          <ac:chgData name="Snigdha Sen" userId="62ff6c0a-80c4-44cf-898f-8a6ba91679bf" providerId="ADAL" clId="{62CD17B9-889E-4B31-AC37-339D1A52D12A}" dt="2023-07-29T05:56:38.887" v="538" actId="20577"/>
          <ac:spMkLst>
            <pc:docMk/>
            <pc:sldMk cId="2139408283" sldId="981"/>
            <ac:spMk id="63" creationId="{E6AD031E-833C-EB8F-43A4-7F45014635FB}"/>
          </ac:spMkLst>
        </pc:spChg>
      </pc:sldChg>
      <pc:sldChg chg="modSp mod">
        <pc:chgData name="Snigdha Sen" userId="62ff6c0a-80c4-44cf-898f-8a6ba91679bf" providerId="ADAL" clId="{62CD17B9-889E-4B31-AC37-339D1A52D12A}" dt="2023-07-29T05:23:27.268" v="397" actId="20577"/>
        <pc:sldMkLst>
          <pc:docMk/>
          <pc:sldMk cId="1396411908" sldId="987"/>
        </pc:sldMkLst>
        <pc:spChg chg="mod">
          <ac:chgData name="Snigdha Sen" userId="62ff6c0a-80c4-44cf-898f-8a6ba91679bf" providerId="ADAL" clId="{62CD17B9-889E-4B31-AC37-339D1A52D12A}" dt="2023-07-29T05:23:27.268" v="397" actId="20577"/>
          <ac:spMkLst>
            <pc:docMk/>
            <pc:sldMk cId="1396411908" sldId="987"/>
            <ac:spMk id="4" creationId="{DD64348C-730C-89A4-9F82-23E07A989661}"/>
          </ac:spMkLst>
        </pc:spChg>
      </pc:sldChg>
      <pc:sldChg chg="del">
        <pc:chgData name="Snigdha Sen" userId="62ff6c0a-80c4-44cf-898f-8a6ba91679bf" providerId="ADAL" clId="{62CD17B9-889E-4B31-AC37-339D1A52D12A}" dt="2023-07-29T05:55:53.447" v="531" actId="47"/>
        <pc:sldMkLst>
          <pc:docMk/>
          <pc:sldMk cId="4180676796" sldId="988"/>
        </pc:sldMkLst>
      </pc:sldChg>
      <pc:sldChg chg="addSp delSp modSp add mod">
        <pc:chgData name="Snigdha Sen" userId="62ff6c0a-80c4-44cf-898f-8a6ba91679bf" providerId="ADAL" clId="{62CD17B9-889E-4B31-AC37-339D1A52D12A}" dt="2023-07-29T07:16:18.677" v="721" actId="20577"/>
        <pc:sldMkLst>
          <pc:docMk/>
          <pc:sldMk cId="3464401848" sldId="992"/>
        </pc:sldMkLst>
        <pc:spChg chg="add mod">
          <ac:chgData name="Snigdha Sen" userId="62ff6c0a-80c4-44cf-898f-8a6ba91679bf" providerId="ADAL" clId="{62CD17B9-889E-4B31-AC37-339D1A52D12A}" dt="2023-07-29T07:16:18.677" v="721" actId="20577"/>
          <ac:spMkLst>
            <pc:docMk/>
            <pc:sldMk cId="3464401848" sldId="992"/>
            <ac:spMk id="7" creationId="{22076A2B-265C-DC59-A96B-B85ADA4CE7B5}"/>
          </ac:spMkLst>
        </pc:spChg>
        <pc:picChg chg="add">
          <ac:chgData name="Snigdha Sen" userId="62ff6c0a-80c4-44cf-898f-8a6ba91679bf" providerId="ADAL" clId="{62CD17B9-889E-4B31-AC37-339D1A52D12A}" dt="2023-07-29T07:16:07.592" v="698" actId="22"/>
          <ac:picMkLst>
            <pc:docMk/>
            <pc:sldMk cId="3464401848" sldId="992"/>
            <ac:picMk id="5" creationId="{B475C45A-CB2B-9431-F78B-572D63B05D9B}"/>
          </ac:picMkLst>
        </pc:picChg>
        <pc:picChg chg="del">
          <ac:chgData name="Snigdha Sen" userId="62ff6c0a-80c4-44cf-898f-8a6ba91679bf" providerId="ADAL" clId="{62CD17B9-889E-4B31-AC37-339D1A52D12A}" dt="2023-07-29T07:15:51.574" v="697" actId="478"/>
          <ac:picMkLst>
            <pc:docMk/>
            <pc:sldMk cId="3464401848" sldId="992"/>
            <ac:picMk id="6" creationId="{79980C63-F6F6-0EB1-B3F7-E40216AF477A}"/>
          </ac:picMkLst>
        </pc:picChg>
      </pc:sldChg>
    </pc:docChg>
  </pc:docChgLst>
  <pc:docChgLst>
    <pc:chgData name="Snigdha Sen" userId="62ff6c0a-80c4-44cf-898f-8a6ba91679bf" providerId="ADAL" clId="{F5FB7FE9-A718-4FE0-AF19-1789DFA453A2}"/>
    <pc:docChg chg="addSld modSld">
      <pc:chgData name="Snigdha Sen" userId="62ff6c0a-80c4-44cf-898f-8a6ba91679bf" providerId="ADAL" clId="{F5FB7FE9-A718-4FE0-AF19-1789DFA453A2}" dt="2022-01-23T15:32:53.923" v="3"/>
      <pc:docMkLst>
        <pc:docMk/>
      </pc:docMkLst>
      <pc:sldChg chg="modSp new mod">
        <pc:chgData name="Snigdha Sen" userId="62ff6c0a-80c4-44cf-898f-8a6ba91679bf" providerId="ADAL" clId="{F5FB7FE9-A718-4FE0-AF19-1789DFA453A2}" dt="2022-01-23T15:32:53.923" v="3"/>
        <pc:sldMkLst>
          <pc:docMk/>
          <pc:sldMk cId="3654683599" sldId="775"/>
        </pc:sldMkLst>
        <pc:spChg chg="mod">
          <ac:chgData name="Snigdha Sen" userId="62ff6c0a-80c4-44cf-898f-8a6ba91679bf" providerId="ADAL" clId="{F5FB7FE9-A718-4FE0-AF19-1789DFA453A2}" dt="2022-01-23T15:32:53.923" v="3"/>
          <ac:spMkLst>
            <pc:docMk/>
            <pc:sldMk cId="3654683599" sldId="775"/>
            <ac:spMk id="3" creationId="{C3D5D1BE-B7C4-4A01-AEF8-BC13158FE3E3}"/>
          </ac:spMkLst>
        </pc:spChg>
      </pc:sldChg>
    </pc:docChg>
  </pc:docChgLst>
  <pc:docChgLst>
    <pc:chgData name="Snigdha Sen" userId="S::snigdha.sen@gat.ac.in::62ff6c0a-80c4-44cf-898f-8a6ba91679bf" providerId="AD" clId="Web-{A9B49E7D-F13A-F56D-DDF7-E9165BFC9583}"/>
    <pc:docChg chg="modSld">
      <pc:chgData name="Snigdha Sen" userId="S::snigdha.sen@gat.ac.in::62ff6c0a-80c4-44cf-898f-8a6ba91679bf" providerId="AD" clId="Web-{A9B49E7D-F13A-F56D-DDF7-E9165BFC9583}" dt="2022-05-05T05:56:13.534" v="77" actId="20577"/>
      <pc:docMkLst>
        <pc:docMk/>
      </pc:docMkLst>
      <pc:sldChg chg="modSp">
        <pc:chgData name="Snigdha Sen" userId="S::snigdha.sen@gat.ac.in::62ff6c0a-80c4-44cf-898f-8a6ba91679bf" providerId="AD" clId="Web-{A9B49E7D-F13A-F56D-DDF7-E9165BFC9583}" dt="2022-05-05T05:56:13.534" v="77" actId="20577"/>
        <pc:sldMkLst>
          <pc:docMk/>
          <pc:sldMk cId="298735935" sldId="779"/>
        </pc:sldMkLst>
        <pc:spChg chg="mod">
          <ac:chgData name="Snigdha Sen" userId="S::snigdha.sen@gat.ac.in::62ff6c0a-80c4-44cf-898f-8a6ba91679bf" providerId="AD" clId="Web-{A9B49E7D-F13A-F56D-DDF7-E9165BFC9583}" dt="2022-05-05T05:56:13.534" v="77" actId="20577"/>
          <ac:spMkLst>
            <pc:docMk/>
            <pc:sldMk cId="298735935" sldId="779"/>
            <ac:spMk id="3" creationId="{214857EC-5B71-7268-B09E-7FF2E0A843EE}"/>
          </ac:spMkLst>
        </pc:spChg>
      </pc:sldChg>
    </pc:docChg>
  </pc:docChgLst>
  <pc:docChgLst>
    <pc:chgData name="Snigdha Sen" userId="62ff6c0a-80c4-44cf-898f-8a6ba91679bf" providerId="ADAL" clId="{A9DA66F7-1751-4169-87A5-28C22FB038E5}"/>
    <pc:docChg chg="undo redo custSel addSld delSld modSld sldOrd modMainMaster">
      <pc:chgData name="Snigdha Sen" userId="62ff6c0a-80c4-44cf-898f-8a6ba91679bf" providerId="ADAL" clId="{A9DA66F7-1751-4169-87A5-28C22FB038E5}" dt="2019-07-20T03:28:26.075" v="4528" actId="20577"/>
      <pc:docMkLst>
        <pc:docMk/>
      </pc:docMkLst>
      <pc:sldChg chg="modSp modTransition">
        <pc:chgData name="Snigdha Sen" userId="62ff6c0a-80c4-44cf-898f-8a6ba91679bf" providerId="ADAL" clId="{A9DA66F7-1751-4169-87A5-28C22FB038E5}" dt="2019-07-20T03:28:26.075" v="4528" actId="20577"/>
        <pc:sldMkLst>
          <pc:docMk/>
          <pc:sldMk cId="4142281988" sldId="347"/>
        </pc:sldMkLst>
        <pc:spChg chg="mod">
          <ac:chgData name="Snigdha Sen" userId="62ff6c0a-80c4-44cf-898f-8a6ba91679bf" providerId="ADAL" clId="{A9DA66F7-1751-4169-87A5-28C22FB038E5}" dt="2019-07-20T03:28:26.075" v="4528" actId="20577"/>
          <ac:spMkLst>
            <pc:docMk/>
            <pc:sldMk cId="4142281988" sldId="347"/>
            <ac:spMk id="3" creationId="{00000000-0000-0000-0000-000000000000}"/>
          </ac:spMkLst>
        </pc:spChg>
        <pc:graphicFrameChg chg="mod modGraphic">
          <ac:chgData name="Snigdha Sen" userId="62ff6c0a-80c4-44cf-898f-8a6ba91679bf" providerId="ADAL" clId="{A9DA66F7-1751-4169-87A5-28C22FB038E5}" dt="2019-07-18T16:20:33.866" v="3989" actId="2711"/>
          <ac:graphicFrameMkLst>
            <pc:docMk/>
            <pc:sldMk cId="4142281988" sldId="347"/>
            <ac:graphicFrameMk id="2" creationId="{00000000-0000-0000-0000-000000000000}"/>
          </ac:graphicFrameMkLst>
        </pc:graphicFrameChg>
        <pc:graphicFrameChg chg="mod modGraphic">
          <ac:chgData name="Snigdha Sen" userId="62ff6c0a-80c4-44cf-898f-8a6ba91679bf" providerId="ADAL" clId="{A9DA66F7-1751-4169-87A5-28C22FB038E5}" dt="2019-07-18T16:20:39.468" v="3990" actId="2711"/>
          <ac:graphicFrameMkLst>
            <pc:docMk/>
            <pc:sldMk cId="4142281988" sldId="347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A9DA66F7-1751-4169-87A5-28C22FB038E5}" dt="2019-07-19T16:33:34.045" v="4083" actId="20577"/>
        <pc:sldMkLst>
          <pc:docMk/>
          <pc:sldMk cId="3365079818" sldId="370"/>
        </pc:sldMkLst>
        <pc:spChg chg="mod">
          <ac:chgData name="Snigdha Sen" userId="62ff6c0a-80c4-44cf-898f-8a6ba91679bf" providerId="ADAL" clId="{A9DA66F7-1751-4169-87A5-28C22FB038E5}" dt="2019-07-18T16:22:07.540" v="3998" actId="20577"/>
          <ac:spMkLst>
            <pc:docMk/>
            <pc:sldMk cId="3365079818" sldId="370"/>
            <ac:spMk id="2" creationId="{00000000-0000-0000-0000-000000000000}"/>
          </ac:spMkLst>
        </pc:spChg>
        <pc:spChg chg="mod">
          <ac:chgData name="Snigdha Sen" userId="62ff6c0a-80c4-44cf-898f-8a6ba91679bf" providerId="ADAL" clId="{A9DA66F7-1751-4169-87A5-28C22FB038E5}" dt="2019-07-19T16:33:34.045" v="4083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A9DA66F7-1751-4169-87A5-28C22FB038E5}" dt="2019-07-20T02:18:34.896" v="4475" actId="6549"/>
        <pc:sldMkLst>
          <pc:docMk/>
          <pc:sldMk cId="1799352389" sldId="382"/>
        </pc:sldMkLst>
        <pc:spChg chg="mod">
          <ac:chgData name="Snigdha Sen" userId="62ff6c0a-80c4-44cf-898f-8a6ba91679bf" providerId="ADAL" clId="{A9DA66F7-1751-4169-87A5-28C22FB038E5}" dt="2019-07-14T05:51:43.615" v="2205" actId="108"/>
          <ac:spMkLst>
            <pc:docMk/>
            <pc:sldMk cId="1799352389" sldId="382"/>
            <ac:spMk id="2" creationId="{00000000-0000-0000-0000-000000000000}"/>
          </ac:spMkLst>
        </pc:spChg>
        <pc:spChg chg="mod">
          <ac:chgData name="Snigdha Sen" userId="62ff6c0a-80c4-44cf-898f-8a6ba91679bf" providerId="ADAL" clId="{A9DA66F7-1751-4169-87A5-28C22FB038E5}" dt="2019-07-20T02:18:34.896" v="4475" actId="6549"/>
          <ac:spMkLst>
            <pc:docMk/>
            <pc:sldMk cId="1799352389" sldId="382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A9DA66F7-1751-4169-87A5-28C22FB038E5}" dt="2019-07-19T16:33:47.724" v="4091" actId="6549"/>
        <pc:sldMkLst>
          <pc:docMk/>
          <pc:sldMk cId="2637779614" sldId="383"/>
        </pc:sldMkLst>
        <pc:spChg chg="mod">
          <ac:chgData name="Snigdha Sen" userId="62ff6c0a-80c4-44cf-898f-8a6ba91679bf" providerId="ADAL" clId="{A9DA66F7-1751-4169-87A5-28C22FB038E5}" dt="2019-07-14T05:51:38.055" v="2203" actId="108"/>
          <ac:spMkLst>
            <pc:docMk/>
            <pc:sldMk cId="2637779614" sldId="383"/>
            <ac:spMk id="2" creationId="{00000000-0000-0000-0000-000000000000}"/>
          </ac:spMkLst>
        </pc:spChg>
        <pc:spChg chg="mod">
          <ac:chgData name="Snigdha Sen" userId="62ff6c0a-80c4-44cf-898f-8a6ba91679bf" providerId="ADAL" clId="{A9DA66F7-1751-4169-87A5-28C22FB038E5}" dt="2019-07-19T16:33:47.724" v="4091" actId="6549"/>
          <ac:spMkLst>
            <pc:docMk/>
            <pc:sldMk cId="2637779614" sldId="383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A9DA66F7-1751-4169-87A5-28C22FB038E5}" dt="2019-07-18T16:20:56.663" v="3991" actId="2711"/>
        <pc:sldMkLst>
          <pc:docMk/>
          <pc:sldMk cId="602267811" sldId="385"/>
        </pc:sldMkLst>
        <pc:spChg chg="mod">
          <ac:chgData name="Snigdha Sen" userId="62ff6c0a-80c4-44cf-898f-8a6ba91679bf" providerId="ADAL" clId="{A9DA66F7-1751-4169-87A5-28C22FB038E5}" dt="2019-07-14T06:09:24.825" v="2807" actId="1037"/>
          <ac:spMkLst>
            <pc:docMk/>
            <pc:sldMk cId="602267811" sldId="385"/>
            <ac:spMk id="2" creationId="{00000000-0000-0000-0000-000000000000}"/>
          </ac:spMkLst>
        </pc:spChg>
        <pc:spChg chg="mod">
          <ac:chgData name="Snigdha Sen" userId="62ff6c0a-80c4-44cf-898f-8a6ba91679bf" providerId="ADAL" clId="{A9DA66F7-1751-4169-87A5-28C22FB038E5}" dt="2019-07-18T16:20:56.663" v="3991" actId="2711"/>
          <ac:spMkLst>
            <pc:docMk/>
            <pc:sldMk cId="602267811" sldId="385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A9DA66F7-1751-4169-87A5-28C22FB038E5}" dt="2019-07-19T18:24:41.340" v="4175" actId="20577"/>
        <pc:sldMkLst>
          <pc:docMk/>
          <pc:sldMk cId="1754573146" sldId="405"/>
        </pc:sldMkLst>
        <pc:spChg chg="mod">
          <ac:chgData name="Snigdha Sen" userId="62ff6c0a-80c4-44cf-898f-8a6ba91679bf" providerId="ADAL" clId="{A9DA66F7-1751-4169-87A5-28C22FB038E5}" dt="2019-07-14T06:09:50.306" v="2852" actId="1037"/>
          <ac:spMkLst>
            <pc:docMk/>
            <pc:sldMk cId="1754573146" sldId="405"/>
            <ac:spMk id="2" creationId="{00000000-0000-0000-0000-000000000000}"/>
          </ac:spMkLst>
        </pc:spChg>
        <pc:spChg chg="mod">
          <ac:chgData name="Snigdha Sen" userId="62ff6c0a-80c4-44cf-898f-8a6ba91679bf" providerId="ADAL" clId="{A9DA66F7-1751-4169-87A5-28C22FB038E5}" dt="2019-07-19T18:24:41.340" v="4175" actId="20577"/>
          <ac:spMkLst>
            <pc:docMk/>
            <pc:sldMk cId="1754573146" sldId="405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A9DA66F7-1751-4169-87A5-28C22FB038E5}" dt="2019-07-18T16:02:16.611" v="3975" actId="2711"/>
        <pc:sldMkLst>
          <pc:docMk/>
          <pc:sldMk cId="2092396826" sldId="406"/>
        </pc:sldMkLst>
        <pc:spChg chg="mod">
          <ac:chgData name="Snigdha Sen" userId="62ff6c0a-80c4-44cf-898f-8a6ba91679bf" providerId="ADAL" clId="{A9DA66F7-1751-4169-87A5-28C22FB038E5}" dt="2019-07-14T06:08:39.754" v="2765" actId="1038"/>
          <ac:spMkLst>
            <pc:docMk/>
            <pc:sldMk cId="2092396826" sldId="406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A9DA66F7-1751-4169-87A5-28C22FB038E5}" dt="2019-07-18T16:02:16.611" v="3975" actId="2711"/>
          <ac:graphicFrameMkLst>
            <pc:docMk/>
            <pc:sldMk cId="2092396826" sldId="406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A9DA66F7-1751-4169-87A5-28C22FB038E5}" dt="2019-07-18T16:21:39.267" v="3993" actId="2711"/>
        <pc:sldMkLst>
          <pc:docMk/>
          <pc:sldMk cId="1390983683" sldId="408"/>
        </pc:sldMkLst>
        <pc:spChg chg="mod">
          <ac:chgData name="Snigdha Sen" userId="62ff6c0a-80c4-44cf-898f-8a6ba91679bf" providerId="ADAL" clId="{A9DA66F7-1751-4169-87A5-28C22FB038E5}" dt="2019-07-14T06:18:38.883" v="3201" actId="1036"/>
          <ac:spMkLst>
            <pc:docMk/>
            <pc:sldMk cId="1390983683" sldId="408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A9DA66F7-1751-4169-87A5-28C22FB038E5}" dt="2019-07-18T16:21:39.267" v="3993" actId="2711"/>
          <ac:graphicFrameMkLst>
            <pc:docMk/>
            <pc:sldMk cId="1390983683" sldId="408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A9DA66F7-1751-4169-87A5-28C22FB038E5}" dt="2019-07-18T16:02:01.401" v="3974" actId="2711"/>
        <pc:sldMkLst>
          <pc:docMk/>
          <pc:sldMk cId="1625827187" sldId="409"/>
        </pc:sldMkLst>
        <pc:spChg chg="mod">
          <ac:chgData name="Snigdha Sen" userId="62ff6c0a-80c4-44cf-898f-8a6ba91679bf" providerId="ADAL" clId="{A9DA66F7-1751-4169-87A5-28C22FB038E5}" dt="2019-07-14T06:19:26.824" v="3221" actId="14100"/>
          <ac:spMkLst>
            <pc:docMk/>
            <pc:sldMk cId="1625827187" sldId="409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A9DA66F7-1751-4169-87A5-28C22FB038E5}" dt="2019-07-18T16:02:01.401" v="3974" actId="2711"/>
          <ac:graphicFrameMkLst>
            <pc:docMk/>
            <pc:sldMk cId="1625827187" sldId="409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A9DA66F7-1751-4169-87A5-28C22FB038E5}" dt="2019-07-19T18:25:15.382" v="4191" actId="20577"/>
        <pc:sldMkLst>
          <pc:docMk/>
          <pc:sldMk cId="3724248" sldId="412"/>
        </pc:sldMkLst>
        <pc:spChg chg="mod">
          <ac:chgData name="Snigdha Sen" userId="62ff6c0a-80c4-44cf-898f-8a6ba91679bf" providerId="ADAL" clId="{A9DA66F7-1751-4169-87A5-28C22FB038E5}" dt="2019-07-19T18:25:15.382" v="4191" actId="20577"/>
          <ac:spMkLst>
            <pc:docMk/>
            <pc:sldMk cId="3724248" sldId="412"/>
            <ac:spMk id="2" creationId="{00000000-0000-0000-0000-000000000000}"/>
          </ac:spMkLst>
        </pc:spChg>
        <pc:spChg chg="mod">
          <ac:chgData name="Snigdha Sen" userId="62ff6c0a-80c4-44cf-898f-8a6ba91679bf" providerId="ADAL" clId="{A9DA66F7-1751-4169-87A5-28C22FB038E5}" dt="2019-07-17T12:28:05.512" v="3592" actId="20577"/>
          <ac:spMkLst>
            <pc:docMk/>
            <pc:sldMk cId="3724248" sldId="412"/>
            <ac:spMk id="3" creationId="{00000000-0000-0000-0000-000000000000}"/>
          </ac:spMkLst>
        </pc:spChg>
      </pc:sldChg>
      <pc:sldChg chg="addSp delSp modSp del">
        <pc:chgData name="Snigdha Sen" userId="62ff6c0a-80c4-44cf-898f-8a6ba91679bf" providerId="ADAL" clId="{A9DA66F7-1751-4169-87A5-28C22FB038E5}" dt="2019-07-20T00:26:13.883" v="4268" actId="2696"/>
        <pc:sldMkLst>
          <pc:docMk/>
          <pc:sldMk cId="388415680" sldId="413"/>
        </pc:sldMkLst>
        <pc:spChg chg="del">
          <ac:chgData name="Snigdha Sen" userId="62ff6c0a-80c4-44cf-898f-8a6ba91679bf" providerId="ADAL" clId="{A9DA66F7-1751-4169-87A5-28C22FB038E5}" dt="2019-07-14T05:52:15.290" v="2216" actId="478"/>
          <ac:spMkLst>
            <pc:docMk/>
            <pc:sldMk cId="388415680" sldId="413"/>
            <ac:spMk id="2" creationId="{00000000-0000-0000-0000-000000000000}"/>
          </ac:spMkLst>
        </pc:spChg>
        <pc:spChg chg="del">
          <ac:chgData name="Snigdha Sen" userId="62ff6c0a-80c4-44cf-898f-8a6ba91679bf" providerId="ADAL" clId="{A9DA66F7-1751-4169-87A5-28C22FB038E5}" dt="2019-07-20T00:22:27.589" v="4208" actId="478"/>
          <ac:spMkLst>
            <pc:docMk/>
            <pc:sldMk cId="388415680" sldId="413"/>
            <ac:spMk id="3" creationId="{00000000-0000-0000-0000-000000000000}"/>
          </ac:spMkLst>
        </pc:spChg>
        <pc:spChg chg="add del mod">
          <ac:chgData name="Snigdha Sen" userId="62ff6c0a-80c4-44cf-898f-8a6ba91679bf" providerId="ADAL" clId="{A9DA66F7-1751-4169-87A5-28C22FB038E5}" dt="2019-07-20T00:22:36.233" v="4210" actId="478"/>
          <ac:spMkLst>
            <pc:docMk/>
            <pc:sldMk cId="388415680" sldId="413"/>
            <ac:spMk id="5" creationId="{26C0D8BB-9CED-41EB-86CA-228DC96AEF22}"/>
          </ac:spMkLst>
        </pc:spChg>
        <pc:spChg chg="add mod">
          <ac:chgData name="Snigdha Sen" userId="62ff6c0a-80c4-44cf-898f-8a6ba91679bf" providerId="ADAL" clId="{A9DA66F7-1751-4169-87A5-28C22FB038E5}" dt="2019-07-20T00:26:00.434" v="4266" actId="20577"/>
          <ac:spMkLst>
            <pc:docMk/>
            <pc:sldMk cId="388415680" sldId="413"/>
            <ac:spMk id="7" creationId="{DAF5ED06-8BE8-4305-ABDC-4B7E74B8F051}"/>
          </ac:spMkLst>
        </pc:spChg>
        <pc:picChg chg="add mod modCrop">
          <ac:chgData name="Snigdha Sen" userId="62ff6c0a-80c4-44cf-898f-8a6ba91679bf" providerId="ADAL" clId="{A9DA66F7-1751-4169-87A5-28C22FB038E5}" dt="2019-07-20T00:25:18.380" v="4235" actId="1076"/>
          <ac:picMkLst>
            <pc:docMk/>
            <pc:sldMk cId="388415680" sldId="413"/>
            <ac:picMk id="2" creationId="{61A7225E-5FB2-4289-908D-FFF491A49A97}"/>
          </ac:picMkLst>
        </pc:picChg>
        <pc:picChg chg="add mod modCrop">
          <ac:chgData name="Snigdha Sen" userId="62ff6c0a-80c4-44cf-898f-8a6ba91679bf" providerId="ADAL" clId="{A9DA66F7-1751-4169-87A5-28C22FB038E5}" dt="2019-07-20T00:25:20.272" v="4236" actId="1076"/>
          <ac:picMkLst>
            <pc:docMk/>
            <pc:sldMk cId="388415680" sldId="413"/>
            <ac:picMk id="6" creationId="{60F57B22-3237-4CA8-8B04-4EEB50FA9BFE}"/>
          </ac:picMkLst>
        </pc:picChg>
      </pc:sldChg>
      <pc:sldChg chg="delSp modSp add">
        <pc:chgData name="Snigdha Sen" userId="62ff6c0a-80c4-44cf-898f-8a6ba91679bf" providerId="ADAL" clId="{A9DA66F7-1751-4169-87A5-28C22FB038E5}" dt="2019-07-20T01:04:41.069" v="4276" actId="14100"/>
        <pc:sldMkLst>
          <pc:docMk/>
          <pc:sldMk cId="1145129552" sldId="413"/>
        </pc:sldMkLst>
        <pc:spChg chg="mod">
          <ac:chgData name="Snigdha Sen" userId="62ff6c0a-80c4-44cf-898f-8a6ba91679bf" providerId="ADAL" clId="{A9DA66F7-1751-4169-87A5-28C22FB038E5}" dt="2019-07-20T01:04:36.512" v="4275" actId="6549"/>
          <ac:spMkLst>
            <pc:docMk/>
            <pc:sldMk cId="1145129552" sldId="413"/>
            <ac:spMk id="7" creationId="{DAF5ED06-8BE8-4305-ABDC-4B7E74B8F051}"/>
          </ac:spMkLst>
        </pc:spChg>
        <pc:picChg chg="mod">
          <ac:chgData name="Snigdha Sen" userId="62ff6c0a-80c4-44cf-898f-8a6ba91679bf" providerId="ADAL" clId="{A9DA66F7-1751-4169-87A5-28C22FB038E5}" dt="2019-07-20T01:04:41.069" v="4276" actId="14100"/>
          <ac:picMkLst>
            <pc:docMk/>
            <pc:sldMk cId="1145129552" sldId="413"/>
            <ac:picMk id="2" creationId="{61A7225E-5FB2-4289-908D-FFF491A49A97}"/>
          </ac:picMkLst>
        </pc:picChg>
        <pc:picChg chg="del mod">
          <ac:chgData name="Snigdha Sen" userId="62ff6c0a-80c4-44cf-898f-8a6ba91679bf" providerId="ADAL" clId="{A9DA66F7-1751-4169-87A5-28C22FB038E5}" dt="2019-07-20T01:04:31.622" v="4273" actId="478"/>
          <ac:picMkLst>
            <pc:docMk/>
            <pc:sldMk cId="1145129552" sldId="413"/>
            <ac:picMk id="6" creationId="{60F57B22-3237-4CA8-8B04-4EEB50FA9BFE}"/>
          </ac:picMkLst>
        </pc:picChg>
      </pc:sldChg>
      <pc:sldChg chg="modSp ord">
        <pc:chgData name="Snigdha Sen" userId="62ff6c0a-80c4-44cf-898f-8a6ba91679bf" providerId="ADAL" clId="{A9DA66F7-1751-4169-87A5-28C22FB038E5}" dt="2019-07-19T18:12:54.582" v="4159"/>
        <pc:sldMkLst>
          <pc:docMk/>
          <pc:sldMk cId="3382801422" sldId="414"/>
        </pc:sldMkLst>
        <pc:spChg chg="mod">
          <ac:chgData name="Snigdha Sen" userId="62ff6c0a-80c4-44cf-898f-8a6ba91679bf" providerId="ADAL" clId="{A9DA66F7-1751-4169-87A5-28C22FB038E5}" dt="2019-07-19T18:12:35.288" v="4158" actId="20577"/>
          <ac:spMkLst>
            <pc:docMk/>
            <pc:sldMk cId="3382801422" sldId="414"/>
            <ac:spMk id="3" creationId="{00000000-0000-0000-0000-000000000000}"/>
          </ac:spMkLst>
        </pc:spChg>
      </pc:sldChg>
      <pc:sldChg chg="modSp add">
        <pc:chgData name="Snigdha Sen" userId="62ff6c0a-80c4-44cf-898f-8a6ba91679bf" providerId="ADAL" clId="{A9DA66F7-1751-4169-87A5-28C22FB038E5}" dt="2019-07-14T06:40:08.966" v="3274" actId="14100"/>
        <pc:sldMkLst>
          <pc:docMk/>
          <pc:sldMk cId="1630093253" sldId="417"/>
        </pc:sldMkLst>
        <pc:spChg chg="mod">
          <ac:chgData name="Snigdha Sen" userId="62ff6c0a-80c4-44cf-898f-8a6ba91679bf" providerId="ADAL" clId="{A9DA66F7-1751-4169-87A5-28C22FB038E5}" dt="2019-07-14T05:52:02.131" v="2215" actId="108"/>
          <ac:spMkLst>
            <pc:docMk/>
            <pc:sldMk cId="1630093253" sldId="417"/>
            <ac:spMk id="2" creationId="{826ED8FE-2475-4441-8AF2-C8AF6AA6B554}"/>
          </ac:spMkLst>
        </pc:spChg>
        <pc:spChg chg="mod">
          <ac:chgData name="Snigdha Sen" userId="62ff6c0a-80c4-44cf-898f-8a6ba91679bf" providerId="ADAL" clId="{A9DA66F7-1751-4169-87A5-28C22FB038E5}" dt="2019-07-14T06:40:08.966" v="3274" actId="14100"/>
          <ac:spMkLst>
            <pc:docMk/>
            <pc:sldMk cId="1630093253" sldId="417"/>
            <ac:spMk id="3" creationId="{092A223C-BC21-4E27-830C-92ED6D2483A6}"/>
          </ac:spMkLst>
        </pc:spChg>
      </pc:sldChg>
      <pc:sldChg chg="modSp add">
        <pc:chgData name="Snigdha Sen" userId="62ff6c0a-80c4-44cf-898f-8a6ba91679bf" providerId="ADAL" clId="{A9DA66F7-1751-4169-87A5-28C22FB038E5}" dt="2019-07-20T01:38:06.447" v="4474" actId="20577"/>
        <pc:sldMkLst>
          <pc:docMk/>
          <pc:sldMk cId="4037603088" sldId="418"/>
        </pc:sldMkLst>
        <pc:spChg chg="mod">
          <ac:chgData name="Snigdha Sen" userId="62ff6c0a-80c4-44cf-898f-8a6ba91679bf" providerId="ADAL" clId="{A9DA66F7-1751-4169-87A5-28C22FB038E5}" dt="2019-07-14T06:10:16.238" v="2864" actId="1038"/>
          <ac:spMkLst>
            <pc:docMk/>
            <pc:sldMk cId="4037603088" sldId="418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A9DA66F7-1751-4169-87A5-28C22FB038E5}" dt="2019-07-20T01:38:06.447" v="4474" actId="20577"/>
          <ac:graphicFrameMkLst>
            <pc:docMk/>
            <pc:sldMk cId="4037603088" sldId="418"/>
            <ac:graphicFrameMk id="4" creationId="{00000000-0000-0000-0000-000000000000}"/>
          </ac:graphicFrameMkLst>
        </pc:graphicFrameChg>
      </pc:sldChg>
      <pc:sldChg chg="addSp delSp modSp add">
        <pc:chgData name="Snigdha Sen" userId="62ff6c0a-80c4-44cf-898f-8a6ba91679bf" providerId="ADAL" clId="{A9DA66F7-1751-4169-87A5-28C22FB038E5}" dt="2019-07-14T06:14:51.340" v="3069" actId="1038"/>
        <pc:sldMkLst>
          <pc:docMk/>
          <pc:sldMk cId="2782514293" sldId="419"/>
        </pc:sldMkLst>
        <pc:spChg chg="mod">
          <ac:chgData name="Snigdha Sen" userId="62ff6c0a-80c4-44cf-898f-8a6ba91679bf" providerId="ADAL" clId="{A9DA66F7-1751-4169-87A5-28C22FB038E5}" dt="2019-07-14T06:13:25.970" v="2984" actId="1035"/>
          <ac:spMkLst>
            <pc:docMk/>
            <pc:sldMk cId="2782514293" sldId="419"/>
            <ac:spMk id="2" creationId="{3013040D-A01C-4646-8621-12A49D128C3E}"/>
          </ac:spMkLst>
        </pc:spChg>
        <pc:spChg chg="del mod">
          <ac:chgData name="Snigdha Sen" userId="62ff6c0a-80c4-44cf-898f-8a6ba91679bf" providerId="ADAL" clId="{A9DA66F7-1751-4169-87A5-28C22FB038E5}" dt="2019-07-14T05:23:52.303" v="1815" actId="478"/>
          <ac:spMkLst>
            <pc:docMk/>
            <pc:sldMk cId="2782514293" sldId="419"/>
            <ac:spMk id="3" creationId="{2CF410B4-6DC0-4453-A035-0F0C5AE0C174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4" creationId="{D8A8C443-4CBA-4AB1-B4A5-E586F9330CA3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5" creationId="{0C3E4FD8-243D-4413-BB3B-7E46A1F06469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6" creationId="{6259ED30-4BA6-4565-9B9E-E63A4B07783D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7" creationId="{F41E3761-1250-4D92-9DBA-7E1A79F11BA2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8" creationId="{16DD8B86-7494-4563-B982-3EBC6DC1F3DC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9" creationId="{71C33FD5-00ED-4DBF-9329-BDDF1D663B7F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10" creationId="{52F98179-2384-4A83-833B-934885FE95CD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11" creationId="{119DE128-ACAB-4322-8491-C9CB47D0E74B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12" creationId="{56E5D1F7-1849-45DB-9173-692DB7B494A9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13" creationId="{5BA3499E-9C33-4BDF-A4C9-017140AD5746}"/>
          </ac:spMkLst>
        </pc:spChg>
        <pc:spChg chg="add mod">
          <ac:chgData name="Snigdha Sen" userId="62ff6c0a-80c4-44cf-898f-8a6ba91679bf" providerId="ADAL" clId="{A9DA66F7-1751-4169-87A5-28C22FB038E5}" dt="2019-07-14T06:14:19.012" v="2985" actId="164"/>
          <ac:spMkLst>
            <pc:docMk/>
            <pc:sldMk cId="2782514293" sldId="419"/>
            <ac:spMk id="14" creationId="{84E096D7-D3AB-412A-B063-D86E43CF6911}"/>
          </ac:spMkLst>
        </pc:spChg>
        <pc:grpChg chg="add mod">
          <ac:chgData name="Snigdha Sen" userId="62ff6c0a-80c4-44cf-898f-8a6ba91679bf" providerId="ADAL" clId="{A9DA66F7-1751-4169-87A5-28C22FB038E5}" dt="2019-07-14T06:14:51.340" v="3069" actId="1038"/>
          <ac:grpSpMkLst>
            <pc:docMk/>
            <pc:sldMk cId="2782514293" sldId="419"/>
            <ac:grpSpMk id="15" creationId="{88DDA223-81F9-4F6A-9C55-D8C517227525}"/>
          </ac:grpSpMkLst>
        </pc:grpChg>
      </pc:sldChg>
      <pc:sldChg chg="addSp delSp modSp add">
        <pc:chgData name="Snigdha Sen" userId="62ff6c0a-80c4-44cf-898f-8a6ba91679bf" providerId="ADAL" clId="{A9DA66F7-1751-4169-87A5-28C22FB038E5}" dt="2019-07-14T06:15:42.965" v="3081" actId="1037"/>
        <pc:sldMkLst>
          <pc:docMk/>
          <pc:sldMk cId="2207684719" sldId="420"/>
        </pc:sldMkLst>
        <pc:spChg chg="mod">
          <ac:chgData name="Snigdha Sen" userId="62ff6c0a-80c4-44cf-898f-8a6ba91679bf" providerId="ADAL" clId="{A9DA66F7-1751-4169-87A5-28C22FB038E5}" dt="2019-07-14T05:51:56.393" v="2213" actId="108"/>
          <ac:spMkLst>
            <pc:docMk/>
            <pc:sldMk cId="2207684719" sldId="420"/>
            <ac:spMk id="2" creationId="{3013040D-A01C-4646-8621-12A49D128C3E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4" creationId="{D8A8C443-4CBA-4AB1-B4A5-E586F9330CA3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5" creationId="{0C3E4FD8-243D-4413-BB3B-7E46A1F06469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6" creationId="{6259ED30-4BA6-4565-9B9E-E63A4B07783D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7" creationId="{F41E3761-1250-4D92-9DBA-7E1A79F11BA2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8" creationId="{16DD8B86-7494-4563-B982-3EBC6DC1F3DC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9" creationId="{71C33FD5-00ED-4DBF-9329-BDDF1D663B7F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10" creationId="{52F98179-2384-4A83-833B-934885FE95CD}"/>
          </ac:spMkLst>
        </pc:spChg>
        <pc:spChg chg="mod">
          <ac:chgData name="Snigdha Sen" userId="62ff6c0a-80c4-44cf-898f-8a6ba91679bf" providerId="ADAL" clId="{A9DA66F7-1751-4169-87A5-28C22FB038E5}" dt="2019-07-14T06:15:35.679" v="3072" actId="164"/>
          <ac:spMkLst>
            <pc:docMk/>
            <pc:sldMk cId="2207684719" sldId="420"/>
            <ac:spMk id="11" creationId="{119DE128-ACAB-4322-8491-C9CB47D0E74B}"/>
          </ac:spMkLst>
        </pc:spChg>
        <pc:spChg chg="del">
          <ac:chgData name="Snigdha Sen" userId="62ff6c0a-80c4-44cf-898f-8a6ba91679bf" providerId="ADAL" clId="{A9DA66F7-1751-4169-87A5-28C22FB038E5}" dt="2019-07-14T05:37:56.139" v="2050" actId="478"/>
          <ac:spMkLst>
            <pc:docMk/>
            <pc:sldMk cId="2207684719" sldId="420"/>
            <ac:spMk id="12" creationId="{56E5D1F7-1849-45DB-9173-692DB7B494A9}"/>
          </ac:spMkLst>
        </pc:spChg>
        <pc:spChg chg="del mod">
          <ac:chgData name="Snigdha Sen" userId="62ff6c0a-80c4-44cf-898f-8a6ba91679bf" providerId="ADAL" clId="{A9DA66F7-1751-4169-87A5-28C22FB038E5}" dt="2019-07-14T05:37:53.856" v="2049" actId="478"/>
          <ac:spMkLst>
            <pc:docMk/>
            <pc:sldMk cId="2207684719" sldId="420"/>
            <ac:spMk id="13" creationId="{5BA3499E-9C33-4BDF-A4C9-017140AD5746}"/>
          </ac:spMkLst>
        </pc:spChg>
        <pc:spChg chg="del">
          <ac:chgData name="Snigdha Sen" userId="62ff6c0a-80c4-44cf-898f-8a6ba91679bf" providerId="ADAL" clId="{A9DA66F7-1751-4169-87A5-28C22FB038E5}" dt="2019-07-14T05:37:49.840" v="2048" actId="478"/>
          <ac:spMkLst>
            <pc:docMk/>
            <pc:sldMk cId="2207684719" sldId="420"/>
            <ac:spMk id="14" creationId="{84E096D7-D3AB-412A-B063-D86E43CF6911}"/>
          </ac:spMkLst>
        </pc:spChg>
        <pc:grpChg chg="add mod">
          <ac:chgData name="Snigdha Sen" userId="62ff6c0a-80c4-44cf-898f-8a6ba91679bf" providerId="ADAL" clId="{A9DA66F7-1751-4169-87A5-28C22FB038E5}" dt="2019-07-14T06:15:42.965" v="3081" actId="1037"/>
          <ac:grpSpMkLst>
            <pc:docMk/>
            <pc:sldMk cId="2207684719" sldId="420"/>
            <ac:grpSpMk id="3" creationId="{A3124819-88E7-401B-BC0D-FE69CCCC1270}"/>
          </ac:grpSpMkLst>
        </pc:grpChg>
      </pc:sldChg>
      <pc:sldChg chg="modSp add">
        <pc:chgData name="Snigdha Sen" userId="62ff6c0a-80c4-44cf-898f-8a6ba91679bf" providerId="ADAL" clId="{A9DA66F7-1751-4169-87A5-28C22FB038E5}" dt="2019-07-14T06:39:42.339" v="3273" actId="313"/>
        <pc:sldMkLst>
          <pc:docMk/>
          <pc:sldMk cId="486649267" sldId="421"/>
        </pc:sldMkLst>
        <pc:spChg chg="mod">
          <ac:chgData name="Snigdha Sen" userId="62ff6c0a-80c4-44cf-898f-8a6ba91679bf" providerId="ADAL" clId="{A9DA66F7-1751-4169-87A5-28C22FB038E5}" dt="2019-07-14T06:39:42.339" v="3273" actId="313"/>
          <ac:spMkLst>
            <pc:docMk/>
            <pc:sldMk cId="486649267" sldId="421"/>
            <ac:spMk id="3" creationId="{092A223C-BC21-4E27-830C-92ED6D2483A6}"/>
          </ac:spMkLst>
        </pc:spChg>
      </pc:sldChg>
      <pc:sldChg chg="modSp add">
        <pc:chgData name="Snigdha Sen" userId="62ff6c0a-80c4-44cf-898f-8a6ba91679bf" providerId="ADAL" clId="{A9DA66F7-1751-4169-87A5-28C22FB038E5}" dt="2019-07-20T01:10:50.390" v="4288"/>
        <pc:sldMkLst>
          <pc:docMk/>
          <pc:sldMk cId="148487556" sldId="422"/>
        </pc:sldMkLst>
        <pc:spChg chg="mod">
          <ac:chgData name="Snigdha Sen" userId="62ff6c0a-80c4-44cf-898f-8a6ba91679bf" providerId="ADAL" clId="{A9DA66F7-1751-4169-87A5-28C22FB038E5}" dt="2019-07-20T01:10:50.390" v="4288"/>
          <ac:spMkLst>
            <pc:docMk/>
            <pc:sldMk cId="148487556" sldId="422"/>
            <ac:spMk id="2" creationId="{D35B74B3-D083-4E95-B080-44BADD7610F3}"/>
          </ac:spMkLst>
        </pc:spChg>
        <pc:spChg chg="mod">
          <ac:chgData name="Snigdha Sen" userId="62ff6c0a-80c4-44cf-898f-8a6ba91679bf" providerId="ADAL" clId="{A9DA66F7-1751-4169-87A5-28C22FB038E5}" dt="2019-07-20T00:06:10.348" v="4201" actId="123"/>
          <ac:spMkLst>
            <pc:docMk/>
            <pc:sldMk cId="148487556" sldId="422"/>
            <ac:spMk id="3" creationId="{64D0B97F-2375-4C94-82AA-78ABFCA43FA0}"/>
          </ac:spMkLst>
        </pc:spChg>
      </pc:sldChg>
      <pc:sldChg chg="add del">
        <pc:chgData name="Snigdha Sen" userId="62ff6c0a-80c4-44cf-898f-8a6ba91679bf" providerId="ADAL" clId="{A9DA66F7-1751-4169-87A5-28C22FB038E5}" dt="2019-07-19T18:26:06.062" v="4193" actId="2696"/>
        <pc:sldMkLst>
          <pc:docMk/>
          <pc:sldMk cId="4092359652" sldId="423"/>
        </pc:sldMkLst>
      </pc:sldChg>
      <pc:sldChg chg="addSp delSp modSp add ord">
        <pc:chgData name="Snigdha Sen" userId="62ff6c0a-80c4-44cf-898f-8a6ba91679bf" providerId="ADAL" clId="{A9DA66F7-1751-4169-87A5-28C22FB038E5}" dt="2019-07-20T01:10:15.158" v="4287"/>
        <pc:sldMkLst>
          <pc:docMk/>
          <pc:sldMk cId="4001833474" sldId="525"/>
        </pc:sldMkLst>
        <pc:spChg chg="mod">
          <ac:chgData name="Snigdha Sen" userId="62ff6c0a-80c4-44cf-898f-8a6ba91679bf" providerId="ADAL" clId="{A9DA66F7-1751-4169-87A5-28C22FB038E5}" dt="2019-07-20T00:27:21.669" v="4272" actId="1076"/>
          <ac:spMkLst>
            <pc:docMk/>
            <pc:sldMk cId="4001833474" sldId="525"/>
            <ac:spMk id="7" creationId="{FF430898-6CD7-4AFD-BFA3-F8FD0BD4F50A}"/>
          </ac:spMkLst>
        </pc:spChg>
        <pc:picChg chg="add del">
          <ac:chgData name="Snigdha Sen" userId="62ff6c0a-80c4-44cf-898f-8a6ba91679bf" providerId="ADAL" clId="{A9DA66F7-1751-4169-87A5-28C22FB038E5}" dt="2019-07-20T01:09:45.706" v="4278"/>
          <ac:picMkLst>
            <pc:docMk/>
            <pc:sldMk cId="4001833474" sldId="525"/>
            <ac:picMk id="6" creationId="{700543A6-2294-49DA-B6EA-B18A470844A5}"/>
          </ac:picMkLst>
        </pc:picChg>
        <pc:picChg chg="mod">
          <ac:chgData name="Snigdha Sen" userId="62ff6c0a-80c4-44cf-898f-8a6ba91679bf" providerId="ADAL" clId="{A9DA66F7-1751-4169-87A5-28C22FB038E5}" dt="2019-07-19T19:04:00.831" v="4197" actId="14100"/>
          <ac:picMkLst>
            <pc:docMk/>
            <pc:sldMk cId="4001833474" sldId="525"/>
            <ac:picMk id="100356" creationId="{8E3AA5DE-A93D-4630-A0E3-58DADA48D8A4}"/>
          </ac:picMkLst>
        </pc:picChg>
      </pc:sldChg>
      <pc:sldChg chg="add del">
        <pc:chgData name="Snigdha Sen" userId="62ff6c0a-80c4-44cf-898f-8a6ba91679bf" providerId="ADAL" clId="{A9DA66F7-1751-4169-87A5-28C22FB038E5}" dt="2019-07-19T17:33:23.912" v="4107" actId="2696"/>
        <pc:sldMkLst>
          <pc:docMk/>
          <pc:sldMk cId="1060949872" sldId="691"/>
        </pc:sldMkLst>
        <pc:spChg chg="mod">
          <ac:chgData name="Snigdha Sen" userId="62ff6c0a-80c4-44cf-898f-8a6ba91679bf" providerId="ADAL" clId="{A9DA66F7-1751-4169-87A5-28C22FB038E5}" dt="2019-07-19T17:35:23.630" v="4119" actId="108"/>
          <ac:spMkLst>
            <pc:docMk/>
            <pc:sldMk cId="1060949872" sldId="691"/>
            <ac:spMk id="2" creationId="{181D9CCE-E4F5-46C1-A5F6-CAFB1C81A80D}"/>
          </ac:spMkLst>
        </pc:spChg>
        <pc:spChg chg="mod">
          <ac:chgData name="Snigdha Sen" userId="62ff6c0a-80c4-44cf-898f-8a6ba91679bf" providerId="ADAL" clId="{A9DA66F7-1751-4169-87A5-28C22FB038E5}" dt="2019-07-19T17:35:12.218" v="4118" actId="20577"/>
          <ac:spMkLst>
            <pc:docMk/>
            <pc:sldMk cId="1060949872" sldId="691"/>
            <ac:spMk id="107526" creationId="{D6B07D68-2B42-44D7-90C2-BF6976BC7BD6}"/>
          </ac:spMkLst>
        </pc:spChg>
      </pc:sldChg>
      <pc:sldChg chg="add del">
        <pc:chgData name="Snigdha Sen" userId="62ff6c0a-80c4-44cf-898f-8a6ba91679bf" providerId="ADAL" clId="{A9DA66F7-1751-4169-87A5-28C22FB038E5}" dt="2019-07-19T18:26:06.771" v="4194" actId="2696"/>
        <pc:sldMkLst>
          <pc:docMk/>
          <pc:sldMk cId="3949194603" sldId="692"/>
        </pc:sldMkLst>
      </pc:sldChg>
      <pc:sldChg chg="modSp add del">
        <pc:chgData name="Snigdha Sen" userId="62ff6c0a-80c4-44cf-898f-8a6ba91679bf" providerId="ADAL" clId="{A9DA66F7-1751-4169-87A5-28C22FB038E5}" dt="2019-07-20T01:18:20.856" v="4324" actId="14100"/>
        <pc:sldMkLst>
          <pc:docMk/>
          <pc:sldMk cId="0" sldId="698"/>
        </pc:sldMkLst>
        <pc:spChg chg="mod">
          <ac:chgData name="Snigdha Sen" userId="62ff6c0a-80c4-44cf-898f-8a6ba91679bf" providerId="ADAL" clId="{A9DA66F7-1751-4169-87A5-28C22FB038E5}" dt="2019-07-20T01:17:58.455" v="4322" actId="403"/>
          <ac:spMkLst>
            <pc:docMk/>
            <pc:sldMk cId="0" sldId="698"/>
            <ac:spMk id="114690" creationId="{5B795FC0-1B69-46C3-A306-937186F90536}"/>
          </ac:spMkLst>
        </pc:spChg>
        <pc:spChg chg="mod">
          <ac:chgData name="Snigdha Sen" userId="62ff6c0a-80c4-44cf-898f-8a6ba91679bf" providerId="ADAL" clId="{A9DA66F7-1751-4169-87A5-28C22FB038E5}" dt="2019-07-19T17:33:13.392" v="4104" actId="27636"/>
          <ac:spMkLst>
            <pc:docMk/>
            <pc:sldMk cId="0" sldId="698"/>
            <ac:spMk id="114690" creationId="{5E28E699-0D1E-4394-870C-DA90503E67C5}"/>
          </ac:spMkLst>
        </pc:spChg>
        <pc:spChg chg="mod">
          <ac:chgData name="Snigdha Sen" userId="62ff6c0a-80c4-44cf-898f-8a6ba91679bf" providerId="ADAL" clId="{A9DA66F7-1751-4169-87A5-28C22FB038E5}" dt="2019-07-20T01:18:20.856" v="4324" actId="14100"/>
          <ac:spMkLst>
            <pc:docMk/>
            <pc:sldMk cId="0" sldId="698"/>
            <ac:spMk id="114692" creationId="{B8B7909E-078E-4AAD-A144-F88ABD9C2194}"/>
          </ac:spMkLst>
        </pc:spChg>
      </pc:sldChg>
      <pc:sldChg chg="add del">
        <pc:chgData name="Snigdha Sen" userId="62ff6c0a-80c4-44cf-898f-8a6ba91679bf" providerId="ADAL" clId="{A9DA66F7-1751-4169-87A5-28C22FB038E5}" dt="2019-07-19T17:52:11.131" v="4141" actId="2696"/>
        <pc:sldMkLst>
          <pc:docMk/>
          <pc:sldMk cId="3467647855" sldId="698"/>
        </pc:sldMkLst>
      </pc:sldChg>
      <pc:sldChg chg="modSp add del ord">
        <pc:chgData name="Snigdha Sen" userId="62ff6c0a-80c4-44cf-898f-8a6ba91679bf" providerId="ADAL" clId="{A9DA66F7-1751-4169-87A5-28C22FB038E5}" dt="2019-07-20T01:19:34.170" v="4327" actId="2696"/>
        <pc:sldMkLst>
          <pc:docMk/>
          <pc:sldMk cId="3075847352" sldId="700"/>
        </pc:sldMkLst>
        <pc:spChg chg="add del mod">
          <ac:chgData name="Snigdha Sen" userId="62ff6c0a-80c4-44cf-898f-8a6ba91679bf" providerId="ADAL" clId="{A9DA66F7-1751-4169-87A5-28C22FB038E5}" dt="2019-07-19T17:37:09.516" v="4128" actId="478"/>
          <ac:spMkLst>
            <pc:docMk/>
            <pc:sldMk cId="3075847352" sldId="700"/>
            <ac:spMk id="3" creationId="{5B499943-3D88-42FE-9609-F9E7A4B1A000}"/>
          </ac:spMkLst>
        </pc:spChg>
        <pc:spChg chg="mod">
          <ac:chgData name="Snigdha Sen" userId="62ff6c0a-80c4-44cf-898f-8a6ba91679bf" providerId="ADAL" clId="{A9DA66F7-1751-4169-87A5-28C22FB038E5}" dt="2019-07-19T17:31:27.987" v="4100" actId="1076"/>
          <ac:spMkLst>
            <pc:docMk/>
            <pc:sldMk cId="3075847352" sldId="700"/>
            <ac:spMk id="18" creationId="{49E74ED0-9EFF-4F7F-AB25-30950CC7749A}"/>
          </ac:spMkLst>
        </pc:spChg>
        <pc:spChg chg="mod">
          <ac:chgData name="Snigdha Sen" userId="62ff6c0a-80c4-44cf-898f-8a6ba91679bf" providerId="ADAL" clId="{A9DA66F7-1751-4169-87A5-28C22FB038E5}" dt="2019-07-19T17:31:45.315" v="4102" actId="113"/>
          <ac:spMkLst>
            <pc:docMk/>
            <pc:sldMk cId="3075847352" sldId="700"/>
            <ac:spMk id="116739" creationId="{C5E56ED4-86A2-4958-8F29-D99EB9F5BD86}"/>
          </ac:spMkLst>
        </pc:spChg>
        <pc:spChg chg="del mod">
          <ac:chgData name="Snigdha Sen" userId="62ff6c0a-80c4-44cf-898f-8a6ba91679bf" providerId="ADAL" clId="{A9DA66F7-1751-4169-87A5-28C22FB038E5}" dt="2019-07-19T17:37:07.131" v="4127" actId="478"/>
          <ac:spMkLst>
            <pc:docMk/>
            <pc:sldMk cId="3075847352" sldId="700"/>
            <ac:spMk id="116741" creationId="{F0D43B14-D1E9-4285-9C8E-1F4EBF4246C6}"/>
          </ac:spMkLst>
        </pc:spChg>
        <pc:picChg chg="mod">
          <ac:chgData name="Snigdha Sen" userId="62ff6c0a-80c4-44cf-898f-8a6ba91679bf" providerId="ADAL" clId="{A9DA66F7-1751-4169-87A5-28C22FB038E5}" dt="2019-07-19T17:31:17.007" v="4098" actId="14100"/>
          <ac:picMkLst>
            <pc:docMk/>
            <pc:sldMk cId="3075847352" sldId="700"/>
            <ac:picMk id="116740" creationId="{EE1AD23C-AD66-4CC9-BBF4-F5968EF12539}"/>
          </ac:picMkLst>
        </pc:picChg>
      </pc:sldChg>
      <pc:sldChg chg="modSp add">
        <pc:chgData name="Snigdha Sen" userId="62ff6c0a-80c4-44cf-898f-8a6ba91679bf" providerId="ADAL" clId="{A9DA66F7-1751-4169-87A5-28C22FB038E5}" dt="2019-07-20T01:19:43.499" v="4330" actId="1076"/>
        <pc:sldMkLst>
          <pc:docMk/>
          <pc:sldMk cId="3632992777" sldId="700"/>
        </pc:sldMkLst>
        <pc:picChg chg="mod">
          <ac:chgData name="Snigdha Sen" userId="62ff6c0a-80c4-44cf-898f-8a6ba91679bf" providerId="ADAL" clId="{A9DA66F7-1751-4169-87A5-28C22FB038E5}" dt="2019-07-20T01:19:43.499" v="4330" actId="1076"/>
          <ac:picMkLst>
            <pc:docMk/>
            <pc:sldMk cId="3632992777" sldId="700"/>
            <ac:picMk id="116740" creationId="{EE1AD23C-AD66-4CC9-BBF4-F5968EF12539}"/>
          </ac:picMkLst>
        </pc:picChg>
      </pc:sldChg>
      <pc:sldChg chg="add del">
        <pc:chgData name="Snigdha Sen" userId="62ff6c0a-80c4-44cf-898f-8a6ba91679bf" providerId="ADAL" clId="{A9DA66F7-1751-4169-87A5-28C22FB038E5}" dt="2019-07-19T19:07:35.189" v="4199" actId="2696"/>
        <pc:sldMkLst>
          <pc:docMk/>
          <pc:sldMk cId="1505262793" sldId="701"/>
        </pc:sldMkLst>
      </pc:sldChg>
      <pc:sldChg chg="addSp delSp modSp add">
        <pc:chgData name="Snigdha Sen" userId="62ff6c0a-80c4-44cf-898f-8a6ba91679bf" providerId="ADAL" clId="{A9DA66F7-1751-4169-87A5-28C22FB038E5}" dt="2019-07-20T01:10:08.573" v="4286" actId="14100"/>
        <pc:sldMkLst>
          <pc:docMk/>
          <pc:sldMk cId="2518912512" sldId="701"/>
        </pc:sldMkLst>
        <pc:spChg chg="del">
          <ac:chgData name="Snigdha Sen" userId="62ff6c0a-80c4-44cf-898f-8a6ba91679bf" providerId="ADAL" clId="{A9DA66F7-1751-4169-87A5-28C22FB038E5}" dt="2019-07-20T01:10:04.670" v="4284" actId="478"/>
          <ac:spMkLst>
            <pc:docMk/>
            <pc:sldMk cId="2518912512" sldId="701"/>
            <ac:spMk id="2" creationId="{7B30B370-3A58-482B-AEC3-49656BCA7F17}"/>
          </ac:spMkLst>
        </pc:spChg>
        <pc:spChg chg="del">
          <ac:chgData name="Snigdha Sen" userId="62ff6c0a-80c4-44cf-898f-8a6ba91679bf" providerId="ADAL" clId="{A9DA66F7-1751-4169-87A5-28C22FB038E5}" dt="2019-07-20T01:09:52.625" v="4280"/>
          <ac:spMkLst>
            <pc:docMk/>
            <pc:sldMk cId="2518912512" sldId="701"/>
            <ac:spMk id="3" creationId="{C8C1BFC6-F6E5-49BC-B7C9-30EFF22AC8EF}"/>
          </ac:spMkLst>
        </pc:spChg>
        <pc:picChg chg="add mod">
          <ac:chgData name="Snigdha Sen" userId="62ff6c0a-80c4-44cf-898f-8a6ba91679bf" providerId="ADAL" clId="{A9DA66F7-1751-4169-87A5-28C22FB038E5}" dt="2019-07-20T01:10:08.573" v="4286" actId="14100"/>
          <ac:picMkLst>
            <pc:docMk/>
            <pc:sldMk cId="2518912512" sldId="701"/>
            <ac:picMk id="4" creationId="{D85766EB-18EB-410C-ABC0-6ED0B4EA871A}"/>
          </ac:picMkLst>
        </pc:picChg>
      </pc:sldChg>
      <pc:sldChg chg="add del">
        <pc:chgData name="Snigdha Sen" userId="62ff6c0a-80c4-44cf-898f-8a6ba91679bf" providerId="ADAL" clId="{A9DA66F7-1751-4169-87A5-28C22FB038E5}" dt="2019-07-20T01:19:50.456" v="4331" actId="2696"/>
        <pc:sldMkLst>
          <pc:docMk/>
          <pc:sldMk cId="2901144825" sldId="702"/>
        </pc:sldMkLst>
      </pc:sldChg>
      <pc:sldChg chg="delSp modSp add">
        <pc:chgData name="Snigdha Sen" userId="62ff6c0a-80c4-44cf-898f-8a6ba91679bf" providerId="ADAL" clId="{A9DA66F7-1751-4169-87A5-28C22FB038E5}" dt="2019-07-20T03:19:59.042" v="4494" actId="1076"/>
        <pc:sldMkLst>
          <pc:docMk/>
          <pc:sldMk cId="2973887283" sldId="702"/>
        </pc:sldMkLst>
        <pc:spChg chg="del">
          <ac:chgData name="Snigdha Sen" userId="62ff6c0a-80c4-44cf-898f-8a6ba91679bf" providerId="ADAL" clId="{A9DA66F7-1751-4169-87A5-28C22FB038E5}" dt="2019-07-20T03:19:46.945" v="4486" actId="478"/>
          <ac:spMkLst>
            <pc:docMk/>
            <pc:sldMk cId="2973887283" sldId="702"/>
            <ac:spMk id="2" creationId="{70ABB4AB-A98F-458C-AAED-80177B9294EC}"/>
          </ac:spMkLst>
        </pc:spChg>
        <pc:spChg chg="mod">
          <ac:chgData name="Snigdha Sen" userId="62ff6c0a-80c4-44cf-898f-8a6ba91679bf" providerId="ADAL" clId="{A9DA66F7-1751-4169-87A5-28C22FB038E5}" dt="2019-07-20T03:19:59.042" v="4494" actId="1076"/>
          <ac:spMkLst>
            <pc:docMk/>
            <pc:sldMk cId="2973887283" sldId="702"/>
            <ac:spMk id="3" creationId="{F08D84A9-F63D-49C0-9CAF-DBD395B033AB}"/>
          </ac:spMkLst>
        </pc:spChg>
      </pc:sldChg>
      <pc:sldChg chg="add del">
        <pc:chgData name="Snigdha Sen" userId="62ff6c0a-80c4-44cf-898f-8a6ba91679bf" providerId="ADAL" clId="{A9DA66F7-1751-4169-87A5-28C22FB038E5}" dt="2019-07-20T01:17:42.916" v="4321" actId="2696"/>
        <pc:sldMkLst>
          <pc:docMk/>
          <pc:sldMk cId="3166107382" sldId="702"/>
        </pc:sldMkLst>
      </pc:sldChg>
      <pc:sldMasterChg chg="modSldLayout">
        <pc:chgData name="Snigdha Sen" userId="62ff6c0a-80c4-44cf-898f-8a6ba91679bf" providerId="ADAL" clId="{A9DA66F7-1751-4169-87A5-28C22FB038E5}" dt="2019-07-14T06:07:41.798" v="2758" actId="14100"/>
        <pc:sldMasterMkLst>
          <pc:docMk/>
          <pc:sldMasterMk cId="1358860222" sldId="2147483648"/>
        </pc:sldMasterMkLst>
        <pc:sldLayoutChg chg="modSp">
          <pc:chgData name="Snigdha Sen" userId="62ff6c0a-80c4-44cf-898f-8a6ba91679bf" providerId="ADAL" clId="{A9DA66F7-1751-4169-87A5-28C22FB038E5}" dt="2019-07-14T06:07:41.798" v="2758" actId="14100"/>
          <pc:sldLayoutMkLst>
            <pc:docMk/>
            <pc:sldMasterMk cId="1358860222" sldId="2147483648"/>
            <pc:sldLayoutMk cId="2897985408" sldId="2147483650"/>
          </pc:sldLayoutMkLst>
          <pc:spChg chg="mod">
            <ac:chgData name="Snigdha Sen" userId="62ff6c0a-80c4-44cf-898f-8a6ba91679bf" providerId="ADAL" clId="{A9DA66F7-1751-4169-87A5-28C22FB038E5}" dt="2019-07-14T06:07:41.798" v="2758" actId="14100"/>
            <ac:spMkLst>
              <pc:docMk/>
              <pc:sldMasterMk cId="1358860222" sldId="2147483648"/>
              <pc:sldLayoutMk cId="2897985408" sldId="2147483650"/>
              <ac:spMk id="2" creationId="{00000000-0000-0000-0000-000000000000}"/>
            </ac:spMkLst>
          </pc:spChg>
          <pc:spChg chg="mod">
            <ac:chgData name="Snigdha Sen" userId="62ff6c0a-80c4-44cf-898f-8a6ba91679bf" providerId="ADAL" clId="{A9DA66F7-1751-4169-87A5-28C22FB038E5}" dt="2019-07-14T06:07:36.303" v="2757" actId="14100"/>
            <ac:spMkLst>
              <pc:docMk/>
              <pc:sldMasterMk cId="1358860222" sldId="2147483648"/>
              <pc:sldLayoutMk cId="2897985408" sldId="2147483650"/>
              <ac:spMk id="3" creationId="{00000000-0000-0000-0000-000000000000}"/>
            </ac:spMkLst>
          </pc:spChg>
        </pc:sldLayoutChg>
      </pc:sldMasterChg>
    </pc:docChg>
  </pc:docChgLst>
  <pc:docChgLst>
    <pc:chgData name="Snigdha Sen" userId="S::snigdha.sen@gat.ac.in::62ff6c0a-80c4-44cf-898f-8a6ba91679bf" providerId="AD" clId="Web-{D6622AD9-F45F-B668-9EC1-90F67ECEFA8A}"/>
    <pc:docChg chg="addSld modSld">
      <pc:chgData name="Snigdha Sen" userId="S::snigdha.sen@gat.ac.in::62ff6c0a-80c4-44cf-898f-8a6ba91679bf" providerId="AD" clId="Web-{D6622AD9-F45F-B668-9EC1-90F67ECEFA8A}" dt="2022-07-20T05:28:40.065" v="11" actId="20577"/>
      <pc:docMkLst>
        <pc:docMk/>
      </pc:docMkLst>
      <pc:sldChg chg="modSp new">
        <pc:chgData name="Snigdha Sen" userId="S::snigdha.sen@gat.ac.in::62ff6c0a-80c4-44cf-898f-8a6ba91679bf" providerId="AD" clId="Web-{D6622AD9-F45F-B668-9EC1-90F67ECEFA8A}" dt="2022-07-20T05:28:40.065" v="11" actId="20577"/>
        <pc:sldMkLst>
          <pc:docMk/>
          <pc:sldMk cId="2555416311" sldId="811"/>
        </pc:sldMkLst>
        <pc:spChg chg="mod">
          <ac:chgData name="Snigdha Sen" userId="S::snigdha.sen@gat.ac.in::62ff6c0a-80c4-44cf-898f-8a6ba91679bf" providerId="AD" clId="Web-{D6622AD9-F45F-B668-9EC1-90F67ECEFA8A}" dt="2022-07-20T05:28:40.065" v="11" actId="20577"/>
          <ac:spMkLst>
            <pc:docMk/>
            <pc:sldMk cId="2555416311" sldId="811"/>
            <ac:spMk id="3" creationId="{852E2153-7D01-D4C7-05B7-410CEE43CA31}"/>
          </ac:spMkLst>
        </pc:spChg>
      </pc:sldChg>
    </pc:docChg>
  </pc:docChgLst>
  <pc:docChgLst>
    <pc:chgData name="Snigdha Sen" userId="S::snigdha.sen@gat.ac.in::62ff6c0a-80c4-44cf-898f-8a6ba91679bf" providerId="AD" clId="Web-{8A39D39E-0B37-58FA-1515-CF8D2A289789}"/>
    <pc:docChg chg="modSld">
      <pc:chgData name="Snigdha Sen" userId="S::snigdha.sen@gat.ac.in::62ff6c0a-80c4-44cf-898f-8a6ba91679bf" providerId="AD" clId="Web-{8A39D39E-0B37-58FA-1515-CF8D2A289789}" dt="2022-02-04T07:59:35.707" v="6" actId="1076"/>
      <pc:docMkLst>
        <pc:docMk/>
      </pc:docMkLst>
      <pc:sldChg chg="addSp modSp">
        <pc:chgData name="Snigdha Sen" userId="S::snigdha.sen@gat.ac.in::62ff6c0a-80c4-44cf-898f-8a6ba91679bf" providerId="AD" clId="Web-{8A39D39E-0B37-58FA-1515-CF8D2A289789}" dt="2022-02-04T07:59:35.707" v="6" actId="1076"/>
        <pc:sldMkLst>
          <pc:docMk/>
          <pc:sldMk cId="3654683599" sldId="775"/>
        </pc:sldMkLst>
        <pc:spChg chg="mod">
          <ac:chgData name="Snigdha Sen" userId="S::snigdha.sen@gat.ac.in::62ff6c0a-80c4-44cf-898f-8a6ba91679bf" providerId="AD" clId="Web-{8A39D39E-0B37-58FA-1515-CF8D2A289789}" dt="2022-02-04T07:58:09.221" v="2" actId="20577"/>
          <ac:spMkLst>
            <pc:docMk/>
            <pc:sldMk cId="3654683599" sldId="775"/>
            <ac:spMk id="3" creationId="{C3D5D1BE-B7C4-4A01-AEF8-BC13158FE3E3}"/>
          </ac:spMkLst>
        </pc:spChg>
        <pc:picChg chg="add mod">
          <ac:chgData name="Snigdha Sen" userId="S::snigdha.sen@gat.ac.in::62ff6c0a-80c4-44cf-898f-8a6ba91679bf" providerId="AD" clId="Web-{8A39D39E-0B37-58FA-1515-CF8D2A289789}" dt="2022-02-04T07:59:35.707" v="6" actId="1076"/>
          <ac:picMkLst>
            <pc:docMk/>
            <pc:sldMk cId="3654683599" sldId="775"/>
            <ac:picMk id="4" creationId="{9DD4D838-F4E6-4441-8A8C-F7E60A8A9F18}"/>
          </ac:picMkLst>
        </pc:picChg>
        <pc:picChg chg="add mod">
          <ac:chgData name="Snigdha Sen" userId="S::snigdha.sen@gat.ac.in::62ff6c0a-80c4-44cf-898f-8a6ba91679bf" providerId="AD" clId="Web-{8A39D39E-0B37-58FA-1515-CF8D2A289789}" dt="2022-02-04T07:59:33.066" v="5" actId="1076"/>
          <ac:picMkLst>
            <pc:docMk/>
            <pc:sldMk cId="3654683599" sldId="775"/>
            <ac:picMk id="5" creationId="{04708038-210B-4399-90E9-04EEB9B0D85F}"/>
          </ac:picMkLst>
        </pc:picChg>
      </pc:sldChg>
    </pc:docChg>
  </pc:docChgLst>
  <pc:docChgLst>
    <pc:chgData name="Snigdha Sen" userId="S::snigdha.sen@gat.ac.in::62ff6c0a-80c4-44cf-898f-8a6ba91679bf" providerId="AD" clId="Web-{B785FA26-AE17-1D2F-8D09-A4DDAF12F46C}"/>
    <pc:docChg chg="addSld modSld">
      <pc:chgData name="Snigdha Sen" userId="S::snigdha.sen@gat.ac.in::62ff6c0a-80c4-44cf-898f-8a6ba91679bf" providerId="AD" clId="Web-{B785FA26-AE17-1D2F-8D09-A4DDAF12F46C}" dt="2022-05-02T08:39:41.229" v="45" actId="20577"/>
      <pc:docMkLst>
        <pc:docMk/>
      </pc:docMkLst>
      <pc:sldChg chg="addSp modSp new">
        <pc:chgData name="Snigdha Sen" userId="S::snigdha.sen@gat.ac.in::62ff6c0a-80c4-44cf-898f-8a6ba91679bf" providerId="AD" clId="Web-{B785FA26-AE17-1D2F-8D09-A4DDAF12F46C}" dt="2022-05-02T08:39:41.229" v="45" actId="20577"/>
        <pc:sldMkLst>
          <pc:docMk/>
          <pc:sldMk cId="678176151" sldId="778"/>
        </pc:sldMkLst>
        <pc:spChg chg="mod">
          <ac:chgData name="Snigdha Sen" userId="S::snigdha.sen@gat.ac.in::62ff6c0a-80c4-44cf-898f-8a6ba91679bf" providerId="AD" clId="Web-{B785FA26-AE17-1D2F-8D09-A4DDAF12F46C}" dt="2022-05-02T08:39:41.229" v="45" actId="20577"/>
          <ac:spMkLst>
            <pc:docMk/>
            <pc:sldMk cId="678176151" sldId="778"/>
            <ac:spMk id="3" creationId="{3CC18660-E48D-778C-382C-1DB504E51DCD}"/>
          </ac:spMkLst>
        </pc:spChg>
        <pc:picChg chg="add mod">
          <ac:chgData name="Snigdha Sen" userId="S::snigdha.sen@gat.ac.in::62ff6c0a-80c4-44cf-898f-8a6ba91679bf" providerId="AD" clId="Web-{B785FA26-AE17-1D2F-8D09-A4DDAF12F46C}" dt="2022-05-02T08:38:56.494" v="22" actId="1076"/>
          <ac:picMkLst>
            <pc:docMk/>
            <pc:sldMk cId="678176151" sldId="778"/>
            <ac:picMk id="4" creationId="{8C256D1C-4AC1-6474-E4E7-3A69D4A6ABF5}"/>
          </ac:picMkLst>
        </pc:picChg>
        <pc:picChg chg="add mod">
          <ac:chgData name="Snigdha Sen" userId="S::snigdha.sen@gat.ac.in::62ff6c0a-80c4-44cf-898f-8a6ba91679bf" providerId="AD" clId="Web-{B785FA26-AE17-1D2F-8D09-A4DDAF12F46C}" dt="2022-05-02T08:39:16.885" v="24" actId="1076"/>
          <ac:picMkLst>
            <pc:docMk/>
            <pc:sldMk cId="678176151" sldId="778"/>
            <ac:picMk id="5" creationId="{4D968F05-6EC2-3596-4975-3C3101D23228}"/>
          </ac:picMkLst>
        </pc:picChg>
      </pc:sldChg>
    </pc:docChg>
  </pc:docChgLst>
  <pc:docChgLst>
    <pc:chgData name="Snigdha Sen" userId="S::snigdha.sen@gat.ac.in::62ff6c0a-80c4-44cf-898f-8a6ba91679bf" providerId="AD" clId="Web-{4BABC024-EC8F-92AE-3A46-C5D5126C97FE}"/>
    <pc:docChg chg="addSld modSld">
      <pc:chgData name="Snigdha Sen" userId="S::snigdha.sen@gat.ac.in::62ff6c0a-80c4-44cf-898f-8a6ba91679bf" providerId="AD" clId="Web-{4BABC024-EC8F-92AE-3A46-C5D5126C97FE}" dt="2022-02-11T05:16:33.905" v="5" actId="20577"/>
      <pc:docMkLst>
        <pc:docMk/>
      </pc:docMkLst>
      <pc:sldChg chg="modSp new">
        <pc:chgData name="Snigdha Sen" userId="S::snigdha.sen@gat.ac.in::62ff6c0a-80c4-44cf-898f-8a6ba91679bf" providerId="AD" clId="Web-{4BABC024-EC8F-92AE-3A46-C5D5126C97FE}" dt="2022-02-11T05:16:33.905" v="5" actId="20577"/>
        <pc:sldMkLst>
          <pc:docMk/>
          <pc:sldMk cId="709749750" sldId="776"/>
        </pc:sldMkLst>
        <pc:spChg chg="mod">
          <ac:chgData name="Snigdha Sen" userId="S::snigdha.sen@gat.ac.in::62ff6c0a-80c4-44cf-898f-8a6ba91679bf" providerId="AD" clId="Web-{4BABC024-EC8F-92AE-3A46-C5D5126C97FE}" dt="2022-02-11T05:16:33.905" v="5" actId="20577"/>
          <ac:spMkLst>
            <pc:docMk/>
            <pc:sldMk cId="709749750" sldId="776"/>
            <ac:spMk id="3" creationId="{A47BD16B-2D49-4532-96B8-3DF38D2D02BE}"/>
          </ac:spMkLst>
        </pc:spChg>
      </pc:sldChg>
    </pc:docChg>
  </pc:docChgLst>
  <pc:docChgLst>
    <pc:chgData name="Snigdha Sen" userId="S::snigdha.sen@gat.ac.in::62ff6c0a-80c4-44cf-898f-8a6ba91679bf" providerId="AD" clId="Web-{DF0EB4B5-B773-A29E-09CD-208E2A2F75C5}"/>
    <pc:docChg chg="modSld">
      <pc:chgData name="Snigdha Sen" userId="S::snigdha.sen@gat.ac.in::62ff6c0a-80c4-44cf-898f-8a6ba91679bf" providerId="AD" clId="Web-{DF0EB4B5-B773-A29E-09CD-208E2A2F75C5}" dt="2022-07-07T04:46:04.077" v="1" actId="20577"/>
      <pc:docMkLst>
        <pc:docMk/>
      </pc:docMkLst>
      <pc:sldChg chg="modSp">
        <pc:chgData name="Snigdha Sen" userId="S::snigdha.sen@gat.ac.in::62ff6c0a-80c4-44cf-898f-8a6ba91679bf" providerId="AD" clId="Web-{DF0EB4B5-B773-A29E-09CD-208E2A2F75C5}" dt="2022-07-07T04:46:04.077" v="1" actId="20577"/>
        <pc:sldMkLst>
          <pc:docMk/>
          <pc:sldMk cId="2004454522" sldId="789"/>
        </pc:sldMkLst>
        <pc:spChg chg="mod">
          <ac:chgData name="Snigdha Sen" userId="S::snigdha.sen@gat.ac.in::62ff6c0a-80c4-44cf-898f-8a6ba91679bf" providerId="AD" clId="Web-{DF0EB4B5-B773-A29E-09CD-208E2A2F75C5}" dt="2022-07-07T04:46:04.077" v="1" actId="20577"/>
          <ac:spMkLst>
            <pc:docMk/>
            <pc:sldMk cId="2004454522" sldId="789"/>
            <ac:spMk id="3" creationId="{D9C5B422-FC2F-6DE6-C272-7D0DCB79C9E8}"/>
          </ac:spMkLst>
        </pc:spChg>
      </pc:sldChg>
    </pc:docChg>
  </pc:docChgLst>
  <pc:docChgLst>
    <pc:chgData name="Snigdha Sen" userId="62ff6c0a-80c4-44cf-898f-8a6ba91679bf" providerId="ADAL" clId="{A7D066CD-70BD-4E38-9FFF-4CD17FC996F0}"/>
    <pc:docChg chg="undo custSel addSld modSld sldOrd">
      <pc:chgData name="Snigdha Sen" userId="62ff6c0a-80c4-44cf-898f-8a6ba91679bf" providerId="ADAL" clId="{A7D066CD-70BD-4E38-9FFF-4CD17FC996F0}" dt="2023-08-28T07:50:25.915" v="2409" actId="14100"/>
      <pc:docMkLst>
        <pc:docMk/>
      </pc:docMkLst>
      <pc:sldChg chg="addSp modSp mod">
        <pc:chgData name="Snigdha Sen" userId="62ff6c0a-80c4-44cf-898f-8a6ba91679bf" providerId="ADAL" clId="{A7D066CD-70BD-4E38-9FFF-4CD17FC996F0}" dt="2023-08-18T09:04:03.415" v="104" actId="1076"/>
        <pc:sldMkLst>
          <pc:docMk/>
          <pc:sldMk cId="4159003263" sldId="865"/>
        </pc:sldMkLst>
        <pc:spChg chg="add mod">
          <ac:chgData name="Snigdha Sen" userId="62ff6c0a-80c4-44cf-898f-8a6ba91679bf" providerId="ADAL" clId="{A7D066CD-70BD-4E38-9FFF-4CD17FC996F0}" dt="2023-08-18T09:04:03.415" v="104" actId="1076"/>
          <ac:spMkLst>
            <pc:docMk/>
            <pc:sldMk cId="4159003263" sldId="865"/>
            <ac:spMk id="14" creationId="{FE7D7E6B-6AC6-06C1-535C-2DA604ED813E}"/>
          </ac:spMkLst>
        </pc:spChg>
        <pc:picChg chg="mod">
          <ac:chgData name="Snigdha Sen" userId="62ff6c0a-80c4-44cf-898f-8a6ba91679bf" providerId="ADAL" clId="{A7D066CD-70BD-4E38-9FFF-4CD17FC996F0}" dt="2023-08-18T08:50:02.101" v="101" actId="14100"/>
          <ac:picMkLst>
            <pc:docMk/>
            <pc:sldMk cId="4159003263" sldId="865"/>
            <ac:picMk id="5" creationId="{B4513972-6CED-DAD2-D4E6-3254667FB8BC}"/>
          </ac:picMkLst>
        </pc:picChg>
      </pc:sldChg>
      <pc:sldChg chg="modSp">
        <pc:chgData name="Snigdha Sen" userId="62ff6c0a-80c4-44cf-898f-8a6ba91679bf" providerId="ADAL" clId="{A7D066CD-70BD-4E38-9FFF-4CD17FC996F0}" dt="2023-08-18T07:56:39.630" v="100" actId="14100"/>
        <pc:sldMkLst>
          <pc:docMk/>
          <pc:sldMk cId="1805157469" sldId="947"/>
        </pc:sldMkLst>
        <pc:picChg chg="mod">
          <ac:chgData name="Snigdha Sen" userId="62ff6c0a-80c4-44cf-898f-8a6ba91679bf" providerId="ADAL" clId="{A7D066CD-70BD-4E38-9FFF-4CD17FC996F0}" dt="2023-08-18T07:56:39.630" v="100" actId="14100"/>
          <ac:picMkLst>
            <pc:docMk/>
            <pc:sldMk cId="1805157469" sldId="947"/>
            <ac:picMk id="7" creationId="{5709EEE0-C539-D834-C5DE-B175BBDCBE50}"/>
          </ac:picMkLst>
        </pc:picChg>
      </pc:sldChg>
      <pc:sldChg chg="addSp delSp modSp mod">
        <pc:chgData name="Snigdha Sen" userId="62ff6c0a-80c4-44cf-898f-8a6ba91679bf" providerId="ADAL" clId="{A7D066CD-70BD-4E38-9FFF-4CD17FC996F0}" dt="2023-08-18T06:51:45.421" v="98" actId="1076"/>
        <pc:sldMkLst>
          <pc:docMk/>
          <pc:sldMk cId="1827733830" sldId="948"/>
        </pc:sldMkLst>
        <pc:spChg chg="add mod">
          <ac:chgData name="Snigdha Sen" userId="62ff6c0a-80c4-44cf-898f-8a6ba91679bf" providerId="ADAL" clId="{A7D066CD-70BD-4E38-9FFF-4CD17FC996F0}" dt="2023-08-18T06:28:06.765" v="70" actId="1076"/>
          <ac:spMkLst>
            <pc:docMk/>
            <pc:sldMk cId="1827733830" sldId="948"/>
            <ac:spMk id="7" creationId="{BC6F73C5-A92D-A636-932E-8D76A660838C}"/>
          </ac:spMkLst>
        </pc:spChg>
        <pc:spChg chg="add mod">
          <ac:chgData name="Snigdha Sen" userId="62ff6c0a-80c4-44cf-898f-8a6ba91679bf" providerId="ADAL" clId="{A7D066CD-70BD-4E38-9FFF-4CD17FC996F0}" dt="2023-08-18T06:28:30.277" v="74" actId="1076"/>
          <ac:spMkLst>
            <pc:docMk/>
            <pc:sldMk cId="1827733830" sldId="948"/>
            <ac:spMk id="9" creationId="{8D251FF8-A150-461A-6A3B-9EC4385C3789}"/>
          </ac:spMkLst>
        </pc:spChg>
        <pc:spChg chg="add mod">
          <ac:chgData name="Snigdha Sen" userId="62ff6c0a-80c4-44cf-898f-8a6ba91679bf" providerId="ADAL" clId="{A7D066CD-70BD-4E38-9FFF-4CD17FC996F0}" dt="2023-08-18T06:28:46.833" v="86" actId="20577"/>
          <ac:spMkLst>
            <pc:docMk/>
            <pc:sldMk cId="1827733830" sldId="948"/>
            <ac:spMk id="13" creationId="{8EDD997D-766D-FA38-A11B-697CB931C9C3}"/>
          </ac:spMkLst>
        </pc:spChg>
        <pc:spChg chg="add mod">
          <ac:chgData name="Snigdha Sen" userId="62ff6c0a-80c4-44cf-898f-8a6ba91679bf" providerId="ADAL" clId="{A7D066CD-70BD-4E38-9FFF-4CD17FC996F0}" dt="2023-08-18T06:29:14.413" v="96" actId="1076"/>
          <ac:spMkLst>
            <pc:docMk/>
            <pc:sldMk cId="1827733830" sldId="948"/>
            <ac:spMk id="14" creationId="{E5A0003B-4BCF-73FD-B964-6B686AC071DB}"/>
          </ac:spMkLst>
        </pc:spChg>
        <pc:spChg chg="del mod">
          <ac:chgData name="Snigdha Sen" userId="62ff6c0a-80c4-44cf-898f-8a6ba91679bf" providerId="ADAL" clId="{A7D066CD-70BD-4E38-9FFF-4CD17FC996F0}" dt="2023-08-18T06:27:14.118" v="55" actId="478"/>
          <ac:spMkLst>
            <pc:docMk/>
            <pc:sldMk cId="1827733830" sldId="948"/>
            <ac:spMk id="22" creationId="{A69AF115-1494-173A-33A6-B4A1F604A660}"/>
          </ac:spMkLst>
        </pc:spChg>
        <pc:spChg chg="mod">
          <ac:chgData name="Snigdha Sen" userId="62ff6c0a-80c4-44cf-898f-8a6ba91679bf" providerId="ADAL" clId="{A7D066CD-70BD-4E38-9FFF-4CD17FC996F0}" dt="2023-08-18T06:26:17.379" v="47" actId="20577"/>
          <ac:spMkLst>
            <pc:docMk/>
            <pc:sldMk cId="1827733830" sldId="948"/>
            <ac:spMk id="26" creationId="{58936841-45FB-6604-0B10-449B12446FDA}"/>
          </ac:spMkLst>
        </pc:spChg>
        <pc:spChg chg="mod">
          <ac:chgData name="Snigdha Sen" userId="62ff6c0a-80c4-44cf-898f-8a6ba91679bf" providerId="ADAL" clId="{A7D066CD-70BD-4E38-9FFF-4CD17FC996F0}" dt="2023-08-18T06:29:23.974" v="97" actId="1076"/>
          <ac:spMkLst>
            <pc:docMk/>
            <pc:sldMk cId="1827733830" sldId="948"/>
            <ac:spMk id="35" creationId="{AE1B1F93-1A8E-6B1C-B005-80554229B7AE}"/>
          </ac:spMkLst>
        </pc:spChg>
        <pc:picChg chg="mod">
          <ac:chgData name="Snigdha Sen" userId="62ff6c0a-80c4-44cf-898f-8a6ba91679bf" providerId="ADAL" clId="{A7D066CD-70BD-4E38-9FFF-4CD17FC996F0}" dt="2023-08-18T06:51:45.421" v="98" actId="1076"/>
          <ac:picMkLst>
            <pc:docMk/>
            <pc:sldMk cId="1827733830" sldId="948"/>
            <ac:picMk id="8" creationId="{29B3BE59-50EE-A395-1511-E05DF0E2128F}"/>
          </ac:picMkLst>
        </pc:picChg>
        <pc:cxnChg chg="mod">
          <ac:chgData name="Snigdha Sen" userId="62ff6c0a-80c4-44cf-898f-8a6ba91679bf" providerId="ADAL" clId="{A7D066CD-70BD-4E38-9FFF-4CD17FC996F0}" dt="2023-08-18T06:27:18.557" v="56" actId="1076"/>
          <ac:cxnSpMkLst>
            <pc:docMk/>
            <pc:sldMk cId="1827733830" sldId="948"/>
            <ac:cxnSpMk id="16" creationId="{7848C6A6-AD15-6294-676B-07092246CD4F}"/>
          </ac:cxnSpMkLst>
        </pc:cxnChg>
        <pc:cxnChg chg="mod">
          <ac:chgData name="Snigdha Sen" userId="62ff6c0a-80c4-44cf-898f-8a6ba91679bf" providerId="ADAL" clId="{A7D066CD-70BD-4E38-9FFF-4CD17FC996F0}" dt="2023-08-18T06:27:20.485" v="57" actId="1076"/>
          <ac:cxnSpMkLst>
            <pc:docMk/>
            <pc:sldMk cId="1827733830" sldId="948"/>
            <ac:cxnSpMk id="18" creationId="{9FBA20B6-60A2-ECB4-83F3-B5395D069396}"/>
          </ac:cxnSpMkLst>
        </pc:cxnChg>
        <pc:cxnChg chg="mod">
          <ac:chgData name="Snigdha Sen" userId="62ff6c0a-80c4-44cf-898f-8a6ba91679bf" providerId="ADAL" clId="{A7D066CD-70BD-4E38-9FFF-4CD17FC996F0}" dt="2023-08-18T06:27:29.517" v="60" actId="14100"/>
          <ac:cxnSpMkLst>
            <pc:docMk/>
            <pc:sldMk cId="1827733830" sldId="948"/>
            <ac:cxnSpMk id="19" creationId="{D9DA4CB2-653A-5DA8-F81D-6B1D12D9C6B1}"/>
          </ac:cxnSpMkLst>
        </pc:cxnChg>
        <pc:cxnChg chg="mod">
          <ac:chgData name="Snigdha Sen" userId="62ff6c0a-80c4-44cf-898f-8a6ba91679bf" providerId="ADAL" clId="{A7D066CD-70BD-4E38-9FFF-4CD17FC996F0}" dt="2023-08-18T06:27:32.277" v="61" actId="14100"/>
          <ac:cxnSpMkLst>
            <pc:docMk/>
            <pc:sldMk cId="1827733830" sldId="948"/>
            <ac:cxnSpMk id="20" creationId="{4B482650-2E8F-D3E4-57BB-1323E1BD20BB}"/>
          </ac:cxnSpMkLst>
        </pc:cxnChg>
      </pc:sldChg>
      <pc:sldChg chg="addSp modSp mod">
        <pc:chgData name="Snigdha Sen" userId="62ff6c0a-80c4-44cf-898f-8a6ba91679bf" providerId="ADAL" clId="{A7D066CD-70BD-4E38-9FFF-4CD17FC996F0}" dt="2023-08-17T06:12:17.558" v="31" actId="1076"/>
        <pc:sldMkLst>
          <pc:docMk/>
          <pc:sldMk cId="224386108" sldId="969"/>
        </pc:sldMkLst>
        <pc:spChg chg="mod">
          <ac:chgData name="Snigdha Sen" userId="62ff6c0a-80c4-44cf-898f-8a6ba91679bf" providerId="ADAL" clId="{A7D066CD-70BD-4E38-9FFF-4CD17FC996F0}" dt="2023-08-17T06:10:54.505" v="0" actId="1076"/>
          <ac:spMkLst>
            <pc:docMk/>
            <pc:sldMk cId="224386108" sldId="969"/>
            <ac:spMk id="7" creationId="{0B8EBE4E-B52D-1D13-B065-EA906313C896}"/>
          </ac:spMkLst>
        </pc:spChg>
        <pc:spChg chg="add mod">
          <ac:chgData name="Snigdha Sen" userId="62ff6c0a-80c4-44cf-898f-8a6ba91679bf" providerId="ADAL" clId="{A7D066CD-70BD-4E38-9FFF-4CD17FC996F0}" dt="2023-08-17T06:12:17.558" v="31" actId="1076"/>
          <ac:spMkLst>
            <pc:docMk/>
            <pc:sldMk cId="224386108" sldId="969"/>
            <ac:spMk id="8" creationId="{497031A0-12F6-4418-C919-46E14E76772B}"/>
          </ac:spMkLst>
        </pc:spChg>
      </pc:sldChg>
      <pc:sldChg chg="ord">
        <pc:chgData name="Snigdha Sen" userId="62ff6c0a-80c4-44cf-898f-8a6ba91679bf" providerId="ADAL" clId="{A7D066CD-70BD-4E38-9FFF-4CD17FC996F0}" dt="2023-08-25T09:12:33.835" v="1949" actId="20578"/>
        <pc:sldMkLst>
          <pc:docMk/>
          <pc:sldMk cId="4107178785" sldId="1018"/>
        </pc:sldMkLst>
      </pc:sldChg>
      <pc:sldChg chg="addSp delSp modSp new mod">
        <pc:chgData name="Snigdha Sen" userId="62ff6c0a-80c4-44cf-898f-8a6ba91679bf" providerId="ADAL" clId="{A7D066CD-70BD-4E38-9FFF-4CD17FC996F0}" dt="2023-08-21T05:28:00.514" v="622" actId="20577"/>
        <pc:sldMkLst>
          <pc:docMk/>
          <pc:sldMk cId="436285762" sldId="1023"/>
        </pc:sldMkLst>
        <pc:spChg chg="del">
          <ac:chgData name="Snigdha Sen" userId="62ff6c0a-80c4-44cf-898f-8a6ba91679bf" providerId="ADAL" clId="{A7D066CD-70BD-4E38-9FFF-4CD17FC996F0}" dt="2023-08-21T04:09:02.436" v="106" actId="478"/>
          <ac:spMkLst>
            <pc:docMk/>
            <pc:sldMk cId="436285762" sldId="1023"/>
            <ac:spMk id="2" creationId="{7B1E01A6-D179-74FD-29DC-B4950C9931FF}"/>
          </ac:spMkLst>
        </pc:spChg>
        <pc:spChg chg="del">
          <ac:chgData name="Snigdha Sen" userId="62ff6c0a-80c4-44cf-898f-8a6ba91679bf" providerId="ADAL" clId="{A7D066CD-70BD-4E38-9FFF-4CD17FC996F0}" dt="2023-08-21T04:09:04.277" v="107" actId="478"/>
          <ac:spMkLst>
            <pc:docMk/>
            <pc:sldMk cId="436285762" sldId="1023"/>
            <ac:spMk id="3" creationId="{DB63882D-F44F-D4F5-BBBB-36164DD518DC}"/>
          </ac:spMkLst>
        </pc:spChg>
        <pc:spChg chg="add mod">
          <ac:chgData name="Snigdha Sen" userId="62ff6c0a-80c4-44cf-898f-8a6ba91679bf" providerId="ADAL" clId="{A7D066CD-70BD-4E38-9FFF-4CD17FC996F0}" dt="2023-08-21T04:10:35.613" v="137" actId="404"/>
          <ac:spMkLst>
            <pc:docMk/>
            <pc:sldMk cId="436285762" sldId="1023"/>
            <ac:spMk id="6" creationId="{81DD26D8-AE94-2DB8-477F-E046A334D182}"/>
          </ac:spMkLst>
        </pc:spChg>
        <pc:spChg chg="add mod">
          <ac:chgData name="Snigdha Sen" userId="62ff6c0a-80c4-44cf-898f-8a6ba91679bf" providerId="ADAL" clId="{A7D066CD-70BD-4E38-9FFF-4CD17FC996F0}" dt="2023-08-21T04:11:13.452" v="145" actId="1076"/>
          <ac:spMkLst>
            <pc:docMk/>
            <pc:sldMk cId="436285762" sldId="1023"/>
            <ac:spMk id="9" creationId="{81DE224D-CA7F-85CF-A9BD-915FF41705CB}"/>
          </ac:spMkLst>
        </pc:spChg>
        <pc:spChg chg="add mod">
          <ac:chgData name="Snigdha Sen" userId="62ff6c0a-80c4-44cf-898f-8a6ba91679bf" providerId="ADAL" clId="{A7D066CD-70BD-4E38-9FFF-4CD17FC996F0}" dt="2023-08-21T04:35:29.741" v="265" actId="20577"/>
          <ac:spMkLst>
            <pc:docMk/>
            <pc:sldMk cId="436285762" sldId="1023"/>
            <ac:spMk id="12" creationId="{739AA1A2-F632-75E1-04D5-BB4C7FBF2989}"/>
          </ac:spMkLst>
        </pc:spChg>
        <pc:spChg chg="add mod">
          <ac:chgData name="Snigdha Sen" userId="62ff6c0a-80c4-44cf-898f-8a6ba91679bf" providerId="ADAL" clId="{A7D066CD-70BD-4E38-9FFF-4CD17FC996F0}" dt="2023-08-21T05:28:00.514" v="622" actId="20577"/>
          <ac:spMkLst>
            <pc:docMk/>
            <pc:sldMk cId="436285762" sldId="1023"/>
            <ac:spMk id="17" creationId="{03481D49-DC8A-F12B-8B65-E2156BB97947}"/>
          </ac:spMkLst>
        </pc:spChg>
        <pc:picChg chg="add del mod">
          <ac:chgData name="Snigdha Sen" userId="62ff6c0a-80c4-44cf-898f-8a6ba91679bf" providerId="ADAL" clId="{A7D066CD-70BD-4E38-9FFF-4CD17FC996F0}" dt="2023-08-21T04:53:06.369" v="411" actId="478"/>
          <ac:picMkLst>
            <pc:docMk/>
            <pc:sldMk cId="436285762" sldId="1023"/>
            <ac:picMk id="8" creationId="{464732B6-A6DA-2886-A74F-2379345EF9EB}"/>
          </ac:picMkLst>
        </pc:picChg>
        <pc:picChg chg="add del mod">
          <ac:chgData name="Snigdha Sen" userId="62ff6c0a-80c4-44cf-898f-8a6ba91679bf" providerId="ADAL" clId="{A7D066CD-70BD-4E38-9FFF-4CD17FC996F0}" dt="2023-08-21T04:52:08.949" v="404" actId="478"/>
          <ac:picMkLst>
            <pc:docMk/>
            <pc:sldMk cId="436285762" sldId="1023"/>
            <ac:picMk id="11" creationId="{1791EA43-EA53-8920-D39A-6786D760E6F8}"/>
          </ac:picMkLst>
        </pc:picChg>
        <pc:picChg chg="add mod">
          <ac:chgData name="Snigdha Sen" userId="62ff6c0a-80c4-44cf-898f-8a6ba91679bf" providerId="ADAL" clId="{A7D066CD-70BD-4E38-9FFF-4CD17FC996F0}" dt="2023-08-21T04:52:15.708" v="408" actId="1076"/>
          <ac:picMkLst>
            <pc:docMk/>
            <pc:sldMk cId="436285762" sldId="1023"/>
            <ac:picMk id="14" creationId="{4F457F1E-E94B-53B7-DAB7-CE2BB899E3D4}"/>
          </ac:picMkLst>
        </pc:picChg>
        <pc:picChg chg="add mod">
          <ac:chgData name="Snigdha Sen" userId="62ff6c0a-80c4-44cf-898f-8a6ba91679bf" providerId="ADAL" clId="{A7D066CD-70BD-4E38-9FFF-4CD17FC996F0}" dt="2023-08-21T04:53:10.388" v="413" actId="1076"/>
          <ac:picMkLst>
            <pc:docMk/>
            <pc:sldMk cId="436285762" sldId="1023"/>
            <ac:picMk id="16" creationId="{0811EE9B-930B-1025-1ABE-06908C7F69CA}"/>
          </ac:picMkLst>
        </pc:picChg>
      </pc:sldChg>
      <pc:sldChg chg="addSp delSp modSp new mod">
        <pc:chgData name="Snigdha Sen" userId="62ff6c0a-80c4-44cf-898f-8a6ba91679bf" providerId="ADAL" clId="{A7D066CD-70BD-4E38-9FFF-4CD17FC996F0}" dt="2023-08-21T04:55:28.036" v="427" actId="1076"/>
        <pc:sldMkLst>
          <pc:docMk/>
          <pc:sldMk cId="691964894" sldId="1024"/>
        </pc:sldMkLst>
        <pc:spChg chg="del">
          <ac:chgData name="Snigdha Sen" userId="62ff6c0a-80c4-44cf-898f-8a6ba91679bf" providerId="ADAL" clId="{A7D066CD-70BD-4E38-9FFF-4CD17FC996F0}" dt="2023-08-21T04:16:01.052" v="181" actId="478"/>
          <ac:spMkLst>
            <pc:docMk/>
            <pc:sldMk cId="691964894" sldId="1024"/>
            <ac:spMk id="2" creationId="{050434D7-16B3-9B46-7EB6-8A3D17EE94ED}"/>
          </ac:spMkLst>
        </pc:spChg>
        <pc:spChg chg="del">
          <ac:chgData name="Snigdha Sen" userId="62ff6c0a-80c4-44cf-898f-8a6ba91679bf" providerId="ADAL" clId="{A7D066CD-70BD-4E38-9FFF-4CD17FC996F0}" dt="2023-08-21T04:15:55.946" v="180" actId="478"/>
          <ac:spMkLst>
            <pc:docMk/>
            <pc:sldMk cId="691964894" sldId="1024"/>
            <ac:spMk id="3" creationId="{7C6A5655-31A8-043D-7242-90C598B8162B}"/>
          </ac:spMkLst>
        </pc:spChg>
        <pc:spChg chg="add mod">
          <ac:chgData name="Snigdha Sen" userId="62ff6c0a-80c4-44cf-898f-8a6ba91679bf" providerId="ADAL" clId="{A7D066CD-70BD-4E38-9FFF-4CD17FC996F0}" dt="2023-08-21T04:17:27.740" v="189" actId="20577"/>
          <ac:spMkLst>
            <pc:docMk/>
            <pc:sldMk cId="691964894" sldId="1024"/>
            <ac:spMk id="5" creationId="{A23D50BD-587D-2674-44A1-424F06EB27D3}"/>
          </ac:spMkLst>
        </pc:spChg>
        <pc:spChg chg="add mod">
          <ac:chgData name="Snigdha Sen" userId="62ff6c0a-80c4-44cf-898f-8a6ba91679bf" providerId="ADAL" clId="{A7D066CD-70BD-4E38-9FFF-4CD17FC996F0}" dt="2023-08-21T04:23:15.355" v="261" actId="20577"/>
          <ac:spMkLst>
            <pc:docMk/>
            <pc:sldMk cId="691964894" sldId="1024"/>
            <ac:spMk id="8" creationId="{A2B752F0-E869-1853-382F-57083B753964}"/>
          </ac:spMkLst>
        </pc:spChg>
        <pc:picChg chg="add del mod">
          <ac:chgData name="Snigdha Sen" userId="62ff6c0a-80c4-44cf-898f-8a6ba91679bf" providerId="ADAL" clId="{A7D066CD-70BD-4E38-9FFF-4CD17FC996F0}" dt="2023-08-21T04:54:28.919" v="415" actId="478"/>
          <ac:picMkLst>
            <pc:docMk/>
            <pc:sldMk cId="691964894" sldId="1024"/>
            <ac:picMk id="7" creationId="{E6F02D86-D612-D848-A95E-3050D2A17F44}"/>
          </ac:picMkLst>
        </pc:picChg>
        <pc:picChg chg="add del mod">
          <ac:chgData name="Snigdha Sen" userId="62ff6c0a-80c4-44cf-898f-8a6ba91679bf" providerId="ADAL" clId="{A7D066CD-70BD-4E38-9FFF-4CD17FC996F0}" dt="2023-08-21T04:55:19.296" v="422" actId="478"/>
          <ac:picMkLst>
            <pc:docMk/>
            <pc:sldMk cId="691964894" sldId="1024"/>
            <ac:picMk id="10" creationId="{8447434A-12E2-BD60-6CCD-0A3D49EDCBED}"/>
          </ac:picMkLst>
        </pc:picChg>
        <pc:picChg chg="add mod">
          <ac:chgData name="Snigdha Sen" userId="62ff6c0a-80c4-44cf-898f-8a6ba91679bf" providerId="ADAL" clId="{A7D066CD-70BD-4E38-9FFF-4CD17FC996F0}" dt="2023-08-21T04:54:33.892" v="417" actId="1076"/>
          <ac:picMkLst>
            <pc:docMk/>
            <pc:sldMk cId="691964894" sldId="1024"/>
            <ac:picMk id="12" creationId="{E75F6206-E657-B5B7-F99B-11F72BB01706}"/>
          </ac:picMkLst>
        </pc:picChg>
        <pc:picChg chg="add mod">
          <ac:chgData name="Snigdha Sen" userId="62ff6c0a-80c4-44cf-898f-8a6ba91679bf" providerId="ADAL" clId="{A7D066CD-70BD-4E38-9FFF-4CD17FC996F0}" dt="2023-08-21T04:55:28.036" v="427" actId="1076"/>
          <ac:picMkLst>
            <pc:docMk/>
            <pc:sldMk cId="691964894" sldId="1024"/>
            <ac:picMk id="14" creationId="{636F32E0-7D0C-66C4-188A-2A606C6AE0EA}"/>
          </ac:picMkLst>
        </pc:picChg>
      </pc:sldChg>
      <pc:sldChg chg="addSp delSp modSp new mod">
        <pc:chgData name="Snigdha Sen" userId="62ff6c0a-80c4-44cf-898f-8a6ba91679bf" providerId="ADAL" clId="{A7D066CD-70BD-4E38-9FFF-4CD17FC996F0}" dt="2023-08-21T05:24:10.274" v="558" actId="20577"/>
        <pc:sldMkLst>
          <pc:docMk/>
          <pc:sldMk cId="3455723259" sldId="1025"/>
        </pc:sldMkLst>
        <pc:spChg chg="del">
          <ac:chgData name="Snigdha Sen" userId="62ff6c0a-80c4-44cf-898f-8a6ba91679bf" providerId="ADAL" clId="{A7D066CD-70BD-4E38-9FFF-4CD17FC996F0}" dt="2023-08-21T04:38:13.606" v="270" actId="478"/>
          <ac:spMkLst>
            <pc:docMk/>
            <pc:sldMk cId="3455723259" sldId="1025"/>
            <ac:spMk id="2" creationId="{53FC9EEC-FE59-67FD-9946-2F4735B0F721}"/>
          </ac:spMkLst>
        </pc:spChg>
        <pc:spChg chg="del">
          <ac:chgData name="Snigdha Sen" userId="62ff6c0a-80c4-44cf-898f-8a6ba91679bf" providerId="ADAL" clId="{A7D066CD-70BD-4E38-9FFF-4CD17FC996F0}" dt="2023-08-21T04:38:10.815" v="269" actId="478"/>
          <ac:spMkLst>
            <pc:docMk/>
            <pc:sldMk cId="3455723259" sldId="1025"/>
            <ac:spMk id="3" creationId="{FB46FC73-2558-1C6A-E99F-AE1C32045C6A}"/>
          </ac:spMkLst>
        </pc:spChg>
        <pc:spChg chg="add mod">
          <ac:chgData name="Snigdha Sen" userId="62ff6c0a-80c4-44cf-898f-8a6ba91679bf" providerId="ADAL" clId="{A7D066CD-70BD-4E38-9FFF-4CD17FC996F0}" dt="2023-08-21T04:38:43.940" v="354" actId="1076"/>
          <ac:spMkLst>
            <pc:docMk/>
            <pc:sldMk cId="3455723259" sldId="1025"/>
            <ac:spMk id="5" creationId="{34D13A78-22B9-AFC8-C6BE-68B8B48FAEFA}"/>
          </ac:spMkLst>
        </pc:spChg>
        <pc:spChg chg="add mod">
          <ac:chgData name="Snigdha Sen" userId="62ff6c0a-80c4-44cf-898f-8a6ba91679bf" providerId="ADAL" clId="{A7D066CD-70BD-4E38-9FFF-4CD17FC996F0}" dt="2023-08-21T05:02:57.022" v="457" actId="14100"/>
          <ac:spMkLst>
            <pc:docMk/>
            <pc:sldMk cId="3455723259" sldId="1025"/>
            <ac:spMk id="9" creationId="{4F0B58FA-4D53-10D9-4DE2-FD372CE89F95}"/>
          </ac:spMkLst>
        </pc:spChg>
        <pc:spChg chg="add mod">
          <ac:chgData name="Snigdha Sen" userId="62ff6c0a-80c4-44cf-898f-8a6ba91679bf" providerId="ADAL" clId="{A7D066CD-70BD-4E38-9FFF-4CD17FC996F0}" dt="2023-08-21T05:04:52.511" v="474" actId="20577"/>
          <ac:spMkLst>
            <pc:docMk/>
            <pc:sldMk cId="3455723259" sldId="1025"/>
            <ac:spMk id="12" creationId="{A00D6DB3-84B5-6C3D-1A7B-45B94B624DAF}"/>
          </ac:spMkLst>
        </pc:spChg>
        <pc:graphicFrameChg chg="add mod modGraphic">
          <ac:chgData name="Snigdha Sen" userId="62ff6c0a-80c4-44cf-898f-8a6ba91679bf" providerId="ADAL" clId="{A7D066CD-70BD-4E38-9FFF-4CD17FC996F0}" dt="2023-08-21T05:24:10.274" v="558" actId="20577"/>
          <ac:graphicFrameMkLst>
            <pc:docMk/>
            <pc:sldMk cId="3455723259" sldId="1025"/>
            <ac:graphicFrameMk id="6" creationId="{25807C7F-7547-A802-64DE-5EFA71EA54E9}"/>
          </ac:graphicFrameMkLst>
        </pc:graphicFrameChg>
        <pc:picChg chg="add mod">
          <ac:chgData name="Snigdha Sen" userId="62ff6c0a-80c4-44cf-898f-8a6ba91679bf" providerId="ADAL" clId="{A7D066CD-70BD-4E38-9FFF-4CD17FC996F0}" dt="2023-08-21T05:02:38.292" v="439" actId="1076"/>
          <ac:picMkLst>
            <pc:docMk/>
            <pc:sldMk cId="3455723259" sldId="1025"/>
            <ac:picMk id="8" creationId="{8AE5E140-D0E0-D76D-B0B6-EADC747CA1A2}"/>
          </ac:picMkLst>
        </pc:picChg>
        <pc:picChg chg="add mod">
          <ac:chgData name="Snigdha Sen" userId="62ff6c0a-80c4-44cf-898f-8a6ba91679bf" providerId="ADAL" clId="{A7D066CD-70BD-4E38-9FFF-4CD17FC996F0}" dt="2023-08-21T05:04:37.995" v="469" actId="14100"/>
          <ac:picMkLst>
            <pc:docMk/>
            <pc:sldMk cId="3455723259" sldId="1025"/>
            <ac:picMk id="11" creationId="{97220869-E142-9615-D5E2-0A54BC4B9BD9}"/>
          </ac:picMkLst>
        </pc:picChg>
      </pc:sldChg>
      <pc:sldChg chg="addSp delSp modSp new mod">
        <pc:chgData name="Snigdha Sen" userId="62ff6c0a-80c4-44cf-898f-8a6ba91679bf" providerId="ADAL" clId="{A7D066CD-70BD-4E38-9FFF-4CD17FC996F0}" dt="2023-08-21T05:14:42.628" v="514" actId="1076"/>
        <pc:sldMkLst>
          <pc:docMk/>
          <pc:sldMk cId="3928880479" sldId="1026"/>
        </pc:sldMkLst>
        <pc:spChg chg="del">
          <ac:chgData name="Snigdha Sen" userId="62ff6c0a-80c4-44cf-898f-8a6ba91679bf" providerId="ADAL" clId="{A7D066CD-70BD-4E38-9FFF-4CD17FC996F0}" dt="2023-08-21T05:09:57.923" v="487" actId="478"/>
          <ac:spMkLst>
            <pc:docMk/>
            <pc:sldMk cId="3928880479" sldId="1026"/>
            <ac:spMk id="2" creationId="{9029FE57-2D43-0552-BBC7-70BCF51BCB5E}"/>
          </ac:spMkLst>
        </pc:spChg>
        <pc:spChg chg="del">
          <ac:chgData name="Snigdha Sen" userId="62ff6c0a-80c4-44cf-898f-8a6ba91679bf" providerId="ADAL" clId="{A7D066CD-70BD-4E38-9FFF-4CD17FC996F0}" dt="2023-08-21T05:09:59.614" v="488" actId="478"/>
          <ac:spMkLst>
            <pc:docMk/>
            <pc:sldMk cId="3928880479" sldId="1026"/>
            <ac:spMk id="3" creationId="{5D8F30F9-4D82-1307-5FBA-C0501B326800}"/>
          </ac:spMkLst>
        </pc:spChg>
        <pc:spChg chg="add mod">
          <ac:chgData name="Snigdha Sen" userId="62ff6c0a-80c4-44cf-898f-8a6ba91679bf" providerId="ADAL" clId="{A7D066CD-70BD-4E38-9FFF-4CD17FC996F0}" dt="2023-08-21T05:13:41.729" v="503" actId="1076"/>
          <ac:spMkLst>
            <pc:docMk/>
            <pc:sldMk cId="3928880479" sldId="1026"/>
            <ac:spMk id="7" creationId="{39E1E7A0-CD48-98CF-BBC8-32C2F43F3199}"/>
          </ac:spMkLst>
        </pc:spChg>
        <pc:spChg chg="add mod">
          <ac:chgData name="Snigdha Sen" userId="62ff6c0a-80c4-44cf-898f-8a6ba91679bf" providerId="ADAL" clId="{A7D066CD-70BD-4E38-9FFF-4CD17FC996F0}" dt="2023-08-21T05:13:50.864" v="510" actId="20577"/>
          <ac:spMkLst>
            <pc:docMk/>
            <pc:sldMk cId="3928880479" sldId="1026"/>
            <ac:spMk id="8" creationId="{D216A659-1144-9832-4497-CC2F4ABABF57}"/>
          </ac:spMkLst>
        </pc:spChg>
        <pc:picChg chg="add mod">
          <ac:chgData name="Snigdha Sen" userId="62ff6c0a-80c4-44cf-898f-8a6ba91679bf" providerId="ADAL" clId="{A7D066CD-70BD-4E38-9FFF-4CD17FC996F0}" dt="2023-08-21T05:13:43.585" v="504" actId="1076"/>
          <ac:picMkLst>
            <pc:docMk/>
            <pc:sldMk cId="3928880479" sldId="1026"/>
            <ac:picMk id="6" creationId="{6ABB6B90-0237-FF3B-7A74-092AD346F1B7}"/>
          </ac:picMkLst>
        </pc:picChg>
        <pc:picChg chg="add mod">
          <ac:chgData name="Snigdha Sen" userId="62ff6c0a-80c4-44cf-898f-8a6ba91679bf" providerId="ADAL" clId="{A7D066CD-70BD-4E38-9FFF-4CD17FC996F0}" dt="2023-08-21T05:14:42.628" v="514" actId="1076"/>
          <ac:picMkLst>
            <pc:docMk/>
            <pc:sldMk cId="3928880479" sldId="1026"/>
            <ac:picMk id="10" creationId="{2E21B6E4-4FC0-988C-9A0C-5A1A79CB69E1}"/>
          </ac:picMkLst>
        </pc:picChg>
      </pc:sldChg>
      <pc:sldChg chg="addSp delSp modSp new mod">
        <pc:chgData name="Snigdha Sen" userId="62ff6c0a-80c4-44cf-898f-8a6ba91679bf" providerId="ADAL" clId="{A7D066CD-70BD-4E38-9FFF-4CD17FC996F0}" dt="2023-08-21T05:20:36.383" v="555" actId="20577"/>
        <pc:sldMkLst>
          <pc:docMk/>
          <pc:sldMk cId="1708562492" sldId="1027"/>
        </pc:sldMkLst>
        <pc:spChg chg="del">
          <ac:chgData name="Snigdha Sen" userId="62ff6c0a-80c4-44cf-898f-8a6ba91679bf" providerId="ADAL" clId="{A7D066CD-70BD-4E38-9FFF-4CD17FC996F0}" dt="2023-08-21T05:17:10.406" v="517" actId="478"/>
          <ac:spMkLst>
            <pc:docMk/>
            <pc:sldMk cId="1708562492" sldId="1027"/>
            <ac:spMk id="2" creationId="{DACED2E2-E7E8-A248-C2AB-743F795D8C19}"/>
          </ac:spMkLst>
        </pc:spChg>
        <pc:spChg chg="del">
          <ac:chgData name="Snigdha Sen" userId="62ff6c0a-80c4-44cf-898f-8a6ba91679bf" providerId="ADAL" clId="{A7D066CD-70BD-4E38-9FFF-4CD17FC996F0}" dt="2023-08-21T05:17:09.040" v="516" actId="478"/>
          <ac:spMkLst>
            <pc:docMk/>
            <pc:sldMk cId="1708562492" sldId="1027"/>
            <ac:spMk id="3" creationId="{F625D5C2-0267-54D8-993E-8D224B391066}"/>
          </ac:spMkLst>
        </pc:spChg>
        <pc:spChg chg="add mod">
          <ac:chgData name="Snigdha Sen" userId="62ff6c0a-80c4-44cf-898f-8a6ba91679bf" providerId="ADAL" clId="{A7D066CD-70BD-4E38-9FFF-4CD17FC996F0}" dt="2023-08-21T05:20:36.383" v="555" actId="20577"/>
          <ac:spMkLst>
            <pc:docMk/>
            <pc:sldMk cId="1708562492" sldId="1027"/>
            <ac:spMk id="6" creationId="{B57C668E-DAE5-4D26-9459-F308E04551B4}"/>
          </ac:spMkLst>
        </pc:spChg>
        <pc:spChg chg="add mod">
          <ac:chgData name="Snigdha Sen" userId="62ff6c0a-80c4-44cf-898f-8a6ba91679bf" providerId="ADAL" clId="{A7D066CD-70BD-4E38-9FFF-4CD17FC996F0}" dt="2023-08-21T05:20:24.978" v="547"/>
          <ac:spMkLst>
            <pc:docMk/>
            <pc:sldMk cId="1708562492" sldId="1027"/>
            <ac:spMk id="11" creationId="{33836F11-E018-C0A8-06D8-777BA6E33766}"/>
          </ac:spMkLst>
        </pc:spChg>
        <pc:picChg chg="add mod">
          <ac:chgData name="Snigdha Sen" userId="62ff6c0a-80c4-44cf-898f-8a6ba91679bf" providerId="ADAL" clId="{A7D066CD-70BD-4E38-9FFF-4CD17FC996F0}" dt="2023-08-21T05:20:31.131" v="550" actId="14100"/>
          <ac:picMkLst>
            <pc:docMk/>
            <pc:sldMk cId="1708562492" sldId="1027"/>
            <ac:picMk id="8" creationId="{185C4C5F-CC06-0A17-EA5E-4611459EF5C9}"/>
          </ac:picMkLst>
        </pc:picChg>
        <pc:picChg chg="add mod">
          <ac:chgData name="Snigdha Sen" userId="62ff6c0a-80c4-44cf-898f-8a6ba91679bf" providerId="ADAL" clId="{A7D066CD-70BD-4E38-9FFF-4CD17FC996F0}" dt="2023-08-21T05:20:28.724" v="549" actId="1076"/>
          <ac:picMkLst>
            <pc:docMk/>
            <pc:sldMk cId="1708562492" sldId="1027"/>
            <ac:picMk id="10" creationId="{CEA48013-7374-DC4F-C452-7147437C9B3C}"/>
          </ac:picMkLst>
        </pc:picChg>
      </pc:sldChg>
      <pc:sldChg chg="addSp delSp modSp new mod">
        <pc:chgData name="Snigdha Sen" userId="62ff6c0a-80c4-44cf-898f-8a6ba91679bf" providerId="ADAL" clId="{A7D066CD-70BD-4E38-9FFF-4CD17FC996F0}" dt="2023-08-25T05:11:06.358" v="1361" actId="20577"/>
        <pc:sldMkLst>
          <pc:docMk/>
          <pc:sldMk cId="1116394835" sldId="1030"/>
        </pc:sldMkLst>
        <pc:spChg chg="add mod">
          <ac:chgData name="Snigdha Sen" userId="62ff6c0a-80c4-44cf-898f-8a6ba91679bf" providerId="ADAL" clId="{A7D066CD-70BD-4E38-9FFF-4CD17FC996F0}" dt="2023-08-25T05:01:40.600" v="1317" actId="14100"/>
          <ac:spMkLst>
            <pc:docMk/>
            <pc:sldMk cId="1116394835" sldId="1030"/>
            <ac:spMk id="2" creationId="{4C70CEFD-A5D1-2ACC-FA73-3D82A4AB4BEE}"/>
          </ac:spMkLst>
        </pc:spChg>
        <pc:spChg chg="del">
          <ac:chgData name="Snigdha Sen" userId="62ff6c0a-80c4-44cf-898f-8a6ba91679bf" providerId="ADAL" clId="{A7D066CD-70BD-4E38-9FFF-4CD17FC996F0}" dt="2023-08-24T04:34:54.644" v="624" actId="478"/>
          <ac:spMkLst>
            <pc:docMk/>
            <pc:sldMk cId="1116394835" sldId="1030"/>
            <ac:spMk id="2" creationId="{F1C0AD77-3FDC-9CC5-D90E-27D999AD6432}"/>
          </ac:spMkLst>
        </pc:spChg>
        <pc:spChg chg="add mod">
          <ac:chgData name="Snigdha Sen" userId="62ff6c0a-80c4-44cf-898f-8a6ba91679bf" providerId="ADAL" clId="{A7D066CD-70BD-4E38-9FFF-4CD17FC996F0}" dt="2023-08-25T05:03:25.129" v="1330" actId="1076"/>
          <ac:spMkLst>
            <pc:docMk/>
            <pc:sldMk cId="1116394835" sldId="1030"/>
            <ac:spMk id="3" creationId="{6CEDEB52-7789-65AD-93CD-8780A6A5A0B3}"/>
          </ac:spMkLst>
        </pc:spChg>
        <pc:spChg chg="del">
          <ac:chgData name="Snigdha Sen" userId="62ff6c0a-80c4-44cf-898f-8a6ba91679bf" providerId="ADAL" clId="{A7D066CD-70BD-4E38-9FFF-4CD17FC996F0}" dt="2023-08-24T04:34:56.993" v="625" actId="478"/>
          <ac:spMkLst>
            <pc:docMk/>
            <pc:sldMk cId="1116394835" sldId="1030"/>
            <ac:spMk id="3" creationId="{D552088A-B540-4D70-8C88-8CDF47EF9036}"/>
          </ac:spMkLst>
        </pc:spChg>
        <pc:spChg chg="add mod">
          <ac:chgData name="Snigdha Sen" userId="62ff6c0a-80c4-44cf-898f-8a6ba91679bf" providerId="ADAL" clId="{A7D066CD-70BD-4E38-9FFF-4CD17FC996F0}" dt="2023-08-24T06:10:54.303" v="813" actId="1076"/>
          <ac:spMkLst>
            <pc:docMk/>
            <pc:sldMk cId="1116394835" sldId="1030"/>
            <ac:spMk id="5" creationId="{07771109-34F1-0BC0-12F5-A0F9FD28D93E}"/>
          </ac:spMkLst>
        </pc:spChg>
        <pc:spChg chg="add del mod">
          <ac:chgData name="Snigdha Sen" userId="62ff6c0a-80c4-44cf-898f-8a6ba91679bf" providerId="ADAL" clId="{A7D066CD-70BD-4E38-9FFF-4CD17FC996F0}" dt="2023-08-24T04:46:13.089" v="721" actId="478"/>
          <ac:spMkLst>
            <pc:docMk/>
            <pc:sldMk cId="1116394835" sldId="1030"/>
            <ac:spMk id="6" creationId="{F03C3700-3EE8-502F-CF7B-85BA9CBD760A}"/>
          </ac:spMkLst>
        </pc:spChg>
        <pc:spChg chg="add mod">
          <ac:chgData name="Snigdha Sen" userId="62ff6c0a-80c4-44cf-898f-8a6ba91679bf" providerId="ADAL" clId="{A7D066CD-70BD-4E38-9FFF-4CD17FC996F0}" dt="2023-08-24T06:18:54.590" v="856" actId="14100"/>
          <ac:spMkLst>
            <pc:docMk/>
            <pc:sldMk cId="1116394835" sldId="1030"/>
            <ac:spMk id="7" creationId="{F25F8EED-98B5-9998-F36D-C910864ABF7B}"/>
          </ac:spMkLst>
        </pc:spChg>
        <pc:spChg chg="add mod">
          <ac:chgData name="Snigdha Sen" userId="62ff6c0a-80c4-44cf-898f-8a6ba91679bf" providerId="ADAL" clId="{A7D066CD-70BD-4E38-9FFF-4CD17FC996F0}" dt="2023-08-24T04:46:34.171" v="725" actId="1076"/>
          <ac:spMkLst>
            <pc:docMk/>
            <pc:sldMk cId="1116394835" sldId="1030"/>
            <ac:spMk id="8" creationId="{53AC140E-E8FE-DF4E-83ED-5BB0E08A91B5}"/>
          </ac:spMkLst>
        </pc:spChg>
        <pc:spChg chg="add mod">
          <ac:chgData name="Snigdha Sen" userId="62ff6c0a-80c4-44cf-898f-8a6ba91679bf" providerId="ADAL" clId="{A7D066CD-70BD-4E38-9FFF-4CD17FC996F0}" dt="2023-08-24T05:57:25.054" v="771" actId="1076"/>
          <ac:spMkLst>
            <pc:docMk/>
            <pc:sldMk cId="1116394835" sldId="1030"/>
            <ac:spMk id="9" creationId="{32405014-EC7D-29D9-6B0C-2BE054431865}"/>
          </ac:spMkLst>
        </pc:spChg>
        <pc:spChg chg="add mod">
          <ac:chgData name="Snigdha Sen" userId="62ff6c0a-80c4-44cf-898f-8a6ba91679bf" providerId="ADAL" clId="{A7D066CD-70BD-4E38-9FFF-4CD17FC996F0}" dt="2023-08-25T05:05:01.969" v="1331" actId="108"/>
          <ac:spMkLst>
            <pc:docMk/>
            <pc:sldMk cId="1116394835" sldId="1030"/>
            <ac:spMk id="10" creationId="{ABB219E9-6DC6-4CDD-7846-0E0DA5DF4173}"/>
          </ac:spMkLst>
        </pc:spChg>
        <pc:spChg chg="add mod">
          <ac:chgData name="Snigdha Sen" userId="62ff6c0a-80c4-44cf-898f-8a6ba91679bf" providerId="ADAL" clId="{A7D066CD-70BD-4E38-9FFF-4CD17FC996F0}" dt="2023-08-24T04:46:24.594" v="723" actId="1076"/>
          <ac:spMkLst>
            <pc:docMk/>
            <pc:sldMk cId="1116394835" sldId="1030"/>
            <ac:spMk id="11" creationId="{E0526176-51CD-2794-FA36-28D656509F82}"/>
          </ac:spMkLst>
        </pc:spChg>
        <pc:spChg chg="add mod">
          <ac:chgData name="Snigdha Sen" userId="62ff6c0a-80c4-44cf-898f-8a6ba91679bf" providerId="ADAL" clId="{A7D066CD-70BD-4E38-9FFF-4CD17FC996F0}" dt="2023-08-24T05:57:08.279" v="770" actId="1076"/>
          <ac:spMkLst>
            <pc:docMk/>
            <pc:sldMk cId="1116394835" sldId="1030"/>
            <ac:spMk id="12" creationId="{52C9F868-BC89-A487-354D-904562FE7606}"/>
          </ac:spMkLst>
        </pc:spChg>
        <pc:spChg chg="add mod">
          <ac:chgData name="Snigdha Sen" userId="62ff6c0a-80c4-44cf-898f-8a6ba91679bf" providerId="ADAL" clId="{A7D066CD-70BD-4E38-9FFF-4CD17FC996F0}" dt="2023-08-24T05:58:34.039" v="804" actId="1076"/>
          <ac:spMkLst>
            <pc:docMk/>
            <pc:sldMk cId="1116394835" sldId="1030"/>
            <ac:spMk id="13" creationId="{BE2B1762-2BFE-E9A3-6DF5-96FDA86D0431}"/>
          </ac:spMkLst>
        </pc:spChg>
        <pc:spChg chg="add del mod">
          <ac:chgData name="Snigdha Sen" userId="62ff6c0a-80c4-44cf-898f-8a6ba91679bf" providerId="ADAL" clId="{A7D066CD-70BD-4E38-9FFF-4CD17FC996F0}" dt="2023-08-24T06:10:44.757" v="811" actId="478"/>
          <ac:spMkLst>
            <pc:docMk/>
            <pc:sldMk cId="1116394835" sldId="1030"/>
            <ac:spMk id="14" creationId="{1636892C-5027-58E4-6E99-734DCD4EBB99}"/>
          </ac:spMkLst>
        </pc:spChg>
        <pc:spChg chg="add mod">
          <ac:chgData name="Snigdha Sen" userId="62ff6c0a-80c4-44cf-898f-8a6ba91679bf" providerId="ADAL" clId="{A7D066CD-70BD-4E38-9FFF-4CD17FC996F0}" dt="2023-08-24T06:17:45.326" v="849" actId="1076"/>
          <ac:spMkLst>
            <pc:docMk/>
            <pc:sldMk cId="1116394835" sldId="1030"/>
            <ac:spMk id="15" creationId="{5FC79D55-915E-CD99-0185-F2DD0CF5E144}"/>
          </ac:spMkLst>
        </pc:spChg>
        <pc:spChg chg="add mod">
          <ac:chgData name="Snigdha Sen" userId="62ff6c0a-80c4-44cf-898f-8a6ba91679bf" providerId="ADAL" clId="{A7D066CD-70BD-4E38-9FFF-4CD17FC996F0}" dt="2023-08-25T05:05:08.609" v="1333" actId="20577"/>
          <ac:spMkLst>
            <pc:docMk/>
            <pc:sldMk cId="1116394835" sldId="1030"/>
            <ac:spMk id="16" creationId="{DF90FD9A-9BCD-477F-B3ED-A28B0BD2498B}"/>
          </ac:spMkLst>
        </pc:spChg>
        <pc:spChg chg="add mod">
          <ac:chgData name="Snigdha Sen" userId="62ff6c0a-80c4-44cf-898f-8a6ba91679bf" providerId="ADAL" clId="{A7D066CD-70BD-4E38-9FFF-4CD17FC996F0}" dt="2023-08-24T06:22:41.638" v="983" actId="14100"/>
          <ac:spMkLst>
            <pc:docMk/>
            <pc:sldMk cId="1116394835" sldId="1030"/>
            <ac:spMk id="17" creationId="{47D6B27A-5357-47B8-FEB3-F46575EA0CB8}"/>
          </ac:spMkLst>
        </pc:spChg>
        <pc:spChg chg="add mod">
          <ac:chgData name="Snigdha Sen" userId="62ff6c0a-80c4-44cf-898f-8a6ba91679bf" providerId="ADAL" clId="{A7D066CD-70BD-4E38-9FFF-4CD17FC996F0}" dt="2023-08-25T05:11:06.358" v="1361" actId="20577"/>
          <ac:spMkLst>
            <pc:docMk/>
            <pc:sldMk cId="1116394835" sldId="1030"/>
            <ac:spMk id="18" creationId="{AEDC6EBE-F2DD-362B-AAFD-91746E41D713}"/>
          </ac:spMkLst>
        </pc:spChg>
        <pc:spChg chg="add mod">
          <ac:chgData name="Snigdha Sen" userId="62ff6c0a-80c4-44cf-898f-8a6ba91679bf" providerId="ADAL" clId="{A7D066CD-70BD-4E38-9FFF-4CD17FC996F0}" dt="2023-08-24T06:19:00.999" v="858" actId="1076"/>
          <ac:spMkLst>
            <pc:docMk/>
            <pc:sldMk cId="1116394835" sldId="1030"/>
            <ac:spMk id="19" creationId="{65F6724F-8B28-52A1-0031-50BD5816F3E5}"/>
          </ac:spMkLst>
        </pc:spChg>
        <pc:spChg chg="add mod">
          <ac:chgData name="Snigdha Sen" userId="62ff6c0a-80c4-44cf-898f-8a6ba91679bf" providerId="ADAL" clId="{A7D066CD-70BD-4E38-9FFF-4CD17FC996F0}" dt="2023-08-25T05:02:58.296" v="1328" actId="1076"/>
          <ac:spMkLst>
            <pc:docMk/>
            <pc:sldMk cId="1116394835" sldId="1030"/>
            <ac:spMk id="20" creationId="{DB5DB319-8EBE-E3F6-7690-259F1C1B9BE1}"/>
          </ac:spMkLst>
        </pc:spChg>
        <pc:spChg chg="add del">
          <ac:chgData name="Snigdha Sen" userId="62ff6c0a-80c4-44cf-898f-8a6ba91679bf" providerId="ADAL" clId="{A7D066CD-70BD-4E38-9FFF-4CD17FC996F0}" dt="2023-08-24T06:21:03.828" v="902" actId="478"/>
          <ac:spMkLst>
            <pc:docMk/>
            <pc:sldMk cId="1116394835" sldId="1030"/>
            <ac:spMk id="21" creationId="{3C9AE40C-301D-A155-F7BB-FC708C729182}"/>
          </ac:spMkLst>
        </pc:spChg>
        <pc:spChg chg="add mod">
          <ac:chgData name="Snigdha Sen" userId="62ff6c0a-80c4-44cf-898f-8a6ba91679bf" providerId="ADAL" clId="{A7D066CD-70BD-4E38-9FFF-4CD17FC996F0}" dt="2023-08-25T05:01:48.840" v="1318" actId="1076"/>
          <ac:spMkLst>
            <pc:docMk/>
            <pc:sldMk cId="1116394835" sldId="1030"/>
            <ac:spMk id="22" creationId="{D99EFEEC-2A7D-580A-1E0C-BDAF0B660298}"/>
          </ac:spMkLst>
        </pc:spChg>
        <pc:spChg chg="add del mod">
          <ac:chgData name="Snigdha Sen" userId="62ff6c0a-80c4-44cf-898f-8a6ba91679bf" providerId="ADAL" clId="{A7D066CD-70BD-4E38-9FFF-4CD17FC996F0}" dt="2023-08-24T06:21:19.272" v="907" actId="478"/>
          <ac:spMkLst>
            <pc:docMk/>
            <pc:sldMk cId="1116394835" sldId="1030"/>
            <ac:spMk id="23" creationId="{8BECDE12-2C6F-7D69-BD4F-C188C36D625D}"/>
          </ac:spMkLst>
        </pc:spChg>
        <pc:spChg chg="add mod">
          <ac:chgData name="Snigdha Sen" userId="62ff6c0a-80c4-44cf-898f-8a6ba91679bf" providerId="ADAL" clId="{A7D066CD-70BD-4E38-9FFF-4CD17FC996F0}" dt="2023-08-25T05:01:58.584" v="1320" actId="1076"/>
          <ac:spMkLst>
            <pc:docMk/>
            <pc:sldMk cId="1116394835" sldId="1030"/>
            <ac:spMk id="24" creationId="{09E3425C-C9AF-1480-5B37-1615EF4C268E}"/>
          </ac:spMkLst>
        </pc:spChg>
        <pc:spChg chg="add mod">
          <ac:chgData name="Snigdha Sen" userId="62ff6c0a-80c4-44cf-898f-8a6ba91679bf" providerId="ADAL" clId="{A7D066CD-70BD-4E38-9FFF-4CD17FC996F0}" dt="2023-08-25T05:02:04.176" v="1321" actId="14100"/>
          <ac:spMkLst>
            <pc:docMk/>
            <pc:sldMk cId="1116394835" sldId="1030"/>
            <ac:spMk id="25" creationId="{6A11EAC7-1D1D-FBC0-E55C-0A93B1056549}"/>
          </ac:spMkLst>
        </pc:spChg>
        <pc:spChg chg="add mod">
          <ac:chgData name="Snigdha Sen" userId="62ff6c0a-80c4-44cf-898f-8a6ba91679bf" providerId="ADAL" clId="{A7D066CD-70BD-4E38-9FFF-4CD17FC996F0}" dt="2023-08-24T06:32:48.638" v="1157" actId="14100"/>
          <ac:spMkLst>
            <pc:docMk/>
            <pc:sldMk cId="1116394835" sldId="1030"/>
            <ac:spMk id="26" creationId="{02122D36-9E71-7ECC-AF25-58DD9E9726D5}"/>
          </ac:spMkLst>
        </pc:spChg>
        <pc:spChg chg="add del mod">
          <ac:chgData name="Snigdha Sen" userId="62ff6c0a-80c4-44cf-898f-8a6ba91679bf" providerId="ADAL" clId="{A7D066CD-70BD-4E38-9FFF-4CD17FC996F0}" dt="2023-08-24T06:34:47.748" v="1167" actId="478"/>
          <ac:spMkLst>
            <pc:docMk/>
            <pc:sldMk cId="1116394835" sldId="1030"/>
            <ac:spMk id="27" creationId="{AE060483-7B9F-A61F-86D6-572AD46F60DE}"/>
          </ac:spMkLst>
        </pc:spChg>
        <pc:spChg chg="add mod">
          <ac:chgData name="Snigdha Sen" userId="62ff6c0a-80c4-44cf-898f-8a6ba91679bf" providerId="ADAL" clId="{A7D066CD-70BD-4E38-9FFF-4CD17FC996F0}" dt="2023-08-25T05:03:03.464" v="1329" actId="1076"/>
          <ac:spMkLst>
            <pc:docMk/>
            <pc:sldMk cId="1116394835" sldId="1030"/>
            <ac:spMk id="28" creationId="{39482AC6-D9F5-ACCF-B5FD-1354BF77D9A2}"/>
          </ac:spMkLst>
        </pc:spChg>
        <pc:spChg chg="add mod">
          <ac:chgData name="Snigdha Sen" userId="62ff6c0a-80c4-44cf-898f-8a6ba91679bf" providerId="ADAL" clId="{A7D066CD-70BD-4E38-9FFF-4CD17FC996F0}" dt="2023-08-24T06:32:25.872" v="1153" actId="1076"/>
          <ac:spMkLst>
            <pc:docMk/>
            <pc:sldMk cId="1116394835" sldId="1030"/>
            <ac:spMk id="29" creationId="{3F5A43C7-B0C8-7E8D-CD99-ED4DF51403CE}"/>
          </ac:spMkLst>
        </pc:spChg>
        <pc:spChg chg="add del mod">
          <ac:chgData name="Snigdha Sen" userId="62ff6c0a-80c4-44cf-898f-8a6ba91679bf" providerId="ADAL" clId="{A7D066CD-70BD-4E38-9FFF-4CD17FC996F0}" dt="2023-08-24T06:35:07.861" v="1171" actId="478"/>
          <ac:spMkLst>
            <pc:docMk/>
            <pc:sldMk cId="1116394835" sldId="1030"/>
            <ac:spMk id="30" creationId="{294D98E8-A0E0-8250-5297-8B914060703E}"/>
          </ac:spMkLst>
        </pc:spChg>
        <pc:spChg chg="add mod">
          <ac:chgData name="Snigdha Sen" userId="62ff6c0a-80c4-44cf-898f-8a6ba91679bf" providerId="ADAL" clId="{A7D066CD-70BD-4E38-9FFF-4CD17FC996F0}" dt="2023-08-24T06:35:30.703" v="1175" actId="1076"/>
          <ac:spMkLst>
            <pc:docMk/>
            <pc:sldMk cId="1116394835" sldId="1030"/>
            <ac:spMk id="31" creationId="{8DA75798-A468-0749-8E72-2B3BCBE0513C}"/>
          </ac:spMkLst>
        </pc:spChg>
        <pc:spChg chg="add mod">
          <ac:chgData name="Snigdha Sen" userId="62ff6c0a-80c4-44cf-898f-8a6ba91679bf" providerId="ADAL" clId="{A7D066CD-70BD-4E38-9FFF-4CD17FC996F0}" dt="2023-08-24T06:31:18.497" v="1121" actId="1076"/>
          <ac:spMkLst>
            <pc:docMk/>
            <pc:sldMk cId="1116394835" sldId="1030"/>
            <ac:spMk id="32" creationId="{A00D9865-21B1-236F-0F14-3BFD2808F0ED}"/>
          </ac:spMkLst>
        </pc:spChg>
        <pc:spChg chg="add mod">
          <ac:chgData name="Snigdha Sen" userId="62ff6c0a-80c4-44cf-898f-8a6ba91679bf" providerId="ADAL" clId="{A7D066CD-70BD-4E38-9FFF-4CD17FC996F0}" dt="2023-08-24T06:32:01.551" v="1150" actId="108"/>
          <ac:spMkLst>
            <pc:docMk/>
            <pc:sldMk cId="1116394835" sldId="1030"/>
            <ac:spMk id="33" creationId="{58693583-C7F0-0497-1CDA-F6BC3A7CE062}"/>
          </ac:spMkLst>
        </pc:spChg>
        <pc:spChg chg="add del mod">
          <ac:chgData name="Snigdha Sen" userId="62ff6c0a-80c4-44cf-898f-8a6ba91679bf" providerId="ADAL" clId="{A7D066CD-70BD-4E38-9FFF-4CD17FC996F0}" dt="2023-08-25T05:01:21.123" v="1313" actId="478"/>
          <ac:spMkLst>
            <pc:docMk/>
            <pc:sldMk cId="1116394835" sldId="1030"/>
            <ac:spMk id="34" creationId="{78CE9887-8A27-3CD2-D9B8-C844C2449E10}"/>
          </ac:spMkLst>
        </pc:spChg>
        <pc:spChg chg="add del mod">
          <ac:chgData name="Snigdha Sen" userId="62ff6c0a-80c4-44cf-898f-8a6ba91679bf" providerId="ADAL" clId="{A7D066CD-70BD-4E38-9FFF-4CD17FC996F0}" dt="2023-08-25T05:02:12.231" v="1322" actId="478"/>
          <ac:spMkLst>
            <pc:docMk/>
            <pc:sldMk cId="1116394835" sldId="1030"/>
            <ac:spMk id="35" creationId="{F24ADD22-0AD7-AA98-D3A8-4DBD94B6F0C7}"/>
          </ac:spMkLst>
        </pc:spChg>
        <pc:graphicFrameChg chg="add mod modGraphic">
          <ac:chgData name="Snigdha Sen" userId="62ff6c0a-80c4-44cf-898f-8a6ba91679bf" providerId="ADAL" clId="{A7D066CD-70BD-4E38-9FFF-4CD17FC996F0}" dt="2023-08-24T09:18:29.249" v="1303" actId="14100"/>
          <ac:graphicFrameMkLst>
            <pc:docMk/>
            <pc:sldMk cId="1116394835" sldId="1030"/>
            <ac:graphicFrameMk id="36" creationId="{B1893B6A-F994-CAFD-0C77-8D097616710C}"/>
          </ac:graphicFrameMkLst>
        </pc:graphicFrameChg>
        <pc:picChg chg="add mod">
          <ac:chgData name="Snigdha Sen" userId="62ff6c0a-80c4-44cf-898f-8a6ba91679bf" providerId="ADAL" clId="{A7D066CD-70BD-4E38-9FFF-4CD17FC996F0}" dt="2023-08-24T09:34:17.648" v="1308" actId="14100"/>
          <ac:picMkLst>
            <pc:docMk/>
            <pc:sldMk cId="1116394835" sldId="1030"/>
            <ac:picMk id="1026" creationId="{9585B3D2-6938-854D-73F0-50EC30791FA2}"/>
          </ac:picMkLst>
        </pc:picChg>
      </pc:sldChg>
      <pc:sldChg chg="addSp delSp modSp new mod">
        <pc:chgData name="Snigdha Sen" userId="62ff6c0a-80c4-44cf-898f-8a6ba91679bf" providerId="ADAL" clId="{A7D066CD-70BD-4E38-9FFF-4CD17FC996F0}" dt="2023-08-28T05:24:12.918" v="2325" actId="478"/>
        <pc:sldMkLst>
          <pc:docMk/>
          <pc:sldMk cId="2711995563" sldId="1031"/>
        </pc:sldMkLst>
        <pc:spChg chg="del">
          <ac:chgData name="Snigdha Sen" userId="62ff6c0a-80c4-44cf-898f-8a6ba91679bf" providerId="ADAL" clId="{A7D066CD-70BD-4E38-9FFF-4CD17FC996F0}" dt="2023-08-25T08:32:08.227" v="1363" actId="478"/>
          <ac:spMkLst>
            <pc:docMk/>
            <pc:sldMk cId="2711995563" sldId="1031"/>
            <ac:spMk id="2" creationId="{7034FCB0-9AB0-CAB3-0781-C29A11C01427}"/>
          </ac:spMkLst>
        </pc:spChg>
        <pc:spChg chg="del">
          <ac:chgData name="Snigdha Sen" userId="62ff6c0a-80c4-44cf-898f-8a6ba91679bf" providerId="ADAL" clId="{A7D066CD-70BD-4E38-9FFF-4CD17FC996F0}" dt="2023-08-25T08:32:10.290" v="1364" actId="478"/>
          <ac:spMkLst>
            <pc:docMk/>
            <pc:sldMk cId="2711995563" sldId="1031"/>
            <ac:spMk id="3" creationId="{61ECD524-32E3-EADD-A8BB-D703E6E332F0}"/>
          </ac:spMkLst>
        </pc:spChg>
        <pc:spChg chg="add mod">
          <ac:chgData name="Snigdha Sen" userId="62ff6c0a-80c4-44cf-898f-8a6ba91679bf" providerId="ADAL" clId="{A7D066CD-70BD-4E38-9FFF-4CD17FC996F0}" dt="2023-08-25T09:03:53.220" v="1943" actId="1076"/>
          <ac:spMkLst>
            <pc:docMk/>
            <pc:sldMk cId="2711995563" sldId="1031"/>
            <ac:spMk id="8" creationId="{B17BD6AB-AE15-57A2-C4F2-E3B2D7D3C67E}"/>
          </ac:spMkLst>
        </pc:spChg>
        <pc:spChg chg="add mod">
          <ac:chgData name="Snigdha Sen" userId="62ff6c0a-80c4-44cf-898f-8a6ba91679bf" providerId="ADAL" clId="{A7D066CD-70BD-4E38-9FFF-4CD17FC996F0}" dt="2023-08-25T08:48:30.516" v="1561" actId="14100"/>
          <ac:spMkLst>
            <pc:docMk/>
            <pc:sldMk cId="2711995563" sldId="1031"/>
            <ac:spMk id="9" creationId="{C1B96951-5D70-533F-3644-5BB0D74E8112}"/>
          </ac:spMkLst>
        </pc:spChg>
        <pc:spChg chg="add mod">
          <ac:chgData name="Snigdha Sen" userId="62ff6c0a-80c4-44cf-898f-8a6ba91679bf" providerId="ADAL" clId="{A7D066CD-70BD-4E38-9FFF-4CD17FC996F0}" dt="2023-08-25T09:46:55.342" v="2315" actId="1076"/>
          <ac:spMkLst>
            <pc:docMk/>
            <pc:sldMk cId="2711995563" sldId="1031"/>
            <ac:spMk id="21" creationId="{B8745443-CE1F-D5F5-42AB-9B5B24A94FE8}"/>
          </ac:spMkLst>
        </pc:spChg>
        <pc:spChg chg="add mod">
          <ac:chgData name="Snigdha Sen" userId="62ff6c0a-80c4-44cf-898f-8a6ba91679bf" providerId="ADAL" clId="{A7D066CD-70BD-4E38-9FFF-4CD17FC996F0}" dt="2023-08-25T09:03:41.734" v="1940" actId="122"/>
          <ac:spMkLst>
            <pc:docMk/>
            <pc:sldMk cId="2711995563" sldId="1031"/>
            <ac:spMk id="22" creationId="{163A2CB1-4DA2-0674-D43A-56E15BA54A64}"/>
          </ac:spMkLst>
        </pc:spChg>
        <pc:spChg chg="add mod">
          <ac:chgData name="Snigdha Sen" userId="62ff6c0a-80c4-44cf-898f-8a6ba91679bf" providerId="ADAL" clId="{A7D066CD-70BD-4E38-9FFF-4CD17FC996F0}" dt="2023-08-25T08:57:11.596" v="1825" actId="1076"/>
          <ac:spMkLst>
            <pc:docMk/>
            <pc:sldMk cId="2711995563" sldId="1031"/>
            <ac:spMk id="23" creationId="{BAC8179A-586B-A5AD-5803-7233906AC73B}"/>
          </ac:spMkLst>
        </pc:spChg>
        <pc:spChg chg="add mod">
          <ac:chgData name="Snigdha Sen" userId="62ff6c0a-80c4-44cf-898f-8a6ba91679bf" providerId="ADAL" clId="{A7D066CD-70BD-4E38-9FFF-4CD17FC996F0}" dt="2023-08-25T08:50:27.782" v="1646" actId="20577"/>
          <ac:spMkLst>
            <pc:docMk/>
            <pc:sldMk cId="2711995563" sldId="1031"/>
            <ac:spMk id="26" creationId="{2D042550-B227-4F2D-C488-8431E9330B67}"/>
          </ac:spMkLst>
        </pc:spChg>
        <pc:spChg chg="add mod">
          <ac:chgData name="Snigdha Sen" userId="62ff6c0a-80c4-44cf-898f-8a6ba91679bf" providerId="ADAL" clId="{A7D066CD-70BD-4E38-9FFF-4CD17FC996F0}" dt="2023-08-25T09:47:01.362" v="2316" actId="1076"/>
          <ac:spMkLst>
            <pc:docMk/>
            <pc:sldMk cId="2711995563" sldId="1031"/>
            <ac:spMk id="28" creationId="{380BB41D-8081-CE28-BBBD-0E36662BE5BC}"/>
          </ac:spMkLst>
        </pc:spChg>
        <pc:spChg chg="add mod">
          <ac:chgData name="Snigdha Sen" userId="62ff6c0a-80c4-44cf-898f-8a6ba91679bf" providerId="ADAL" clId="{A7D066CD-70BD-4E38-9FFF-4CD17FC996F0}" dt="2023-08-25T08:59:29.307" v="1842" actId="1076"/>
          <ac:spMkLst>
            <pc:docMk/>
            <pc:sldMk cId="2711995563" sldId="1031"/>
            <ac:spMk id="32" creationId="{B6B58683-FBB8-3824-8295-E75926F4ACB2}"/>
          </ac:spMkLst>
        </pc:spChg>
        <pc:spChg chg="add mod">
          <ac:chgData name="Snigdha Sen" userId="62ff6c0a-80c4-44cf-898f-8a6ba91679bf" providerId="ADAL" clId="{A7D066CD-70BD-4E38-9FFF-4CD17FC996F0}" dt="2023-08-25T09:00:08.516" v="1854" actId="14100"/>
          <ac:spMkLst>
            <pc:docMk/>
            <pc:sldMk cId="2711995563" sldId="1031"/>
            <ac:spMk id="34" creationId="{E2C8AB93-68FB-2ABF-35C0-67C038BD3D52}"/>
          </ac:spMkLst>
        </pc:spChg>
        <pc:spChg chg="add mod">
          <ac:chgData name="Snigdha Sen" userId="62ff6c0a-80c4-44cf-898f-8a6ba91679bf" providerId="ADAL" clId="{A7D066CD-70BD-4E38-9FFF-4CD17FC996F0}" dt="2023-08-25T09:00:49.677" v="1861" actId="404"/>
          <ac:spMkLst>
            <pc:docMk/>
            <pc:sldMk cId="2711995563" sldId="1031"/>
            <ac:spMk id="40" creationId="{91DD5690-46C2-CA1D-A4D4-18982E3B6F50}"/>
          </ac:spMkLst>
        </pc:spChg>
        <pc:spChg chg="add mod">
          <ac:chgData name="Snigdha Sen" userId="62ff6c0a-80c4-44cf-898f-8a6ba91679bf" providerId="ADAL" clId="{A7D066CD-70BD-4E38-9FFF-4CD17FC996F0}" dt="2023-08-25T08:59:01.318" v="1836" actId="404"/>
          <ac:spMkLst>
            <pc:docMk/>
            <pc:sldMk cId="2711995563" sldId="1031"/>
            <ac:spMk id="42" creationId="{AA7FFC9E-F65E-CF2F-816B-7DFE5C8058E4}"/>
          </ac:spMkLst>
        </pc:spChg>
        <pc:spChg chg="add mod">
          <ac:chgData name="Snigdha Sen" userId="62ff6c0a-80c4-44cf-898f-8a6ba91679bf" providerId="ADAL" clId="{A7D066CD-70BD-4E38-9FFF-4CD17FC996F0}" dt="2023-08-25T09:36:49.030" v="2298" actId="1076"/>
          <ac:spMkLst>
            <pc:docMk/>
            <pc:sldMk cId="2711995563" sldId="1031"/>
            <ac:spMk id="51" creationId="{189E5FE5-7233-E112-F6AA-F05A1DD92FB5}"/>
          </ac:spMkLst>
        </pc:spChg>
        <pc:spChg chg="add mod">
          <ac:chgData name="Snigdha Sen" userId="62ff6c0a-80c4-44cf-898f-8a6ba91679bf" providerId="ADAL" clId="{A7D066CD-70BD-4E38-9FFF-4CD17FC996F0}" dt="2023-08-25T09:03:22.286" v="1937" actId="1037"/>
          <ac:spMkLst>
            <pc:docMk/>
            <pc:sldMk cId="2711995563" sldId="1031"/>
            <ac:spMk id="53" creationId="{E2F338AB-0FA7-F476-53EC-ADF9C04D3473}"/>
          </ac:spMkLst>
        </pc:spChg>
        <pc:spChg chg="add mod">
          <ac:chgData name="Snigdha Sen" userId="62ff6c0a-80c4-44cf-898f-8a6ba91679bf" providerId="ADAL" clId="{A7D066CD-70BD-4E38-9FFF-4CD17FC996F0}" dt="2023-08-25T09:18:00.068" v="1971" actId="1076"/>
          <ac:spMkLst>
            <pc:docMk/>
            <pc:sldMk cId="2711995563" sldId="1031"/>
            <ac:spMk id="57" creationId="{4F6F4468-12BF-BCB2-8256-4226569D3BF4}"/>
          </ac:spMkLst>
        </pc:spChg>
        <pc:spChg chg="add mod">
          <ac:chgData name="Snigdha Sen" userId="62ff6c0a-80c4-44cf-898f-8a6ba91679bf" providerId="ADAL" clId="{A7D066CD-70BD-4E38-9FFF-4CD17FC996F0}" dt="2023-08-25T09:19:55.227" v="2003" actId="1076"/>
          <ac:spMkLst>
            <pc:docMk/>
            <pc:sldMk cId="2711995563" sldId="1031"/>
            <ac:spMk id="58" creationId="{4494FCD4-3A96-3D62-A10C-6E231CAEF178}"/>
          </ac:spMkLst>
        </pc:spChg>
        <pc:spChg chg="add del mod">
          <ac:chgData name="Snigdha Sen" userId="62ff6c0a-80c4-44cf-898f-8a6ba91679bf" providerId="ADAL" clId="{A7D066CD-70BD-4E38-9FFF-4CD17FC996F0}" dt="2023-08-25T09:31:42.431" v="2250" actId="478"/>
          <ac:spMkLst>
            <pc:docMk/>
            <pc:sldMk cId="2711995563" sldId="1031"/>
            <ac:spMk id="59" creationId="{89B36B2B-5C6A-1BC2-AF76-686FA6AB47EF}"/>
          </ac:spMkLst>
        </pc:spChg>
        <pc:spChg chg="add del mod">
          <ac:chgData name="Snigdha Sen" userId="62ff6c0a-80c4-44cf-898f-8a6ba91679bf" providerId="ADAL" clId="{A7D066CD-70BD-4E38-9FFF-4CD17FC996F0}" dt="2023-08-25T09:30:05.858" v="2216" actId="478"/>
          <ac:spMkLst>
            <pc:docMk/>
            <pc:sldMk cId="2711995563" sldId="1031"/>
            <ac:spMk id="60" creationId="{1B09C4E7-216A-E74C-BD59-4C8D4879DD81}"/>
          </ac:spMkLst>
        </pc:spChg>
        <pc:spChg chg="add mod">
          <ac:chgData name="Snigdha Sen" userId="62ff6c0a-80c4-44cf-898f-8a6ba91679bf" providerId="ADAL" clId="{A7D066CD-70BD-4E38-9FFF-4CD17FC996F0}" dt="2023-08-25T09:30:28.227" v="2238" actId="1076"/>
          <ac:spMkLst>
            <pc:docMk/>
            <pc:sldMk cId="2711995563" sldId="1031"/>
            <ac:spMk id="61" creationId="{7181E76A-E730-FCA5-F226-012A1A02D32F}"/>
          </ac:spMkLst>
        </pc:spChg>
        <pc:spChg chg="add mod">
          <ac:chgData name="Snigdha Sen" userId="62ff6c0a-80c4-44cf-898f-8a6ba91679bf" providerId="ADAL" clId="{A7D066CD-70BD-4E38-9FFF-4CD17FC996F0}" dt="2023-08-25T09:30:30.907" v="2239" actId="1076"/>
          <ac:spMkLst>
            <pc:docMk/>
            <pc:sldMk cId="2711995563" sldId="1031"/>
            <ac:spMk id="62" creationId="{2C445105-2C56-949A-D7A6-CF772A8C7E69}"/>
          </ac:spMkLst>
        </pc:spChg>
        <pc:spChg chg="add del mod">
          <ac:chgData name="Snigdha Sen" userId="62ff6c0a-80c4-44cf-898f-8a6ba91679bf" providerId="ADAL" clId="{A7D066CD-70BD-4E38-9FFF-4CD17FC996F0}" dt="2023-08-25T09:31:39.172" v="2249" actId="478"/>
          <ac:spMkLst>
            <pc:docMk/>
            <pc:sldMk cId="2711995563" sldId="1031"/>
            <ac:spMk id="63" creationId="{EA7B682D-7BAA-4A69-CCD1-143BD0E4B7C4}"/>
          </ac:spMkLst>
        </pc:spChg>
        <pc:spChg chg="add mod">
          <ac:chgData name="Snigdha Sen" userId="62ff6c0a-80c4-44cf-898f-8a6ba91679bf" providerId="ADAL" clId="{A7D066CD-70BD-4E38-9FFF-4CD17FC996F0}" dt="2023-08-25T09:34:57.698" v="2290" actId="1076"/>
          <ac:spMkLst>
            <pc:docMk/>
            <pc:sldMk cId="2711995563" sldId="1031"/>
            <ac:spMk id="64" creationId="{496261A8-833A-A1F0-9FDB-FA4F95307A3F}"/>
          </ac:spMkLst>
        </pc:spChg>
        <pc:spChg chg="add mod">
          <ac:chgData name="Snigdha Sen" userId="62ff6c0a-80c4-44cf-898f-8a6ba91679bf" providerId="ADAL" clId="{A7D066CD-70BD-4E38-9FFF-4CD17FC996F0}" dt="2023-08-25T09:34:52.060" v="2289" actId="20577"/>
          <ac:spMkLst>
            <pc:docMk/>
            <pc:sldMk cId="2711995563" sldId="1031"/>
            <ac:spMk id="65" creationId="{D9CF4520-37A3-CF6B-8CBF-04CDDE1C6E35}"/>
          </ac:spMkLst>
        </pc:spChg>
        <pc:spChg chg="add mod">
          <ac:chgData name="Snigdha Sen" userId="62ff6c0a-80c4-44cf-898f-8a6ba91679bf" providerId="ADAL" clId="{A7D066CD-70BD-4E38-9FFF-4CD17FC996F0}" dt="2023-08-25T09:31:07.911" v="2246" actId="207"/>
          <ac:spMkLst>
            <pc:docMk/>
            <pc:sldMk cId="2711995563" sldId="1031"/>
            <ac:spMk id="66" creationId="{D81B889A-281F-76F4-DAC9-B3FD5D2476E1}"/>
          </ac:spMkLst>
        </pc:spChg>
        <pc:spChg chg="add mod">
          <ac:chgData name="Snigdha Sen" userId="62ff6c0a-80c4-44cf-898f-8a6ba91679bf" providerId="ADAL" clId="{A7D066CD-70BD-4E38-9FFF-4CD17FC996F0}" dt="2023-08-25T09:31:15.447" v="2247" actId="207"/>
          <ac:spMkLst>
            <pc:docMk/>
            <pc:sldMk cId="2711995563" sldId="1031"/>
            <ac:spMk id="67" creationId="{2168AF28-3CE8-48D3-5734-22F524889586}"/>
          </ac:spMkLst>
        </pc:spChg>
        <pc:spChg chg="add mod">
          <ac:chgData name="Snigdha Sen" userId="62ff6c0a-80c4-44cf-898f-8a6ba91679bf" providerId="ADAL" clId="{A7D066CD-70BD-4E38-9FFF-4CD17FC996F0}" dt="2023-08-25T09:32:12.607" v="2254" actId="20577"/>
          <ac:spMkLst>
            <pc:docMk/>
            <pc:sldMk cId="2711995563" sldId="1031"/>
            <ac:spMk id="68" creationId="{295A90C8-1012-D120-A1BD-B520D7FC82B8}"/>
          </ac:spMkLst>
        </pc:spChg>
        <pc:spChg chg="add mod">
          <ac:chgData name="Snigdha Sen" userId="62ff6c0a-80c4-44cf-898f-8a6ba91679bf" providerId="ADAL" clId="{A7D066CD-70BD-4E38-9FFF-4CD17FC996F0}" dt="2023-08-25T09:34:28.419" v="2285" actId="1076"/>
          <ac:spMkLst>
            <pc:docMk/>
            <pc:sldMk cId="2711995563" sldId="1031"/>
            <ac:spMk id="69" creationId="{ACF7C389-0C85-7C6A-CCD4-75DB50D5BA8F}"/>
          </ac:spMkLst>
        </pc:spChg>
        <pc:spChg chg="add mod">
          <ac:chgData name="Snigdha Sen" userId="62ff6c0a-80c4-44cf-898f-8a6ba91679bf" providerId="ADAL" clId="{A7D066CD-70BD-4E38-9FFF-4CD17FC996F0}" dt="2023-08-25T09:34:32.747" v="2286" actId="1076"/>
          <ac:spMkLst>
            <pc:docMk/>
            <pc:sldMk cId="2711995563" sldId="1031"/>
            <ac:spMk id="70" creationId="{CD8A9D6F-83F6-33AF-06B2-59D9C31D7C3C}"/>
          </ac:spMkLst>
        </pc:spChg>
        <pc:picChg chg="add del mod">
          <ac:chgData name="Snigdha Sen" userId="62ff6c0a-80c4-44cf-898f-8a6ba91679bf" providerId="ADAL" clId="{A7D066CD-70BD-4E38-9FFF-4CD17FC996F0}" dt="2023-08-25T08:36:59.089" v="1371" actId="478"/>
          <ac:picMkLst>
            <pc:docMk/>
            <pc:sldMk cId="2711995563" sldId="1031"/>
            <ac:picMk id="5" creationId="{180952C6-80EE-DDB9-DC80-E2D443694B74}"/>
          </ac:picMkLst>
        </pc:picChg>
        <pc:picChg chg="add mod">
          <ac:chgData name="Snigdha Sen" userId="62ff6c0a-80c4-44cf-898f-8a6ba91679bf" providerId="ADAL" clId="{A7D066CD-70BD-4E38-9FFF-4CD17FC996F0}" dt="2023-08-25T08:38:51.964" v="1379" actId="14100"/>
          <ac:picMkLst>
            <pc:docMk/>
            <pc:sldMk cId="2711995563" sldId="1031"/>
            <ac:picMk id="7" creationId="{1D48189F-6455-DD88-5EF2-1878F00EF2BC}"/>
          </ac:picMkLst>
        </pc:picChg>
        <pc:picChg chg="add mod modCrop">
          <ac:chgData name="Snigdha Sen" userId="62ff6c0a-80c4-44cf-898f-8a6ba91679bf" providerId="ADAL" clId="{A7D066CD-70BD-4E38-9FFF-4CD17FC996F0}" dt="2023-08-25T09:19:47.595" v="2000" actId="1076"/>
          <ac:picMkLst>
            <pc:docMk/>
            <pc:sldMk cId="2711995563" sldId="1031"/>
            <ac:picMk id="56" creationId="{21D68433-2174-C306-53A6-23734E65D295}"/>
          </ac:picMkLst>
        </pc:picChg>
        <pc:cxnChg chg="add del mod">
          <ac:chgData name="Snigdha Sen" userId="62ff6c0a-80c4-44cf-898f-8a6ba91679bf" providerId="ADAL" clId="{A7D066CD-70BD-4E38-9FFF-4CD17FC996F0}" dt="2023-08-28T05:24:12.918" v="2325" actId="478"/>
          <ac:cxnSpMkLst>
            <pc:docMk/>
            <pc:sldMk cId="2711995563" sldId="1031"/>
            <ac:cxnSpMk id="3" creationId="{0C02823C-CF80-9B29-0B8D-2E68D2FA50B5}"/>
          </ac:cxnSpMkLst>
        </pc:cxnChg>
        <pc:cxnChg chg="add mod">
          <ac:chgData name="Snigdha Sen" userId="62ff6c0a-80c4-44cf-898f-8a6ba91679bf" providerId="ADAL" clId="{A7D066CD-70BD-4E38-9FFF-4CD17FC996F0}" dt="2023-08-25T08:45:12.448" v="1461" actId="1582"/>
          <ac:cxnSpMkLst>
            <pc:docMk/>
            <pc:sldMk cId="2711995563" sldId="1031"/>
            <ac:cxnSpMk id="11" creationId="{19C90B77-8C35-F427-30AC-F6505CA7B5F3}"/>
          </ac:cxnSpMkLst>
        </pc:cxnChg>
        <pc:cxnChg chg="add mod">
          <ac:chgData name="Snigdha Sen" userId="62ff6c0a-80c4-44cf-898f-8a6ba91679bf" providerId="ADAL" clId="{A7D066CD-70BD-4E38-9FFF-4CD17FC996F0}" dt="2023-08-25T08:45:17.236" v="1462" actId="108"/>
          <ac:cxnSpMkLst>
            <pc:docMk/>
            <pc:sldMk cId="2711995563" sldId="1031"/>
            <ac:cxnSpMk id="13" creationId="{9C516B9C-A79B-0E90-322D-54E6E6DBBD6C}"/>
          </ac:cxnSpMkLst>
        </pc:cxnChg>
        <pc:cxnChg chg="add mod">
          <ac:chgData name="Snigdha Sen" userId="62ff6c0a-80c4-44cf-898f-8a6ba91679bf" providerId="ADAL" clId="{A7D066CD-70BD-4E38-9FFF-4CD17FC996F0}" dt="2023-08-25T08:44:43.040" v="1459" actId="1582"/>
          <ac:cxnSpMkLst>
            <pc:docMk/>
            <pc:sldMk cId="2711995563" sldId="1031"/>
            <ac:cxnSpMk id="20" creationId="{DB0ABD3C-C8C3-CA04-276C-F5662F21CB1C}"/>
          </ac:cxnSpMkLst>
        </pc:cxnChg>
        <pc:cxnChg chg="add mod">
          <ac:chgData name="Snigdha Sen" userId="62ff6c0a-80c4-44cf-898f-8a6ba91679bf" providerId="ADAL" clId="{A7D066CD-70BD-4E38-9FFF-4CD17FC996F0}" dt="2023-08-25T09:37:06.520" v="2300" actId="208"/>
          <ac:cxnSpMkLst>
            <pc:docMk/>
            <pc:sldMk cId="2711995563" sldId="1031"/>
            <ac:cxnSpMk id="25" creationId="{C252DEA6-6B51-3C92-F515-7B5BD0439141}"/>
          </ac:cxnSpMkLst>
        </pc:cxnChg>
        <pc:cxnChg chg="add mod">
          <ac:chgData name="Snigdha Sen" userId="62ff6c0a-80c4-44cf-898f-8a6ba91679bf" providerId="ADAL" clId="{A7D066CD-70BD-4E38-9FFF-4CD17FC996F0}" dt="2023-08-25T08:50:56.172" v="1648" actId="1076"/>
          <ac:cxnSpMkLst>
            <pc:docMk/>
            <pc:sldMk cId="2711995563" sldId="1031"/>
            <ac:cxnSpMk id="27" creationId="{8AEFA48D-BEFF-A4CB-472C-B7758970D7C0}"/>
          </ac:cxnSpMkLst>
        </pc:cxnChg>
        <pc:cxnChg chg="add mod">
          <ac:chgData name="Snigdha Sen" userId="62ff6c0a-80c4-44cf-898f-8a6ba91679bf" providerId="ADAL" clId="{A7D066CD-70BD-4E38-9FFF-4CD17FC996F0}" dt="2023-08-25T09:37:13.368" v="2301" actId="208"/>
          <ac:cxnSpMkLst>
            <pc:docMk/>
            <pc:sldMk cId="2711995563" sldId="1031"/>
            <ac:cxnSpMk id="29" creationId="{424F6584-DE7F-2983-F77D-3009055B69CE}"/>
          </ac:cxnSpMkLst>
        </pc:cxnChg>
        <pc:cxnChg chg="add del mod">
          <ac:chgData name="Snigdha Sen" userId="62ff6c0a-80c4-44cf-898f-8a6ba91679bf" providerId="ADAL" clId="{A7D066CD-70BD-4E38-9FFF-4CD17FC996F0}" dt="2023-08-25T08:51:58.098" v="1685" actId="478"/>
          <ac:cxnSpMkLst>
            <pc:docMk/>
            <pc:sldMk cId="2711995563" sldId="1031"/>
            <ac:cxnSpMk id="31" creationId="{83C99D6B-9B07-1EBA-C9EC-A490731DBD79}"/>
          </ac:cxnSpMkLst>
        </pc:cxnChg>
        <pc:cxnChg chg="add mod">
          <ac:chgData name="Snigdha Sen" userId="62ff6c0a-80c4-44cf-898f-8a6ba91679bf" providerId="ADAL" clId="{A7D066CD-70BD-4E38-9FFF-4CD17FC996F0}" dt="2023-08-25T08:59:24.620" v="1840" actId="1076"/>
          <ac:cxnSpMkLst>
            <pc:docMk/>
            <pc:sldMk cId="2711995563" sldId="1031"/>
            <ac:cxnSpMk id="33" creationId="{60B3F9A0-B9B6-3777-003C-15FBCBD86FAD}"/>
          </ac:cxnSpMkLst>
        </pc:cxnChg>
        <pc:cxnChg chg="add del mod">
          <ac:chgData name="Snigdha Sen" userId="62ff6c0a-80c4-44cf-898f-8a6ba91679bf" providerId="ADAL" clId="{A7D066CD-70BD-4E38-9FFF-4CD17FC996F0}" dt="2023-08-25T09:03:02.302" v="1929" actId="478"/>
          <ac:cxnSpMkLst>
            <pc:docMk/>
            <pc:sldMk cId="2711995563" sldId="1031"/>
            <ac:cxnSpMk id="35" creationId="{7A5B9E94-6AD9-7CC5-A334-A3AAD5243A72}"/>
          </ac:cxnSpMkLst>
        </pc:cxnChg>
        <pc:cxnChg chg="add mod">
          <ac:chgData name="Snigdha Sen" userId="62ff6c0a-80c4-44cf-898f-8a6ba91679bf" providerId="ADAL" clId="{A7D066CD-70BD-4E38-9FFF-4CD17FC996F0}" dt="2023-08-25T08:59:43.788" v="1846" actId="1076"/>
          <ac:cxnSpMkLst>
            <pc:docMk/>
            <pc:sldMk cId="2711995563" sldId="1031"/>
            <ac:cxnSpMk id="41" creationId="{85FB5280-A017-5403-B14F-A6850C75A3BD}"/>
          </ac:cxnSpMkLst>
        </pc:cxnChg>
        <pc:cxnChg chg="add del mod">
          <ac:chgData name="Snigdha Sen" userId="62ff6c0a-80c4-44cf-898f-8a6ba91679bf" providerId="ADAL" clId="{A7D066CD-70BD-4E38-9FFF-4CD17FC996F0}" dt="2023-08-25T09:36:49.703" v="2299" actId="478"/>
          <ac:cxnSpMkLst>
            <pc:docMk/>
            <pc:sldMk cId="2711995563" sldId="1031"/>
            <ac:cxnSpMk id="43" creationId="{3EDCA902-CE9C-E2BC-5D68-4C561305C263}"/>
          </ac:cxnSpMkLst>
        </pc:cxnChg>
        <pc:cxnChg chg="add mod">
          <ac:chgData name="Snigdha Sen" userId="62ff6c0a-80c4-44cf-898f-8a6ba91679bf" providerId="ADAL" clId="{A7D066CD-70BD-4E38-9FFF-4CD17FC996F0}" dt="2023-08-25T09:00:21.811" v="1856" actId="1076"/>
          <ac:cxnSpMkLst>
            <pc:docMk/>
            <pc:sldMk cId="2711995563" sldId="1031"/>
            <ac:cxnSpMk id="48" creationId="{BABDC6D4-DBF4-C814-F04E-DC365987D980}"/>
          </ac:cxnSpMkLst>
        </pc:cxnChg>
        <pc:cxnChg chg="add del mod">
          <ac:chgData name="Snigdha Sen" userId="62ff6c0a-80c4-44cf-898f-8a6ba91679bf" providerId="ADAL" clId="{A7D066CD-70BD-4E38-9FFF-4CD17FC996F0}" dt="2023-08-25T09:05:22.396" v="1946" actId="478"/>
          <ac:cxnSpMkLst>
            <pc:docMk/>
            <pc:sldMk cId="2711995563" sldId="1031"/>
            <ac:cxnSpMk id="55" creationId="{8F15C50D-078F-F244-01C7-EF9C12071781}"/>
          </ac:cxnSpMkLst>
        </pc:cxnChg>
        <pc:cxnChg chg="add mod">
          <ac:chgData name="Snigdha Sen" userId="62ff6c0a-80c4-44cf-898f-8a6ba91679bf" providerId="ADAL" clId="{A7D066CD-70BD-4E38-9FFF-4CD17FC996F0}" dt="2023-08-25T09:35:39.133" v="2295" actId="14100"/>
          <ac:cxnSpMkLst>
            <pc:docMk/>
            <pc:sldMk cId="2711995563" sldId="1031"/>
            <ac:cxnSpMk id="72" creationId="{A170398E-704F-D46D-C07D-BAB8A590A460}"/>
          </ac:cxnSpMkLst>
        </pc:cxnChg>
      </pc:sldChg>
      <pc:sldChg chg="addSp delSp modSp new mod">
        <pc:chgData name="Snigdha Sen" userId="62ff6c0a-80c4-44cf-898f-8a6ba91679bf" providerId="ADAL" clId="{A7D066CD-70BD-4E38-9FFF-4CD17FC996F0}" dt="2023-08-28T07:50:25.915" v="2409" actId="14100"/>
        <pc:sldMkLst>
          <pc:docMk/>
          <pc:sldMk cId="3277311687" sldId="1032"/>
        </pc:sldMkLst>
        <pc:spChg chg="del">
          <ac:chgData name="Snigdha Sen" userId="62ff6c0a-80c4-44cf-898f-8a6ba91679bf" providerId="ADAL" clId="{A7D066CD-70BD-4E38-9FFF-4CD17FC996F0}" dt="2023-08-28T07:43:38.992" v="2327" actId="478"/>
          <ac:spMkLst>
            <pc:docMk/>
            <pc:sldMk cId="3277311687" sldId="1032"/>
            <ac:spMk id="2" creationId="{F0B28567-BD96-8733-5D04-175D58D4945E}"/>
          </ac:spMkLst>
        </pc:spChg>
        <pc:spChg chg="del">
          <ac:chgData name="Snigdha Sen" userId="62ff6c0a-80c4-44cf-898f-8a6ba91679bf" providerId="ADAL" clId="{A7D066CD-70BD-4E38-9FFF-4CD17FC996F0}" dt="2023-08-28T07:43:36.716" v="2326" actId="478"/>
          <ac:spMkLst>
            <pc:docMk/>
            <pc:sldMk cId="3277311687" sldId="1032"/>
            <ac:spMk id="3" creationId="{48F5597E-BCD7-94A9-C835-330142D0BA40}"/>
          </ac:spMkLst>
        </pc:spChg>
        <pc:spChg chg="add mod">
          <ac:chgData name="Snigdha Sen" userId="62ff6c0a-80c4-44cf-898f-8a6ba91679bf" providerId="ADAL" clId="{A7D066CD-70BD-4E38-9FFF-4CD17FC996F0}" dt="2023-08-28T07:45:54.597" v="2369" actId="207"/>
          <ac:spMkLst>
            <pc:docMk/>
            <pc:sldMk cId="3277311687" sldId="1032"/>
            <ac:spMk id="5" creationId="{265A9246-4395-5AED-57EF-BEF667751C6F}"/>
          </ac:spMkLst>
        </pc:spChg>
        <pc:spChg chg="add del mod">
          <ac:chgData name="Snigdha Sen" userId="62ff6c0a-80c4-44cf-898f-8a6ba91679bf" providerId="ADAL" clId="{A7D066CD-70BD-4E38-9FFF-4CD17FC996F0}" dt="2023-08-28T05:21:28.940" v="2321" actId="478"/>
          <ac:spMkLst>
            <pc:docMk/>
            <pc:sldMk cId="3277311687" sldId="1032"/>
            <ac:spMk id="5" creationId="{CBD1A912-86FE-72B6-BCE4-4D276D89091F}"/>
          </ac:spMkLst>
        </pc:spChg>
        <pc:spChg chg="add mod">
          <ac:chgData name="Snigdha Sen" userId="62ff6c0a-80c4-44cf-898f-8a6ba91679bf" providerId="ADAL" clId="{A7D066CD-70BD-4E38-9FFF-4CD17FC996F0}" dt="2023-08-28T07:49:07.643" v="2408" actId="108"/>
          <ac:spMkLst>
            <pc:docMk/>
            <pc:sldMk cId="3277311687" sldId="1032"/>
            <ac:spMk id="8" creationId="{F5575359-3454-73BE-C177-271229081F2D}"/>
          </ac:spMkLst>
        </pc:spChg>
        <pc:spChg chg="add mod">
          <ac:chgData name="Snigdha Sen" userId="62ff6c0a-80c4-44cf-898f-8a6ba91679bf" providerId="ADAL" clId="{A7D066CD-70BD-4E38-9FFF-4CD17FC996F0}" dt="2023-08-28T07:49:00.749" v="2407" actId="404"/>
          <ac:spMkLst>
            <pc:docMk/>
            <pc:sldMk cId="3277311687" sldId="1032"/>
            <ac:spMk id="9" creationId="{07E767B4-7221-9F0F-D3DE-2AC803F5900B}"/>
          </ac:spMkLst>
        </pc:spChg>
        <pc:picChg chg="add mod">
          <ac:chgData name="Snigdha Sen" userId="62ff6c0a-80c4-44cf-898f-8a6ba91679bf" providerId="ADAL" clId="{A7D066CD-70BD-4E38-9FFF-4CD17FC996F0}" dt="2023-08-28T07:50:25.915" v="2409" actId="14100"/>
          <ac:picMkLst>
            <pc:docMk/>
            <pc:sldMk cId="3277311687" sldId="1032"/>
            <ac:picMk id="7" creationId="{CDEBED4E-7ADB-8EDD-CC7E-6B4A768982C9}"/>
          </ac:picMkLst>
        </pc:picChg>
        <pc:picChg chg="add del mod">
          <ac:chgData name="Snigdha Sen" userId="62ff6c0a-80c4-44cf-898f-8a6ba91679bf" providerId="ADAL" clId="{A7D066CD-70BD-4E38-9FFF-4CD17FC996F0}" dt="2023-08-28T07:45:18.225" v="2359" actId="478"/>
          <ac:picMkLst>
            <pc:docMk/>
            <pc:sldMk cId="3277311687" sldId="1032"/>
            <ac:picMk id="1026" creationId="{76A548FD-D569-B34B-094F-CDAF9D1D0B89}"/>
          </ac:picMkLst>
        </pc:picChg>
        <pc:picChg chg="add mod">
          <ac:chgData name="Snigdha Sen" userId="62ff6c0a-80c4-44cf-898f-8a6ba91679bf" providerId="ADAL" clId="{A7D066CD-70BD-4E38-9FFF-4CD17FC996F0}" dt="2023-08-28T07:46:00.683" v="2371" actId="1076"/>
          <ac:picMkLst>
            <pc:docMk/>
            <pc:sldMk cId="3277311687" sldId="1032"/>
            <ac:picMk id="1028" creationId="{F0CDCABE-4F38-0EF6-134E-AD673077C62B}"/>
          </ac:picMkLst>
        </pc:picChg>
      </pc:sldChg>
    </pc:docChg>
  </pc:docChgLst>
  <pc:docChgLst>
    <pc:chgData name="Snigdha Sen" userId="62ff6c0a-80c4-44cf-898f-8a6ba91679bf" providerId="ADAL" clId="{BA4FB0DB-441F-4ADC-893F-C3097DF52825}"/>
    <pc:docChg chg="addSld modSld">
      <pc:chgData name="Snigdha Sen" userId="62ff6c0a-80c4-44cf-898f-8a6ba91679bf" providerId="ADAL" clId="{BA4FB0DB-441F-4ADC-893F-C3097DF52825}" dt="2021-12-26T04:31:51.616" v="33" actId="20577"/>
      <pc:docMkLst>
        <pc:docMk/>
      </pc:docMkLst>
      <pc:sldChg chg="modSp new mod">
        <pc:chgData name="Snigdha Sen" userId="62ff6c0a-80c4-44cf-898f-8a6ba91679bf" providerId="ADAL" clId="{BA4FB0DB-441F-4ADC-893F-C3097DF52825}" dt="2021-12-26T04:31:51.616" v="33" actId="20577"/>
        <pc:sldMkLst>
          <pc:docMk/>
          <pc:sldMk cId="402953535" sldId="755"/>
        </pc:sldMkLst>
        <pc:spChg chg="mod">
          <ac:chgData name="Snigdha Sen" userId="62ff6c0a-80c4-44cf-898f-8a6ba91679bf" providerId="ADAL" clId="{BA4FB0DB-441F-4ADC-893F-C3097DF52825}" dt="2021-12-26T04:30:41.924" v="29" actId="20577"/>
          <ac:spMkLst>
            <pc:docMk/>
            <pc:sldMk cId="402953535" sldId="755"/>
            <ac:spMk id="2" creationId="{9D99992D-98F7-472A-9D5D-F34A97B27FC4}"/>
          </ac:spMkLst>
        </pc:spChg>
        <pc:spChg chg="mod">
          <ac:chgData name="Snigdha Sen" userId="62ff6c0a-80c4-44cf-898f-8a6ba91679bf" providerId="ADAL" clId="{BA4FB0DB-441F-4ADC-893F-C3097DF52825}" dt="2021-12-26T04:31:51.616" v="33" actId="20577"/>
          <ac:spMkLst>
            <pc:docMk/>
            <pc:sldMk cId="402953535" sldId="755"/>
            <ac:spMk id="3" creationId="{F9D08B22-C620-48AF-9027-ACDEFED6625E}"/>
          </ac:spMkLst>
        </pc:spChg>
      </pc:sldChg>
    </pc:docChg>
  </pc:docChgLst>
  <pc:docChgLst>
    <pc:chgData name="Snigdha Sen" userId="S::snigdha.sen@gat.ac.in::62ff6c0a-80c4-44cf-898f-8a6ba91679bf" providerId="AD" clId="Web-{5F03CEEA-EC5C-B4E4-75C6-C82D0625F982}"/>
    <pc:docChg chg="addSld delSld modSld sldOrd">
      <pc:chgData name="Snigdha Sen" userId="S::snigdha.sen@gat.ac.in::62ff6c0a-80c4-44cf-898f-8a6ba91679bf" providerId="AD" clId="Web-{5F03CEEA-EC5C-B4E4-75C6-C82D0625F982}" dt="2022-07-18T05:05:17.830" v="174" actId="20577"/>
      <pc:docMkLst>
        <pc:docMk/>
      </pc:docMkLst>
      <pc:sldChg chg="ord">
        <pc:chgData name="Snigdha Sen" userId="S::snigdha.sen@gat.ac.in::62ff6c0a-80c4-44cf-898f-8a6ba91679bf" providerId="AD" clId="Web-{5F03CEEA-EC5C-B4E4-75C6-C82D0625F982}" dt="2022-07-18T04:50:24.879" v="75"/>
        <pc:sldMkLst>
          <pc:docMk/>
          <pc:sldMk cId="819391298" sldId="796"/>
        </pc:sldMkLst>
      </pc:sldChg>
      <pc:sldChg chg="modSp">
        <pc:chgData name="Snigdha Sen" userId="S::snigdha.sen@gat.ac.in::62ff6c0a-80c4-44cf-898f-8a6ba91679bf" providerId="AD" clId="Web-{5F03CEEA-EC5C-B4E4-75C6-C82D0625F982}" dt="2022-07-18T04:48:33.502" v="62" actId="1076"/>
        <pc:sldMkLst>
          <pc:docMk/>
          <pc:sldMk cId="2946316605" sldId="798"/>
        </pc:sldMkLst>
        <pc:spChg chg="mod">
          <ac:chgData name="Snigdha Sen" userId="S::snigdha.sen@gat.ac.in::62ff6c0a-80c4-44cf-898f-8a6ba91679bf" providerId="AD" clId="Web-{5F03CEEA-EC5C-B4E4-75C6-C82D0625F982}" dt="2022-07-18T04:45:51.187" v="52" actId="20577"/>
          <ac:spMkLst>
            <pc:docMk/>
            <pc:sldMk cId="2946316605" sldId="798"/>
            <ac:spMk id="2" creationId="{B53ACC8E-BFB0-521F-DE4A-5E9E696621C4}"/>
          </ac:spMkLst>
        </pc:spChg>
        <pc:picChg chg="mod">
          <ac:chgData name="Snigdha Sen" userId="S::snigdha.sen@gat.ac.in::62ff6c0a-80c4-44cf-898f-8a6ba91679bf" providerId="AD" clId="Web-{5F03CEEA-EC5C-B4E4-75C6-C82D0625F982}" dt="2022-07-18T04:48:33.502" v="62" actId="1076"/>
          <ac:picMkLst>
            <pc:docMk/>
            <pc:sldMk cId="2946316605" sldId="798"/>
            <ac:picMk id="5" creationId="{7B16C7E0-1B36-F4DE-E6CB-7E9C280088EA}"/>
          </ac:picMkLst>
        </pc:picChg>
        <pc:picChg chg="mod">
          <ac:chgData name="Snigdha Sen" userId="S::snigdha.sen@gat.ac.in::62ff6c0a-80c4-44cf-898f-8a6ba91679bf" providerId="AD" clId="Web-{5F03CEEA-EC5C-B4E4-75C6-C82D0625F982}" dt="2022-07-18T04:48:32.096" v="61" actId="1076"/>
          <ac:picMkLst>
            <pc:docMk/>
            <pc:sldMk cId="2946316605" sldId="798"/>
            <ac:picMk id="8" creationId="{CC8F18FA-2866-DBCC-404E-90E7800A148F}"/>
          </ac:picMkLst>
        </pc:picChg>
      </pc:sldChg>
      <pc:sldChg chg="del">
        <pc:chgData name="Snigdha Sen" userId="S::snigdha.sen@gat.ac.in::62ff6c0a-80c4-44cf-898f-8a6ba91679bf" providerId="AD" clId="Web-{5F03CEEA-EC5C-B4E4-75C6-C82D0625F982}" dt="2022-07-18T04:49:39.769" v="71"/>
        <pc:sldMkLst>
          <pc:docMk/>
          <pc:sldMk cId="1314097281" sldId="799"/>
        </pc:sldMkLst>
      </pc:sldChg>
      <pc:sldChg chg="modSp">
        <pc:chgData name="Snigdha Sen" userId="S::snigdha.sen@gat.ac.in::62ff6c0a-80c4-44cf-898f-8a6ba91679bf" providerId="AD" clId="Web-{5F03CEEA-EC5C-B4E4-75C6-C82D0625F982}" dt="2022-07-18T04:49:59.894" v="73" actId="20577"/>
        <pc:sldMkLst>
          <pc:docMk/>
          <pc:sldMk cId="3556579276" sldId="802"/>
        </pc:sldMkLst>
        <pc:spChg chg="mod">
          <ac:chgData name="Snigdha Sen" userId="S::snigdha.sen@gat.ac.in::62ff6c0a-80c4-44cf-898f-8a6ba91679bf" providerId="AD" clId="Web-{5F03CEEA-EC5C-B4E4-75C6-C82D0625F982}" dt="2022-07-18T04:49:59.894" v="73" actId="20577"/>
          <ac:spMkLst>
            <pc:docMk/>
            <pc:sldMk cId="3556579276" sldId="802"/>
            <ac:spMk id="2" creationId="{4F3705B1-1549-ED82-7AB6-BC449F041EDE}"/>
          </ac:spMkLst>
        </pc:spChg>
      </pc:sldChg>
      <pc:sldChg chg="addSp delSp modSp new mod setBg">
        <pc:chgData name="Snigdha Sen" userId="S::snigdha.sen@gat.ac.in::62ff6c0a-80c4-44cf-898f-8a6ba91679bf" providerId="AD" clId="Web-{5F03CEEA-EC5C-B4E4-75C6-C82D0625F982}" dt="2022-07-18T05:01:53.045" v="141" actId="14100"/>
        <pc:sldMkLst>
          <pc:docMk/>
          <pc:sldMk cId="887517616" sldId="803"/>
        </pc:sldMkLst>
        <pc:spChg chg="del">
          <ac:chgData name="Snigdha Sen" userId="S::snigdha.sen@gat.ac.in::62ff6c0a-80c4-44cf-898f-8a6ba91679bf" providerId="AD" clId="Web-{5F03CEEA-EC5C-B4E4-75C6-C82D0625F982}" dt="2022-07-18T04:41:48.871" v="3"/>
          <ac:spMkLst>
            <pc:docMk/>
            <pc:sldMk cId="887517616" sldId="803"/>
            <ac:spMk id="2" creationId="{3FA986AD-174F-ECD0-D0A8-03AD4E471FDF}"/>
          </ac:spMkLst>
        </pc:spChg>
        <pc:spChg chg="del mod">
          <ac:chgData name="Snigdha Sen" userId="S::snigdha.sen@gat.ac.in::62ff6c0a-80c4-44cf-898f-8a6ba91679bf" providerId="AD" clId="Web-{5F03CEEA-EC5C-B4E4-75C6-C82D0625F982}" dt="2022-07-18T04:41:50.184" v="4"/>
          <ac:spMkLst>
            <pc:docMk/>
            <pc:sldMk cId="887517616" sldId="803"/>
            <ac:spMk id="3" creationId="{D7D53203-C7AA-5703-EACD-9813D28B191D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9" creationId="{F3060C83-F051-4F0E-ABAD-AA0DFC48B218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11" creationId="{83C98ABE-055B-441F-B07E-44F97F083C39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13" creationId="{29FDB030-9B49-4CED-8CCD-4D99382388AC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15" creationId="{3783CA14-24A1-485C-8B30-D6A5D87987AD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17" creationId="{9A97C86A-04D6-40F7-AE84-31AB43E6A846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19" creationId="{FF9F2414-84E8-453E-B1F3-389FDE8192D9}"/>
          </ac:spMkLst>
        </pc:spChg>
        <pc:spChg chg="add del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21" creationId="{3ECA69A1-7536-43AC-85EF-C7106179F5ED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26" creationId="{F3060C83-F051-4F0E-ABAD-AA0DFC48B218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28" creationId="{83C98ABE-055B-441F-B07E-44F97F083C39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30" creationId="{29FDB030-9B49-4CED-8CCD-4D99382388AC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32" creationId="{3783CA14-24A1-485C-8B30-D6A5D87987AD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34" creationId="{9A97C86A-04D6-40F7-AE84-31AB43E6A846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36" creationId="{FF9F2414-84E8-453E-B1F3-389FDE8192D9}"/>
          </ac:spMkLst>
        </pc:spChg>
        <pc:spChg chg="add">
          <ac:chgData name="Snigdha Sen" userId="S::snigdha.sen@gat.ac.in::62ff6c0a-80c4-44cf-898f-8a6ba91679bf" providerId="AD" clId="Web-{5F03CEEA-EC5C-B4E4-75C6-C82D0625F982}" dt="2022-07-18T05:01:42.123" v="138"/>
          <ac:spMkLst>
            <pc:docMk/>
            <pc:sldMk cId="887517616" sldId="803"/>
            <ac:spMk id="38" creationId="{3ECA69A1-7536-43AC-85EF-C7106179F5ED}"/>
          </ac:spMkLst>
        </pc:spChg>
        <pc:picChg chg="add del mod">
          <ac:chgData name="Snigdha Sen" userId="S::snigdha.sen@gat.ac.in::62ff6c0a-80c4-44cf-898f-8a6ba91679bf" providerId="AD" clId="Web-{5F03CEEA-EC5C-B4E4-75C6-C82D0625F982}" dt="2022-07-18T05:01:35.170" v="136"/>
          <ac:picMkLst>
            <pc:docMk/>
            <pc:sldMk cId="887517616" sldId="803"/>
            <ac:picMk id="4" creationId="{A926CC5E-3DE3-4BDA-7F37-8E89D422195A}"/>
          </ac:picMkLst>
        </pc:picChg>
        <pc:picChg chg="add mod">
          <ac:chgData name="Snigdha Sen" userId="S::snigdha.sen@gat.ac.in::62ff6c0a-80c4-44cf-898f-8a6ba91679bf" providerId="AD" clId="Web-{5F03CEEA-EC5C-B4E4-75C6-C82D0625F982}" dt="2022-07-18T05:01:53.045" v="141" actId="14100"/>
          <ac:picMkLst>
            <pc:docMk/>
            <pc:sldMk cId="887517616" sldId="803"/>
            <ac:picMk id="5" creationId="{7241BBDC-EE8A-F677-5838-4805766935DD}"/>
          </ac:picMkLst>
        </pc:picChg>
      </pc:sldChg>
      <pc:sldChg chg="addSp delSp modSp new mod setBg">
        <pc:chgData name="Snigdha Sen" userId="S::snigdha.sen@gat.ac.in::62ff6c0a-80c4-44cf-898f-8a6ba91679bf" providerId="AD" clId="Web-{5F03CEEA-EC5C-B4E4-75C6-C82D0625F982}" dt="2022-07-18T04:45:37.640" v="47" actId="14100"/>
        <pc:sldMkLst>
          <pc:docMk/>
          <pc:sldMk cId="2777970550" sldId="804"/>
        </pc:sldMkLst>
        <pc:spChg chg="mod ord">
          <ac:chgData name="Snigdha Sen" userId="S::snigdha.sen@gat.ac.in::62ff6c0a-80c4-44cf-898f-8a6ba91679bf" providerId="AD" clId="Web-{5F03CEEA-EC5C-B4E4-75C6-C82D0625F982}" dt="2022-07-18T04:45:22.562" v="45"/>
          <ac:spMkLst>
            <pc:docMk/>
            <pc:sldMk cId="2777970550" sldId="804"/>
            <ac:spMk id="2" creationId="{36EF6055-44D0-C9DC-8498-E1F39A1C9BC2}"/>
          </ac:spMkLst>
        </pc:spChg>
        <pc:spChg chg="del mod">
          <ac:chgData name="Snigdha Sen" userId="S::snigdha.sen@gat.ac.in::62ff6c0a-80c4-44cf-898f-8a6ba91679bf" providerId="AD" clId="Web-{5F03CEEA-EC5C-B4E4-75C6-C82D0625F982}" dt="2022-07-18T04:44:03.170" v="27"/>
          <ac:spMkLst>
            <pc:docMk/>
            <pc:sldMk cId="2777970550" sldId="804"/>
            <ac:spMk id="3" creationId="{BBC14037-5287-DAA9-3112-B04A06CFB201}"/>
          </ac:spMkLst>
        </pc:spChg>
        <pc:spChg chg="add">
          <ac:chgData name="Snigdha Sen" userId="S::snigdha.sen@gat.ac.in::62ff6c0a-80c4-44cf-898f-8a6ba91679bf" providerId="AD" clId="Web-{5F03CEEA-EC5C-B4E4-75C6-C82D0625F982}" dt="2022-07-18T04:45:22.562" v="45"/>
          <ac:spMkLst>
            <pc:docMk/>
            <pc:sldMk cId="2777970550" sldId="804"/>
            <ac:spMk id="10" creationId="{96918796-2918-40D6-BE3A-4600C47FCD42}"/>
          </ac:spMkLst>
        </pc:spChg>
        <pc:picChg chg="add mod ord">
          <ac:chgData name="Snigdha Sen" userId="S::snigdha.sen@gat.ac.in::62ff6c0a-80c4-44cf-898f-8a6ba91679bf" providerId="AD" clId="Web-{5F03CEEA-EC5C-B4E4-75C6-C82D0625F982}" dt="2022-07-18T04:45:37.640" v="47" actId="14100"/>
          <ac:picMkLst>
            <pc:docMk/>
            <pc:sldMk cId="2777970550" sldId="804"/>
            <ac:picMk id="4" creationId="{BE637B3B-1F48-88B7-CDBA-C33380BDCB29}"/>
          </ac:picMkLst>
        </pc:picChg>
        <pc:picChg chg="add mod">
          <ac:chgData name="Snigdha Sen" userId="S::snigdha.sen@gat.ac.in::62ff6c0a-80c4-44cf-898f-8a6ba91679bf" providerId="AD" clId="Web-{5F03CEEA-EC5C-B4E4-75C6-C82D0625F982}" dt="2022-07-18T04:45:35.250" v="46" actId="14100"/>
          <ac:picMkLst>
            <pc:docMk/>
            <pc:sldMk cId="2777970550" sldId="804"/>
            <ac:picMk id="5" creationId="{895B032A-B0A5-748F-8EF5-F19505DC4EF8}"/>
          </ac:picMkLst>
        </pc:picChg>
      </pc:sldChg>
      <pc:sldChg chg="addSp delSp modSp new">
        <pc:chgData name="Snigdha Sen" userId="S::snigdha.sen@gat.ac.in::62ff6c0a-80c4-44cf-898f-8a6ba91679bf" providerId="AD" clId="Web-{5F03CEEA-EC5C-B4E4-75C6-C82D0625F982}" dt="2022-07-18T04:46:33.329" v="60" actId="14100"/>
        <pc:sldMkLst>
          <pc:docMk/>
          <pc:sldMk cId="1238808422" sldId="805"/>
        </pc:sldMkLst>
        <pc:spChg chg="mod">
          <ac:chgData name="Snigdha Sen" userId="S::snigdha.sen@gat.ac.in::62ff6c0a-80c4-44cf-898f-8a6ba91679bf" providerId="AD" clId="Web-{5F03CEEA-EC5C-B4E4-75C6-C82D0625F982}" dt="2022-07-18T04:46:29.375" v="59" actId="20577"/>
          <ac:spMkLst>
            <pc:docMk/>
            <pc:sldMk cId="1238808422" sldId="805"/>
            <ac:spMk id="2" creationId="{7FAB8279-ECE4-BB63-D2BC-0196F05A763D}"/>
          </ac:spMkLst>
        </pc:spChg>
        <pc:spChg chg="del">
          <ac:chgData name="Snigdha Sen" userId="S::snigdha.sen@gat.ac.in::62ff6c0a-80c4-44cf-898f-8a6ba91679bf" providerId="AD" clId="Web-{5F03CEEA-EC5C-B4E4-75C6-C82D0625F982}" dt="2022-07-18T04:46:20.938" v="54"/>
          <ac:spMkLst>
            <pc:docMk/>
            <pc:sldMk cId="1238808422" sldId="805"/>
            <ac:spMk id="3" creationId="{1B970C32-CA98-C17E-25F3-6747C5C2009C}"/>
          </ac:spMkLst>
        </pc:spChg>
        <pc:picChg chg="add mod ord">
          <ac:chgData name="Snigdha Sen" userId="S::snigdha.sen@gat.ac.in::62ff6c0a-80c4-44cf-898f-8a6ba91679bf" providerId="AD" clId="Web-{5F03CEEA-EC5C-B4E4-75C6-C82D0625F982}" dt="2022-07-18T04:46:33.329" v="60" actId="14100"/>
          <ac:picMkLst>
            <pc:docMk/>
            <pc:sldMk cId="1238808422" sldId="805"/>
            <ac:picMk id="4" creationId="{192DB257-4B79-8C49-7942-5B187F490370}"/>
          </ac:picMkLst>
        </pc:picChg>
      </pc:sldChg>
      <pc:sldChg chg="addSp delSp modSp new mod setBg">
        <pc:chgData name="Snigdha Sen" userId="S::snigdha.sen@gat.ac.in::62ff6c0a-80c4-44cf-898f-8a6ba91679bf" providerId="AD" clId="Web-{5F03CEEA-EC5C-B4E4-75C6-C82D0625F982}" dt="2022-07-18T04:49:28.487" v="70" actId="1076"/>
        <pc:sldMkLst>
          <pc:docMk/>
          <pc:sldMk cId="325684991" sldId="806"/>
        </pc:sldMkLst>
        <pc:spChg chg="add del mod">
          <ac:chgData name="Snigdha Sen" userId="S::snigdha.sen@gat.ac.in::62ff6c0a-80c4-44cf-898f-8a6ba91679bf" providerId="AD" clId="Web-{5F03CEEA-EC5C-B4E4-75C6-C82D0625F982}" dt="2022-07-18T04:49:21.003" v="68"/>
          <ac:spMkLst>
            <pc:docMk/>
            <pc:sldMk cId="325684991" sldId="806"/>
            <ac:spMk id="2" creationId="{DFE6F36E-E6E9-7C52-09B5-F7480A45F3B5}"/>
          </ac:spMkLst>
        </pc:spChg>
        <pc:spChg chg="del">
          <ac:chgData name="Snigdha Sen" userId="S::snigdha.sen@gat.ac.in::62ff6c0a-80c4-44cf-898f-8a6ba91679bf" providerId="AD" clId="Web-{5F03CEEA-EC5C-B4E4-75C6-C82D0625F982}" dt="2022-07-18T04:49:03.581" v="64"/>
          <ac:spMkLst>
            <pc:docMk/>
            <pc:sldMk cId="325684991" sldId="806"/>
            <ac:spMk id="3" creationId="{6B36D29D-3EC7-A812-59A3-90E11AD82FE4}"/>
          </ac:spMkLst>
        </pc:spChg>
        <pc:spChg chg="add del">
          <ac:chgData name="Snigdha Sen" userId="S::snigdha.sen@gat.ac.in::62ff6c0a-80c4-44cf-898f-8a6ba91679bf" providerId="AD" clId="Web-{5F03CEEA-EC5C-B4E4-75C6-C82D0625F982}" dt="2022-07-18T04:49:21.003" v="68"/>
          <ac:spMkLst>
            <pc:docMk/>
            <pc:sldMk cId="325684991" sldId="806"/>
            <ac:spMk id="9" creationId="{42A4FC2C-047E-45A5-965D-8E1E3BF09BC6}"/>
          </ac:spMkLst>
        </pc:spChg>
        <pc:picChg chg="add mod ord">
          <ac:chgData name="Snigdha Sen" userId="S::snigdha.sen@gat.ac.in::62ff6c0a-80c4-44cf-898f-8a6ba91679bf" providerId="AD" clId="Web-{5F03CEEA-EC5C-B4E4-75C6-C82D0625F982}" dt="2022-07-18T04:49:28.487" v="70" actId="1076"/>
          <ac:picMkLst>
            <pc:docMk/>
            <pc:sldMk cId="325684991" sldId="806"/>
            <ac:picMk id="4" creationId="{02CFDE62-55E3-CBFE-1CA4-EC11E96737AB}"/>
          </ac:picMkLst>
        </pc:picChg>
      </pc:sldChg>
      <pc:sldChg chg="addSp delSp modSp new">
        <pc:chgData name="Snigdha Sen" userId="S::snigdha.sen@gat.ac.in::62ff6c0a-80c4-44cf-898f-8a6ba91679bf" providerId="AD" clId="Web-{5F03CEEA-EC5C-B4E4-75C6-C82D0625F982}" dt="2022-07-18T04:51:13.067" v="99" actId="20577"/>
        <pc:sldMkLst>
          <pc:docMk/>
          <pc:sldMk cId="1397994451" sldId="807"/>
        </pc:sldMkLst>
        <pc:spChg chg="mod">
          <ac:chgData name="Snigdha Sen" userId="S::snigdha.sen@gat.ac.in::62ff6c0a-80c4-44cf-898f-8a6ba91679bf" providerId="AD" clId="Web-{5F03CEEA-EC5C-B4E4-75C6-C82D0625F982}" dt="2022-07-18T04:51:13.067" v="99" actId="20577"/>
          <ac:spMkLst>
            <pc:docMk/>
            <pc:sldMk cId="1397994451" sldId="807"/>
            <ac:spMk id="2" creationId="{379B13BF-BC6A-7C1F-AB3B-4B62F6315450}"/>
          </ac:spMkLst>
        </pc:spChg>
        <pc:spChg chg="del">
          <ac:chgData name="Snigdha Sen" userId="S::snigdha.sen@gat.ac.in::62ff6c0a-80c4-44cf-898f-8a6ba91679bf" providerId="AD" clId="Web-{5F03CEEA-EC5C-B4E4-75C6-C82D0625F982}" dt="2022-07-18T04:50:55.332" v="83"/>
          <ac:spMkLst>
            <pc:docMk/>
            <pc:sldMk cId="1397994451" sldId="807"/>
            <ac:spMk id="3" creationId="{DDB8EF87-E739-CB0B-8D93-0DEDA24CDF3F}"/>
          </ac:spMkLst>
        </pc:spChg>
        <pc:picChg chg="add mod ord">
          <ac:chgData name="Snigdha Sen" userId="S::snigdha.sen@gat.ac.in::62ff6c0a-80c4-44cf-898f-8a6ba91679bf" providerId="AD" clId="Web-{5F03CEEA-EC5C-B4E4-75C6-C82D0625F982}" dt="2022-07-18T04:50:58.129" v="84" actId="1076"/>
          <ac:picMkLst>
            <pc:docMk/>
            <pc:sldMk cId="1397994451" sldId="807"/>
            <ac:picMk id="4" creationId="{B9913D08-41C6-AEBF-73E5-6DA83D4295DC}"/>
          </ac:picMkLst>
        </pc:picChg>
      </pc:sldChg>
      <pc:sldChg chg="addSp delSp modSp new">
        <pc:chgData name="Snigdha Sen" userId="S::snigdha.sen@gat.ac.in::62ff6c0a-80c4-44cf-898f-8a6ba91679bf" providerId="AD" clId="Web-{5F03CEEA-EC5C-B4E4-75C6-C82D0625F982}" dt="2022-07-18T04:54:27.445" v="121" actId="1076"/>
        <pc:sldMkLst>
          <pc:docMk/>
          <pc:sldMk cId="3670627910" sldId="808"/>
        </pc:sldMkLst>
        <pc:spChg chg="mod">
          <ac:chgData name="Snigdha Sen" userId="S::snigdha.sen@gat.ac.in::62ff6c0a-80c4-44cf-898f-8a6ba91679bf" providerId="AD" clId="Web-{5F03CEEA-EC5C-B4E4-75C6-C82D0625F982}" dt="2022-07-18T04:52:22.115" v="112" actId="20577"/>
          <ac:spMkLst>
            <pc:docMk/>
            <pc:sldMk cId="3670627910" sldId="808"/>
            <ac:spMk id="2" creationId="{F3552357-428B-D841-B662-7E374FA673EA}"/>
          </ac:spMkLst>
        </pc:spChg>
        <pc:spChg chg="del">
          <ac:chgData name="Snigdha Sen" userId="S::snigdha.sen@gat.ac.in::62ff6c0a-80c4-44cf-898f-8a6ba91679bf" providerId="AD" clId="Web-{5F03CEEA-EC5C-B4E4-75C6-C82D0625F982}" dt="2022-07-18T04:54:00.335" v="114"/>
          <ac:spMkLst>
            <pc:docMk/>
            <pc:sldMk cId="3670627910" sldId="808"/>
            <ac:spMk id="3" creationId="{68359AEF-8A14-1010-7FE4-9DB56D4EAD40}"/>
          </ac:spMkLst>
        </pc:spChg>
        <pc:picChg chg="add del mod">
          <ac:chgData name="Snigdha Sen" userId="S::snigdha.sen@gat.ac.in::62ff6c0a-80c4-44cf-898f-8a6ba91679bf" providerId="AD" clId="Web-{5F03CEEA-EC5C-B4E4-75C6-C82D0625F982}" dt="2022-07-18T04:53:58.382" v="113"/>
          <ac:picMkLst>
            <pc:docMk/>
            <pc:sldMk cId="3670627910" sldId="808"/>
            <ac:picMk id="5" creationId="{629BB3A3-C814-F395-B848-8BDDE588BD89}"/>
          </ac:picMkLst>
        </pc:picChg>
        <pc:picChg chg="add del mod">
          <ac:chgData name="Snigdha Sen" userId="S::snigdha.sen@gat.ac.in::62ff6c0a-80c4-44cf-898f-8a6ba91679bf" providerId="AD" clId="Web-{5F03CEEA-EC5C-B4E4-75C6-C82D0625F982}" dt="2022-07-18T04:54:07.273" v="117"/>
          <ac:picMkLst>
            <pc:docMk/>
            <pc:sldMk cId="3670627910" sldId="808"/>
            <ac:picMk id="7" creationId="{E7CA8BA5-5EA5-5916-2AD9-2E97BA62A33D}"/>
          </ac:picMkLst>
        </pc:picChg>
        <pc:picChg chg="add mod ord">
          <ac:chgData name="Snigdha Sen" userId="S::snigdha.sen@gat.ac.in::62ff6c0a-80c4-44cf-898f-8a6ba91679bf" providerId="AD" clId="Web-{5F03CEEA-EC5C-B4E4-75C6-C82D0625F982}" dt="2022-07-18T04:54:03.992" v="116" actId="14100"/>
          <ac:picMkLst>
            <pc:docMk/>
            <pc:sldMk cId="3670627910" sldId="808"/>
            <ac:picMk id="8" creationId="{84311C37-2606-9F62-7AD7-632DD48BF836}"/>
          </ac:picMkLst>
        </pc:picChg>
        <pc:picChg chg="add mod">
          <ac:chgData name="Snigdha Sen" userId="S::snigdha.sen@gat.ac.in::62ff6c0a-80c4-44cf-898f-8a6ba91679bf" providerId="AD" clId="Web-{5F03CEEA-EC5C-B4E4-75C6-C82D0625F982}" dt="2022-07-18T04:54:27.445" v="121" actId="1076"/>
          <ac:picMkLst>
            <pc:docMk/>
            <pc:sldMk cId="3670627910" sldId="808"/>
            <ac:picMk id="9" creationId="{F2B3BB9A-8874-A8AD-2BCF-4AF6951AF2AC}"/>
          </ac:picMkLst>
        </pc:picChg>
      </pc:sldChg>
      <pc:sldChg chg="addSp delSp modSp new">
        <pc:chgData name="Snigdha Sen" userId="S::snigdha.sen@gat.ac.in::62ff6c0a-80c4-44cf-898f-8a6ba91679bf" providerId="AD" clId="Web-{5F03CEEA-EC5C-B4E4-75C6-C82D0625F982}" dt="2022-07-18T05:00:52.904" v="135" actId="20577"/>
        <pc:sldMkLst>
          <pc:docMk/>
          <pc:sldMk cId="337325872" sldId="809"/>
        </pc:sldMkLst>
        <pc:spChg chg="mod">
          <ac:chgData name="Snigdha Sen" userId="S::snigdha.sen@gat.ac.in::62ff6c0a-80c4-44cf-898f-8a6ba91679bf" providerId="AD" clId="Web-{5F03CEEA-EC5C-B4E4-75C6-C82D0625F982}" dt="2022-07-18T05:00:52.904" v="135" actId="20577"/>
          <ac:spMkLst>
            <pc:docMk/>
            <pc:sldMk cId="337325872" sldId="809"/>
            <ac:spMk id="2" creationId="{7860E789-8FA1-6D2B-D6C0-DB338F137673}"/>
          </ac:spMkLst>
        </pc:spChg>
        <pc:spChg chg="del">
          <ac:chgData name="Snigdha Sen" userId="S::snigdha.sen@gat.ac.in::62ff6c0a-80c4-44cf-898f-8a6ba91679bf" providerId="AD" clId="Web-{5F03CEEA-EC5C-B4E4-75C6-C82D0625F982}" dt="2022-07-18T05:00:06.575" v="130"/>
          <ac:spMkLst>
            <pc:docMk/>
            <pc:sldMk cId="337325872" sldId="809"/>
            <ac:spMk id="3" creationId="{B748A016-C206-4E42-F9CA-D9050773C0E0}"/>
          </ac:spMkLst>
        </pc:spChg>
        <pc:picChg chg="add mod ord">
          <ac:chgData name="Snigdha Sen" userId="S::snigdha.sen@gat.ac.in::62ff6c0a-80c4-44cf-898f-8a6ba91679bf" providerId="AD" clId="Web-{5F03CEEA-EC5C-B4E4-75C6-C82D0625F982}" dt="2022-07-18T05:00:11.544" v="132" actId="14100"/>
          <ac:picMkLst>
            <pc:docMk/>
            <pc:sldMk cId="337325872" sldId="809"/>
            <ac:picMk id="4" creationId="{F3AB744D-3477-2A10-81BF-8F3D35AA315E}"/>
          </ac:picMkLst>
        </pc:picChg>
      </pc:sldChg>
      <pc:sldChg chg="modSp new">
        <pc:chgData name="Snigdha Sen" userId="S::snigdha.sen@gat.ac.in::62ff6c0a-80c4-44cf-898f-8a6ba91679bf" providerId="AD" clId="Web-{5F03CEEA-EC5C-B4E4-75C6-C82D0625F982}" dt="2022-07-18T05:05:17.830" v="174" actId="20577"/>
        <pc:sldMkLst>
          <pc:docMk/>
          <pc:sldMk cId="173143327" sldId="810"/>
        </pc:sldMkLst>
        <pc:spChg chg="mod">
          <ac:chgData name="Snigdha Sen" userId="S::snigdha.sen@gat.ac.in::62ff6c0a-80c4-44cf-898f-8a6ba91679bf" providerId="AD" clId="Web-{5F03CEEA-EC5C-B4E4-75C6-C82D0625F982}" dt="2022-07-18T05:04:39.517" v="149" actId="20577"/>
          <ac:spMkLst>
            <pc:docMk/>
            <pc:sldMk cId="173143327" sldId="810"/>
            <ac:spMk id="2" creationId="{6236CDD3-FECB-057E-DBC0-524BBA7141E1}"/>
          </ac:spMkLst>
        </pc:spChg>
        <pc:spChg chg="mod">
          <ac:chgData name="Snigdha Sen" userId="S::snigdha.sen@gat.ac.in::62ff6c0a-80c4-44cf-898f-8a6ba91679bf" providerId="AD" clId="Web-{5F03CEEA-EC5C-B4E4-75C6-C82D0625F982}" dt="2022-07-18T05:05:17.830" v="174" actId="20577"/>
          <ac:spMkLst>
            <pc:docMk/>
            <pc:sldMk cId="173143327" sldId="810"/>
            <ac:spMk id="3" creationId="{2343F0E4-CF8E-AE83-A81C-ECDE22341A0D}"/>
          </ac:spMkLst>
        </pc:spChg>
      </pc:sldChg>
    </pc:docChg>
  </pc:docChgLst>
  <pc:docChgLst>
    <pc:chgData name="Snigdha Sen" userId="S::snigdha.sen@gat.ac.in::62ff6c0a-80c4-44cf-898f-8a6ba91679bf" providerId="AD" clId="Web-{3F16A57D-B294-25A6-378B-2603A2E9BDA2}"/>
    <pc:docChg chg="addSld modSld">
      <pc:chgData name="Snigdha Sen" userId="S::snigdha.sen@gat.ac.in::62ff6c0a-80c4-44cf-898f-8a6ba91679bf" providerId="AD" clId="Web-{3F16A57D-B294-25A6-378B-2603A2E9BDA2}" dt="2022-07-23T08:18:37.207" v="34" actId="20577"/>
      <pc:docMkLst>
        <pc:docMk/>
      </pc:docMkLst>
      <pc:sldChg chg="addSp delSp modSp add replId">
        <pc:chgData name="Snigdha Sen" userId="S::snigdha.sen@gat.ac.in::62ff6c0a-80c4-44cf-898f-8a6ba91679bf" providerId="AD" clId="Web-{3F16A57D-B294-25A6-378B-2603A2E9BDA2}" dt="2022-07-23T08:18:37.207" v="34" actId="20577"/>
        <pc:sldMkLst>
          <pc:docMk/>
          <pc:sldMk cId="4176951029" sldId="850"/>
        </pc:sldMkLst>
        <pc:spChg chg="add mod">
          <ac:chgData name="Snigdha Sen" userId="S::snigdha.sen@gat.ac.in::62ff6c0a-80c4-44cf-898f-8a6ba91679bf" providerId="AD" clId="Web-{3F16A57D-B294-25A6-378B-2603A2E9BDA2}" dt="2022-07-23T08:18:37.207" v="34" actId="20577"/>
          <ac:spMkLst>
            <pc:docMk/>
            <pc:sldMk cId="4176951029" sldId="850"/>
            <ac:spMk id="3" creationId="{88E33C05-CE8D-512C-1E19-8E33878E9615}"/>
          </ac:spMkLst>
        </pc:spChg>
        <pc:picChg chg="del">
          <ac:chgData name="Snigdha Sen" userId="S::snigdha.sen@gat.ac.in::62ff6c0a-80c4-44cf-898f-8a6ba91679bf" providerId="AD" clId="Web-{3F16A57D-B294-25A6-378B-2603A2E9BDA2}" dt="2022-07-23T08:14:13.516" v="1"/>
          <ac:picMkLst>
            <pc:docMk/>
            <pc:sldMk cId="4176951029" sldId="850"/>
            <ac:picMk id="4" creationId="{624847C6-6772-A26E-FBEB-380797BFFEBB}"/>
          </ac:picMkLst>
        </pc:picChg>
      </pc:sldChg>
    </pc:docChg>
  </pc:docChgLst>
  <pc:docChgLst>
    <pc:chgData name="Snigdha Sen" userId="S::snigdha.sen@gat.ac.in::62ff6c0a-80c4-44cf-898f-8a6ba91679bf" providerId="AD" clId="Web-{26D8401D-60EF-A865-76BC-2CCF8A8107EC}"/>
    <pc:docChg chg="addSld modSld">
      <pc:chgData name="Snigdha Sen" userId="S::snigdha.sen@gat.ac.in::62ff6c0a-80c4-44cf-898f-8a6ba91679bf" providerId="AD" clId="Web-{26D8401D-60EF-A865-76BC-2CCF8A8107EC}" dt="2022-07-15T11:26:28.260" v="38" actId="20577"/>
      <pc:docMkLst>
        <pc:docMk/>
      </pc:docMkLst>
      <pc:sldChg chg="addSp modSp new">
        <pc:chgData name="Snigdha Sen" userId="S::snigdha.sen@gat.ac.in::62ff6c0a-80c4-44cf-898f-8a6ba91679bf" providerId="AD" clId="Web-{26D8401D-60EF-A865-76BC-2CCF8A8107EC}" dt="2022-07-15T11:26:28.260" v="38" actId="20577"/>
        <pc:sldMkLst>
          <pc:docMk/>
          <pc:sldMk cId="3556579276" sldId="802"/>
        </pc:sldMkLst>
        <pc:spChg chg="mod">
          <ac:chgData name="Snigdha Sen" userId="S::snigdha.sen@gat.ac.in::62ff6c0a-80c4-44cf-898f-8a6ba91679bf" providerId="AD" clId="Web-{26D8401D-60EF-A865-76BC-2CCF8A8107EC}" dt="2022-07-15T11:26:28.260" v="38" actId="20577"/>
          <ac:spMkLst>
            <pc:docMk/>
            <pc:sldMk cId="3556579276" sldId="802"/>
            <ac:spMk id="3" creationId="{9C7ED35C-F9B8-17CD-C0C9-D39C46E7A2B9}"/>
          </ac:spMkLst>
        </pc:spChg>
        <pc:picChg chg="add mod">
          <ac:chgData name="Snigdha Sen" userId="S::snigdha.sen@gat.ac.in::62ff6c0a-80c4-44cf-898f-8a6ba91679bf" providerId="AD" clId="Web-{26D8401D-60EF-A865-76BC-2CCF8A8107EC}" dt="2022-07-15T11:26:10.041" v="27" actId="1076"/>
          <ac:picMkLst>
            <pc:docMk/>
            <pc:sldMk cId="3556579276" sldId="802"/>
            <ac:picMk id="4" creationId="{F261FFCA-A23E-6D76-A779-34EEABF60770}"/>
          </ac:picMkLst>
        </pc:picChg>
      </pc:sldChg>
    </pc:docChg>
  </pc:docChgLst>
  <pc:docChgLst>
    <pc:chgData name="Snigdha Sen" userId="62ff6c0a-80c4-44cf-898f-8a6ba91679bf" providerId="ADAL" clId="{2B26427F-DAE7-4E78-A8BC-ECF2AA90F7FA}"/>
    <pc:docChg chg="addSld modSld">
      <pc:chgData name="Snigdha Sen" userId="62ff6c0a-80c4-44cf-898f-8a6ba91679bf" providerId="ADAL" clId="{2B26427F-DAE7-4E78-A8BC-ECF2AA90F7FA}" dt="2021-07-02T06:11:52.087" v="9" actId="1076"/>
      <pc:docMkLst>
        <pc:docMk/>
      </pc:docMkLst>
      <pc:sldChg chg="addSp delSp modSp new">
        <pc:chgData name="Snigdha Sen" userId="62ff6c0a-80c4-44cf-898f-8a6ba91679bf" providerId="ADAL" clId="{2B26427F-DAE7-4E78-A8BC-ECF2AA90F7FA}" dt="2021-07-02T06:11:52.087" v="9" actId="1076"/>
        <pc:sldMkLst>
          <pc:docMk/>
          <pc:sldMk cId="2388357317" sldId="754"/>
        </pc:sldMkLst>
        <pc:spChg chg="del">
          <ac:chgData name="Snigdha Sen" userId="62ff6c0a-80c4-44cf-898f-8a6ba91679bf" providerId="ADAL" clId="{2B26427F-DAE7-4E78-A8BC-ECF2AA90F7FA}" dt="2021-07-02T06:11:02.731" v="1"/>
          <ac:spMkLst>
            <pc:docMk/>
            <pc:sldMk cId="2388357317" sldId="754"/>
            <ac:spMk id="3" creationId="{C1E6FFF2-063A-4FD5-9E46-48E570370030}"/>
          </ac:spMkLst>
        </pc:spChg>
        <pc:spChg chg="add del mod">
          <ac:chgData name="Snigdha Sen" userId="62ff6c0a-80c4-44cf-898f-8a6ba91679bf" providerId="ADAL" clId="{2B26427F-DAE7-4E78-A8BC-ECF2AA90F7FA}" dt="2021-07-02T06:11:18.398" v="2"/>
          <ac:spMkLst>
            <pc:docMk/>
            <pc:sldMk cId="2388357317" sldId="754"/>
            <ac:spMk id="4" creationId="{E9A7D4C0-660B-4124-BD5E-C5620384E247}"/>
          </ac:spMkLst>
        </pc:spChg>
        <pc:spChg chg="add del mod">
          <ac:chgData name="Snigdha Sen" userId="62ff6c0a-80c4-44cf-898f-8a6ba91679bf" providerId="ADAL" clId="{2B26427F-DAE7-4E78-A8BC-ECF2AA90F7FA}" dt="2021-07-02T06:11:27.612" v="3"/>
          <ac:spMkLst>
            <pc:docMk/>
            <pc:sldMk cId="2388357317" sldId="754"/>
            <ac:spMk id="5" creationId="{709CEB7C-20E3-44EF-985C-DA728E18957E}"/>
          </ac:spMkLst>
        </pc:spChg>
        <pc:spChg chg="add del mod">
          <ac:chgData name="Snigdha Sen" userId="62ff6c0a-80c4-44cf-898f-8a6ba91679bf" providerId="ADAL" clId="{2B26427F-DAE7-4E78-A8BC-ECF2AA90F7FA}" dt="2021-07-02T06:11:29.993" v="4" actId="478"/>
          <ac:spMkLst>
            <pc:docMk/>
            <pc:sldMk cId="2388357317" sldId="754"/>
            <ac:spMk id="6" creationId="{DD2E31A2-0EAD-4911-8F69-CA24BC90F20D}"/>
          </ac:spMkLst>
        </pc:spChg>
        <pc:spChg chg="add del mod">
          <ac:chgData name="Snigdha Sen" userId="62ff6c0a-80c4-44cf-898f-8a6ba91679bf" providerId="ADAL" clId="{2B26427F-DAE7-4E78-A8BC-ECF2AA90F7FA}" dt="2021-07-02T06:11:35.760" v="7" actId="478"/>
          <ac:spMkLst>
            <pc:docMk/>
            <pc:sldMk cId="2388357317" sldId="754"/>
            <ac:spMk id="7" creationId="{E33DE840-1BDB-4895-8345-7BE061842D56}"/>
          </ac:spMkLst>
        </pc:spChg>
        <pc:picChg chg="add mod">
          <ac:chgData name="Snigdha Sen" userId="62ff6c0a-80c4-44cf-898f-8a6ba91679bf" providerId="ADAL" clId="{2B26427F-DAE7-4E78-A8BC-ECF2AA90F7FA}" dt="2021-07-02T06:11:52.087" v="9" actId="1076"/>
          <ac:picMkLst>
            <pc:docMk/>
            <pc:sldMk cId="2388357317" sldId="754"/>
            <ac:picMk id="1034" creationId="{61D5F0D0-BFEA-4B5D-B85C-6CFC24AD73D9}"/>
          </ac:picMkLst>
        </pc:picChg>
      </pc:sldChg>
    </pc:docChg>
  </pc:docChgLst>
  <pc:docChgLst>
    <pc:chgData name="Snigdha Sen" userId="S::snigdha.sen@gat.ac.in::62ff6c0a-80c4-44cf-898f-8a6ba91679bf" providerId="AD" clId="Web-{F86F68A2-C38B-8C00-E853-3D8575A15E1B}"/>
    <pc:docChg chg="modSld">
      <pc:chgData name="Snigdha Sen" userId="S::snigdha.sen@gat.ac.in::62ff6c0a-80c4-44cf-898f-8a6ba91679bf" providerId="AD" clId="Web-{F86F68A2-C38B-8C00-E853-3D8575A15E1B}" dt="2022-01-05T10:33:48.889" v="48"/>
      <pc:docMkLst>
        <pc:docMk/>
      </pc:docMkLst>
      <pc:sldChg chg="addSp modSp">
        <pc:chgData name="Snigdha Sen" userId="S::snigdha.sen@gat.ac.in::62ff6c0a-80c4-44cf-898f-8a6ba91679bf" providerId="AD" clId="Web-{F86F68A2-C38B-8C00-E853-3D8575A15E1B}" dt="2022-01-05T10:33:48.889" v="48"/>
        <pc:sldMkLst>
          <pc:docMk/>
          <pc:sldMk cId="2466838201" sldId="769"/>
        </pc:sldMkLst>
        <pc:spChg chg="add mod">
          <ac:chgData name="Snigdha Sen" userId="S::snigdha.sen@gat.ac.in::62ff6c0a-80c4-44cf-898f-8a6ba91679bf" providerId="AD" clId="Web-{F86F68A2-C38B-8C00-E853-3D8575A15E1B}" dt="2022-01-05T10:33:48.889" v="48"/>
          <ac:spMkLst>
            <pc:docMk/>
            <pc:sldMk cId="2466838201" sldId="769"/>
            <ac:spMk id="4" creationId="{0DBD4415-89A0-4680-A65A-9070B739A0C9}"/>
          </ac:spMkLst>
        </pc:spChg>
        <pc:picChg chg="mod">
          <ac:chgData name="Snigdha Sen" userId="S::snigdha.sen@gat.ac.in::62ff6c0a-80c4-44cf-898f-8a6ba91679bf" providerId="AD" clId="Web-{F86F68A2-C38B-8C00-E853-3D8575A15E1B}" dt="2022-01-05T10:30:17.245" v="1" actId="14100"/>
          <ac:picMkLst>
            <pc:docMk/>
            <pc:sldMk cId="2466838201" sldId="769"/>
            <ac:picMk id="8" creationId="{09270544-6597-4424-8890-F61BD4245C54}"/>
          </ac:picMkLst>
        </pc:picChg>
      </pc:sldChg>
    </pc:docChg>
  </pc:docChgLst>
  <pc:docChgLst>
    <pc:chgData name="Snigdha Sen" userId="S::snigdha.sen@gat.ac.in::62ff6c0a-80c4-44cf-898f-8a6ba91679bf" providerId="AD" clId="Web-{CF8843BA-F4F5-41A7-AA20-98DD89A20042}"/>
    <pc:docChg chg="addSld delSld modSld sldOrd">
      <pc:chgData name="Snigdha Sen" userId="S::snigdha.sen@gat.ac.in::62ff6c0a-80c4-44cf-898f-8a6ba91679bf" providerId="AD" clId="Web-{CF8843BA-F4F5-41A7-AA20-98DD89A20042}" dt="2022-07-22T10:48:36.899" v="982" actId="20577"/>
      <pc:docMkLst>
        <pc:docMk/>
      </pc:docMkLst>
      <pc:sldChg chg="modSp">
        <pc:chgData name="Snigdha Sen" userId="S::snigdha.sen@gat.ac.in::62ff6c0a-80c4-44cf-898f-8a6ba91679bf" providerId="AD" clId="Web-{CF8843BA-F4F5-41A7-AA20-98DD89A20042}" dt="2022-07-22T06:45:09.767" v="496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CF8843BA-F4F5-41A7-AA20-98DD89A20042}" dt="2022-07-22T06:45:09.767" v="496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del">
        <pc:chgData name="Snigdha Sen" userId="S::snigdha.sen@gat.ac.in::62ff6c0a-80c4-44cf-898f-8a6ba91679bf" providerId="AD" clId="Web-{CF8843BA-F4F5-41A7-AA20-98DD89A20042}" dt="2022-07-22T04:47:02.139" v="80"/>
        <pc:sldMkLst>
          <pc:docMk/>
          <pc:sldMk cId="1673606766" sldId="383"/>
        </pc:sldMkLst>
      </pc:sldChg>
      <pc:sldChg chg="modSp">
        <pc:chgData name="Snigdha Sen" userId="S::snigdha.sen@gat.ac.in::62ff6c0a-80c4-44cf-898f-8a6ba91679bf" providerId="AD" clId="Web-{CF8843BA-F4F5-41A7-AA20-98DD89A20042}" dt="2022-07-22T06:52:41.445" v="555" actId="20577"/>
        <pc:sldMkLst>
          <pc:docMk/>
          <pc:sldMk cId="879696938" sldId="705"/>
        </pc:sldMkLst>
        <pc:spChg chg="mod">
          <ac:chgData name="Snigdha Sen" userId="S::snigdha.sen@gat.ac.in::62ff6c0a-80c4-44cf-898f-8a6ba91679bf" providerId="AD" clId="Web-{CF8843BA-F4F5-41A7-AA20-98DD89A20042}" dt="2022-07-22T06:52:41.445" v="555" actId="20577"/>
          <ac:spMkLst>
            <pc:docMk/>
            <pc:sldMk cId="879696938" sldId="705"/>
            <ac:spMk id="3" creationId="{F360FDF5-5D73-441D-A540-90B3C56746ED}"/>
          </ac:spMkLst>
        </pc:spChg>
      </pc:sldChg>
      <pc:sldChg chg="modSp">
        <pc:chgData name="Snigdha Sen" userId="S::snigdha.sen@gat.ac.in::62ff6c0a-80c4-44cf-898f-8a6ba91679bf" providerId="AD" clId="Web-{CF8843BA-F4F5-41A7-AA20-98DD89A20042}" dt="2022-07-22T07:14:21.183" v="800" actId="20577"/>
        <pc:sldMkLst>
          <pc:docMk/>
          <pc:sldMk cId="1509405602" sldId="729"/>
        </pc:sldMkLst>
        <pc:spChg chg="mod">
          <ac:chgData name="Snigdha Sen" userId="S::snigdha.sen@gat.ac.in::62ff6c0a-80c4-44cf-898f-8a6ba91679bf" providerId="AD" clId="Web-{CF8843BA-F4F5-41A7-AA20-98DD89A20042}" dt="2022-07-22T07:14:21.183" v="800" actId="20577"/>
          <ac:spMkLst>
            <pc:docMk/>
            <pc:sldMk cId="1509405602" sldId="729"/>
            <ac:spMk id="2" creationId="{6B251984-B09C-4E5C-B328-3997030A5375}"/>
          </ac:spMkLst>
        </pc:spChg>
      </pc:sldChg>
      <pc:sldChg chg="modSp">
        <pc:chgData name="Snigdha Sen" userId="S::snigdha.sen@gat.ac.in::62ff6c0a-80c4-44cf-898f-8a6ba91679bf" providerId="AD" clId="Web-{CF8843BA-F4F5-41A7-AA20-98DD89A20042}" dt="2022-07-22T05:15:22.029" v="125" actId="20577"/>
        <pc:sldMkLst>
          <pc:docMk/>
          <pc:sldMk cId="1569112487" sldId="745"/>
        </pc:sldMkLst>
        <pc:spChg chg="mod">
          <ac:chgData name="Snigdha Sen" userId="S::snigdha.sen@gat.ac.in::62ff6c0a-80c4-44cf-898f-8a6ba91679bf" providerId="AD" clId="Web-{CF8843BA-F4F5-41A7-AA20-98DD89A20042}" dt="2022-07-22T05:15:22.029" v="125" actId="20577"/>
          <ac:spMkLst>
            <pc:docMk/>
            <pc:sldMk cId="1569112487" sldId="745"/>
            <ac:spMk id="2" creationId="{2C5B5786-D05C-49B4-94BA-BCE5D3A2E408}"/>
          </ac:spMkLst>
        </pc:spChg>
      </pc:sldChg>
      <pc:sldChg chg="del">
        <pc:chgData name="Snigdha Sen" userId="S::snigdha.sen@gat.ac.in::62ff6c0a-80c4-44cf-898f-8a6ba91679bf" providerId="AD" clId="Web-{CF8843BA-F4F5-41A7-AA20-98DD89A20042}" dt="2022-07-22T04:46:59.092" v="79"/>
        <pc:sldMkLst>
          <pc:docMk/>
          <pc:sldMk cId="2882398565" sldId="746"/>
        </pc:sldMkLst>
      </pc:sldChg>
      <pc:sldChg chg="del">
        <pc:chgData name="Snigdha Sen" userId="S::snigdha.sen@gat.ac.in::62ff6c0a-80c4-44cf-898f-8a6ba91679bf" providerId="AD" clId="Web-{CF8843BA-F4F5-41A7-AA20-98DD89A20042}" dt="2022-07-22T07:11:14.618" v="768"/>
        <pc:sldMkLst>
          <pc:docMk/>
          <pc:sldMk cId="401129304" sldId="753"/>
        </pc:sldMkLst>
      </pc:sldChg>
      <pc:sldChg chg="del">
        <pc:chgData name="Snigdha Sen" userId="S::snigdha.sen@gat.ac.in::62ff6c0a-80c4-44cf-898f-8a6ba91679bf" providerId="AD" clId="Web-{CF8843BA-F4F5-41A7-AA20-98DD89A20042}" dt="2022-07-22T04:47:04.280" v="81"/>
        <pc:sldMkLst>
          <pc:docMk/>
          <pc:sldMk cId="215125429" sldId="762"/>
        </pc:sldMkLst>
      </pc:sldChg>
      <pc:sldChg chg="del">
        <pc:chgData name="Snigdha Sen" userId="S::snigdha.sen@gat.ac.in::62ff6c0a-80c4-44cf-898f-8a6ba91679bf" providerId="AD" clId="Web-{CF8843BA-F4F5-41A7-AA20-98DD89A20042}" dt="2022-07-22T04:48:16.049" v="95"/>
        <pc:sldMkLst>
          <pc:docMk/>
          <pc:sldMk cId="3467885519" sldId="763"/>
        </pc:sldMkLst>
      </pc:sldChg>
      <pc:sldChg chg="addSp delSp modSp mod setBg">
        <pc:chgData name="Snigdha Sen" userId="S::snigdha.sen@gat.ac.in::62ff6c0a-80c4-44cf-898f-8a6ba91679bf" providerId="AD" clId="Web-{CF8843BA-F4F5-41A7-AA20-98DD89A20042}" dt="2022-07-22T06:30:32.286" v="279" actId="20577"/>
        <pc:sldMkLst>
          <pc:docMk/>
          <pc:sldMk cId="2064136857" sldId="767"/>
        </pc:sldMkLst>
        <pc:spChg chg="mod">
          <ac:chgData name="Snigdha Sen" userId="S::snigdha.sen@gat.ac.in::62ff6c0a-80c4-44cf-898f-8a6ba91679bf" providerId="AD" clId="Web-{CF8843BA-F4F5-41A7-AA20-98DD89A20042}" dt="2022-07-22T06:30:32.286" v="279" actId="20577"/>
          <ac:spMkLst>
            <pc:docMk/>
            <pc:sldMk cId="2064136857" sldId="767"/>
            <ac:spMk id="2" creationId="{C5BFB422-8217-4EB8-AFA5-E9D5F3A726A9}"/>
          </ac:spMkLst>
        </pc:spChg>
        <pc:spChg chg="add">
          <ac:chgData name="Snigdha Sen" userId="S::snigdha.sen@gat.ac.in::62ff6c0a-80c4-44cf-898f-8a6ba91679bf" providerId="AD" clId="Web-{CF8843BA-F4F5-41A7-AA20-98DD89A20042}" dt="2022-07-22T03:58:54.911" v="51"/>
          <ac:spMkLst>
            <pc:docMk/>
            <pc:sldMk cId="2064136857" sldId="767"/>
            <ac:spMk id="6" creationId="{7316481C-0A49-4796-812B-0D64F063B720}"/>
          </ac:spMkLst>
        </pc:spChg>
        <pc:spChg chg="add">
          <ac:chgData name="Snigdha Sen" userId="S::snigdha.sen@gat.ac.in::62ff6c0a-80c4-44cf-898f-8a6ba91679bf" providerId="AD" clId="Web-{CF8843BA-F4F5-41A7-AA20-98DD89A20042}" dt="2022-07-22T03:58:54.911" v="51"/>
          <ac:spMkLst>
            <pc:docMk/>
            <pc:sldMk cId="2064136857" sldId="767"/>
            <ac:spMk id="34" creationId="{A5271697-90F1-4A23-8EF2-0179F2EAFACB}"/>
          </ac:spMkLst>
        </pc:spChg>
        <pc:spChg chg="add">
          <ac:chgData name="Snigdha Sen" userId="S::snigdha.sen@gat.ac.in::62ff6c0a-80c4-44cf-898f-8a6ba91679bf" providerId="AD" clId="Web-{CF8843BA-F4F5-41A7-AA20-98DD89A20042}" dt="2022-07-22T03:58:54.911" v="51"/>
          <ac:spMkLst>
            <pc:docMk/>
            <pc:sldMk cId="2064136857" sldId="767"/>
            <ac:spMk id="35" creationId="{D9F5512A-48E1-4C07-B75E-3CCC517B6804}"/>
          </ac:spMkLst>
        </pc:spChg>
        <pc:grpChg chg="add">
          <ac:chgData name="Snigdha Sen" userId="S::snigdha.sen@gat.ac.in::62ff6c0a-80c4-44cf-898f-8a6ba91679bf" providerId="AD" clId="Web-{CF8843BA-F4F5-41A7-AA20-98DD89A20042}" dt="2022-07-22T03:58:54.911" v="51"/>
          <ac:grpSpMkLst>
            <pc:docMk/>
            <pc:sldMk cId="2064136857" sldId="767"/>
            <ac:grpSpMk id="13" creationId="{0924561D-756D-410B-973A-E68C2552C20C}"/>
          </ac:grpSpMkLst>
        </pc:grpChg>
        <pc:picChg chg="add mod">
          <ac:chgData name="Snigdha Sen" userId="S::snigdha.sen@gat.ac.in::62ff6c0a-80c4-44cf-898f-8a6ba91679bf" providerId="AD" clId="Web-{CF8843BA-F4F5-41A7-AA20-98DD89A20042}" dt="2022-07-22T03:59:06.927" v="52" actId="1076"/>
          <ac:picMkLst>
            <pc:docMk/>
            <pc:sldMk cId="2064136857" sldId="767"/>
            <ac:picMk id="3" creationId="{0287F136-737D-962C-F1AF-5503BCFF6C35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3:58:54.911" v="51"/>
          <ac:picMkLst>
            <pc:docMk/>
            <pc:sldMk cId="2064136857" sldId="767"/>
            <ac:picMk id="4" creationId="{1ED1D4FA-7B2E-4FB8-9E07-177F83AC18ED}"/>
          </ac:picMkLst>
        </pc:picChg>
        <pc:picChg chg="del">
          <ac:chgData name="Snigdha Sen" userId="S::snigdha.sen@gat.ac.in::62ff6c0a-80c4-44cf-898f-8a6ba91679bf" providerId="AD" clId="Web-{CF8843BA-F4F5-41A7-AA20-98DD89A20042}" dt="2022-07-22T03:57:12.424" v="44"/>
          <ac:picMkLst>
            <pc:docMk/>
            <pc:sldMk cId="2064136857" sldId="767"/>
            <ac:picMk id="11" creationId="{E733A6D8-69B7-427D-A798-AAB67DB2BFE9}"/>
          </ac:picMkLst>
        </pc:picChg>
        <pc:picChg chg="del">
          <ac:chgData name="Snigdha Sen" userId="S::snigdha.sen@gat.ac.in::62ff6c0a-80c4-44cf-898f-8a6ba91679bf" providerId="AD" clId="Web-{CF8843BA-F4F5-41A7-AA20-98DD89A20042}" dt="2022-07-22T03:57:13.862" v="45"/>
          <ac:picMkLst>
            <pc:docMk/>
            <pc:sldMk cId="2064136857" sldId="767"/>
            <ac:picMk id="12" creationId="{5CBD4F7F-54CC-4F14-BF10-80666EFEB9AD}"/>
          </ac:picMkLst>
        </pc:picChg>
      </pc:sldChg>
      <pc:sldChg chg="addSp delSp modSp">
        <pc:chgData name="Snigdha Sen" userId="S::snigdha.sen@gat.ac.in::62ff6c0a-80c4-44cf-898f-8a6ba91679bf" providerId="AD" clId="Web-{CF8843BA-F4F5-41A7-AA20-98DD89A20042}" dt="2022-07-22T07:07:35.100" v="757" actId="20577"/>
        <pc:sldMkLst>
          <pc:docMk/>
          <pc:sldMk cId="1751621980" sldId="768"/>
        </pc:sldMkLst>
        <pc:spChg chg="mod">
          <ac:chgData name="Snigdha Sen" userId="S::snigdha.sen@gat.ac.in::62ff6c0a-80c4-44cf-898f-8a6ba91679bf" providerId="AD" clId="Web-{CF8843BA-F4F5-41A7-AA20-98DD89A20042}" dt="2022-07-22T07:07:35.100" v="757" actId="20577"/>
          <ac:spMkLst>
            <pc:docMk/>
            <pc:sldMk cId="1751621980" sldId="768"/>
            <ac:spMk id="2" creationId="{C5BFB422-8217-4EB8-AFA5-E9D5F3A726A9}"/>
          </ac:spMkLst>
        </pc:spChg>
        <pc:picChg chg="add del mod">
          <ac:chgData name="Snigdha Sen" userId="S::snigdha.sen@gat.ac.in::62ff6c0a-80c4-44cf-898f-8a6ba91679bf" providerId="AD" clId="Web-{CF8843BA-F4F5-41A7-AA20-98DD89A20042}" dt="2022-07-22T04:35:17.161" v="74"/>
          <ac:picMkLst>
            <pc:docMk/>
            <pc:sldMk cId="1751621980" sldId="768"/>
            <ac:picMk id="3" creationId="{DEAC2FB2-A46B-A02E-691C-127DA389574F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4:35:26.552" v="78" actId="1076"/>
          <ac:picMkLst>
            <pc:docMk/>
            <pc:sldMk cId="1751621980" sldId="768"/>
            <ac:picMk id="4" creationId="{915140E8-8BAB-7E82-EFA6-EBBB55B62140}"/>
          </ac:picMkLst>
        </pc:picChg>
        <pc:picChg chg="del">
          <ac:chgData name="Snigdha Sen" userId="S::snigdha.sen@gat.ac.in::62ff6c0a-80c4-44cf-898f-8a6ba91679bf" providerId="AD" clId="Web-{CF8843BA-F4F5-41A7-AA20-98DD89A20042}" dt="2022-07-22T04:31:49.846" v="69"/>
          <ac:picMkLst>
            <pc:docMk/>
            <pc:sldMk cId="1751621980" sldId="768"/>
            <ac:picMk id="7" creationId="{5C96E358-D1EF-4E2A-B564-695CE24484D5}"/>
          </ac:picMkLst>
        </pc:picChg>
      </pc:sldChg>
      <pc:sldChg chg="del">
        <pc:chgData name="Snigdha Sen" userId="S::snigdha.sen@gat.ac.in::62ff6c0a-80c4-44cf-898f-8a6ba91679bf" providerId="AD" clId="Web-{CF8843BA-F4F5-41A7-AA20-98DD89A20042}" dt="2022-07-22T06:29:46.536" v="274"/>
        <pc:sldMkLst>
          <pc:docMk/>
          <pc:sldMk cId="2466838201" sldId="769"/>
        </pc:sldMkLst>
      </pc:sldChg>
      <pc:sldChg chg="modSp">
        <pc:chgData name="Snigdha Sen" userId="S::snigdha.sen@gat.ac.in::62ff6c0a-80c4-44cf-898f-8a6ba91679bf" providerId="AD" clId="Web-{CF8843BA-F4F5-41A7-AA20-98DD89A20042}" dt="2022-07-22T07:06:25.646" v="752" actId="20577"/>
        <pc:sldMkLst>
          <pc:docMk/>
          <pc:sldMk cId="909807388" sldId="772"/>
        </pc:sldMkLst>
        <pc:spChg chg="mod">
          <ac:chgData name="Snigdha Sen" userId="S::snigdha.sen@gat.ac.in::62ff6c0a-80c4-44cf-898f-8a6ba91679bf" providerId="AD" clId="Web-{CF8843BA-F4F5-41A7-AA20-98DD89A20042}" dt="2022-07-22T07:06:25.646" v="752" actId="20577"/>
          <ac:spMkLst>
            <pc:docMk/>
            <pc:sldMk cId="909807388" sldId="772"/>
            <ac:spMk id="2" creationId="{08D76AD0-815D-48F3-8B99-D865C898EFFE}"/>
          </ac:spMkLst>
        </pc:spChg>
      </pc:sldChg>
      <pc:sldChg chg="del">
        <pc:chgData name="Snigdha Sen" userId="S::snigdha.sen@gat.ac.in::62ff6c0a-80c4-44cf-898f-8a6ba91679bf" providerId="AD" clId="Web-{CF8843BA-F4F5-41A7-AA20-98DD89A20042}" dt="2022-07-22T04:47:06.499" v="82"/>
        <pc:sldMkLst>
          <pc:docMk/>
          <pc:sldMk cId="3788140289" sldId="773"/>
        </pc:sldMkLst>
      </pc:sldChg>
      <pc:sldChg chg="del">
        <pc:chgData name="Snigdha Sen" userId="S::snigdha.sen@gat.ac.in::62ff6c0a-80c4-44cf-898f-8a6ba91679bf" providerId="AD" clId="Web-{CF8843BA-F4F5-41A7-AA20-98DD89A20042}" dt="2022-07-22T06:42:48.265" v="476"/>
        <pc:sldMkLst>
          <pc:docMk/>
          <pc:sldMk cId="2468525637" sldId="783"/>
        </pc:sldMkLst>
      </pc:sldChg>
      <pc:sldChg chg="del">
        <pc:chgData name="Snigdha Sen" userId="S::snigdha.sen@gat.ac.in::62ff6c0a-80c4-44cf-898f-8a6ba91679bf" providerId="AD" clId="Web-{CF8843BA-F4F5-41A7-AA20-98DD89A20042}" dt="2022-07-22T06:42:50.015" v="477"/>
        <pc:sldMkLst>
          <pc:docMk/>
          <pc:sldMk cId="3849666810" sldId="786"/>
        </pc:sldMkLst>
      </pc:sldChg>
      <pc:sldChg chg="del">
        <pc:chgData name="Snigdha Sen" userId="S::snigdha.sen@gat.ac.in::62ff6c0a-80c4-44cf-898f-8a6ba91679bf" providerId="AD" clId="Web-{CF8843BA-F4F5-41A7-AA20-98DD89A20042}" dt="2022-07-22T06:42:51.062" v="478"/>
        <pc:sldMkLst>
          <pc:docMk/>
          <pc:sldMk cId="2107286151" sldId="787"/>
        </pc:sldMkLst>
      </pc:sldChg>
      <pc:sldChg chg="del">
        <pc:chgData name="Snigdha Sen" userId="S::snigdha.sen@gat.ac.in::62ff6c0a-80c4-44cf-898f-8a6ba91679bf" providerId="AD" clId="Web-{CF8843BA-F4F5-41A7-AA20-98DD89A20042}" dt="2022-07-22T06:42:51.937" v="479"/>
        <pc:sldMkLst>
          <pc:docMk/>
          <pc:sldMk cId="4051650287" sldId="788"/>
        </pc:sldMkLst>
      </pc:sldChg>
      <pc:sldChg chg="del">
        <pc:chgData name="Snigdha Sen" userId="S::snigdha.sen@gat.ac.in::62ff6c0a-80c4-44cf-898f-8a6ba91679bf" providerId="AD" clId="Web-{CF8843BA-F4F5-41A7-AA20-98DD89A20042}" dt="2022-07-22T06:42:25.077" v="474"/>
        <pc:sldMkLst>
          <pc:docMk/>
          <pc:sldMk cId="1869205577" sldId="794"/>
        </pc:sldMkLst>
      </pc:sldChg>
      <pc:sldChg chg="del">
        <pc:chgData name="Snigdha Sen" userId="S::snigdha.sen@gat.ac.in::62ff6c0a-80c4-44cf-898f-8a6ba91679bf" providerId="AD" clId="Web-{CF8843BA-F4F5-41A7-AA20-98DD89A20042}" dt="2022-07-22T05:18:01.359" v="144"/>
        <pc:sldMkLst>
          <pc:docMk/>
          <pc:sldMk cId="1876264057" sldId="798"/>
        </pc:sldMkLst>
      </pc:sldChg>
      <pc:sldChg chg="del">
        <pc:chgData name="Snigdha Sen" userId="S::snigdha.sen@gat.ac.in::62ff6c0a-80c4-44cf-898f-8a6ba91679bf" providerId="AD" clId="Web-{CF8843BA-F4F5-41A7-AA20-98DD89A20042}" dt="2022-07-22T10:43:58.911" v="906"/>
        <pc:sldMkLst>
          <pc:docMk/>
          <pc:sldMk cId="2315868975" sldId="800"/>
        </pc:sldMkLst>
      </pc:sldChg>
      <pc:sldChg chg="del">
        <pc:chgData name="Snigdha Sen" userId="S::snigdha.sen@gat.ac.in::62ff6c0a-80c4-44cf-898f-8a6ba91679bf" providerId="AD" clId="Web-{CF8843BA-F4F5-41A7-AA20-98DD89A20042}" dt="2022-07-22T05:18:01.359" v="141"/>
        <pc:sldMkLst>
          <pc:docMk/>
          <pc:sldMk cId="2176278956" sldId="801"/>
        </pc:sldMkLst>
      </pc:sldChg>
      <pc:sldChg chg="del">
        <pc:chgData name="Snigdha Sen" userId="S::snigdha.sen@gat.ac.in::62ff6c0a-80c4-44cf-898f-8a6ba91679bf" providerId="AD" clId="Web-{CF8843BA-F4F5-41A7-AA20-98DD89A20042}" dt="2022-07-22T05:18:01.359" v="143"/>
        <pc:sldMkLst>
          <pc:docMk/>
          <pc:sldMk cId="3882967454" sldId="802"/>
        </pc:sldMkLst>
      </pc:sldChg>
      <pc:sldChg chg="del">
        <pc:chgData name="Snigdha Sen" userId="S::snigdha.sen@gat.ac.in::62ff6c0a-80c4-44cf-898f-8a6ba91679bf" providerId="AD" clId="Web-{CF8843BA-F4F5-41A7-AA20-98DD89A20042}" dt="2022-07-22T06:42:21.124" v="472"/>
        <pc:sldMkLst>
          <pc:docMk/>
          <pc:sldMk cId="2102737707" sldId="803"/>
        </pc:sldMkLst>
      </pc:sldChg>
      <pc:sldChg chg="del">
        <pc:chgData name="Snigdha Sen" userId="S::snigdha.sen@gat.ac.in::62ff6c0a-80c4-44cf-898f-8a6ba91679bf" providerId="AD" clId="Web-{CF8843BA-F4F5-41A7-AA20-98DD89A20042}" dt="2022-07-22T06:42:22.562" v="473"/>
        <pc:sldMkLst>
          <pc:docMk/>
          <pc:sldMk cId="2015634729" sldId="804"/>
        </pc:sldMkLst>
      </pc:sldChg>
      <pc:sldChg chg="del">
        <pc:chgData name="Snigdha Sen" userId="S::snigdha.sen@gat.ac.in::62ff6c0a-80c4-44cf-898f-8a6ba91679bf" providerId="AD" clId="Web-{CF8843BA-F4F5-41A7-AA20-98DD89A20042}" dt="2022-07-22T05:18:01.359" v="145"/>
        <pc:sldMkLst>
          <pc:docMk/>
          <pc:sldMk cId="2999226779" sldId="805"/>
        </pc:sldMkLst>
      </pc:sldChg>
      <pc:sldChg chg="del">
        <pc:chgData name="Snigdha Sen" userId="S::snigdha.sen@gat.ac.in::62ff6c0a-80c4-44cf-898f-8a6ba91679bf" providerId="AD" clId="Web-{CF8843BA-F4F5-41A7-AA20-98DD89A20042}" dt="2022-07-22T05:18:01.359" v="142"/>
        <pc:sldMkLst>
          <pc:docMk/>
          <pc:sldMk cId="1933371377" sldId="808"/>
        </pc:sldMkLst>
      </pc:sldChg>
      <pc:sldChg chg="del">
        <pc:chgData name="Snigdha Sen" userId="S::snigdha.sen@gat.ac.in::62ff6c0a-80c4-44cf-898f-8a6ba91679bf" providerId="AD" clId="Web-{CF8843BA-F4F5-41A7-AA20-98DD89A20042}" dt="2022-07-22T05:18:01.359" v="140"/>
        <pc:sldMkLst>
          <pc:docMk/>
          <pc:sldMk cId="272008655" sldId="809"/>
        </pc:sldMkLst>
      </pc:sldChg>
      <pc:sldChg chg="del">
        <pc:chgData name="Snigdha Sen" userId="S::snigdha.sen@gat.ac.in::62ff6c0a-80c4-44cf-898f-8a6ba91679bf" providerId="AD" clId="Web-{CF8843BA-F4F5-41A7-AA20-98DD89A20042}" dt="2022-07-22T06:42:17.921" v="471"/>
        <pc:sldMkLst>
          <pc:docMk/>
          <pc:sldMk cId="1090347334" sldId="810"/>
        </pc:sldMkLst>
      </pc:sldChg>
      <pc:sldChg chg="del">
        <pc:chgData name="Snigdha Sen" userId="S::snigdha.sen@gat.ac.in::62ff6c0a-80c4-44cf-898f-8a6ba91679bf" providerId="AD" clId="Web-{CF8843BA-F4F5-41A7-AA20-98DD89A20042}" dt="2022-07-22T06:42:33.468" v="475"/>
        <pc:sldMkLst>
          <pc:docMk/>
          <pc:sldMk cId="1871465440" sldId="812"/>
        </pc:sldMkLst>
      </pc:sldChg>
      <pc:sldChg chg="modSp del">
        <pc:chgData name="Snigdha Sen" userId="S::snigdha.sen@gat.ac.in::62ff6c0a-80c4-44cf-898f-8a6ba91679bf" providerId="AD" clId="Web-{CF8843BA-F4F5-41A7-AA20-98DD89A20042}" dt="2022-07-22T06:32:14.647" v="307"/>
        <pc:sldMkLst>
          <pc:docMk/>
          <pc:sldMk cId="3909551769" sldId="813"/>
        </pc:sldMkLst>
        <pc:spChg chg="mod">
          <ac:chgData name="Snigdha Sen" userId="S::snigdha.sen@gat.ac.in::62ff6c0a-80c4-44cf-898f-8a6ba91679bf" providerId="AD" clId="Web-{CF8843BA-F4F5-41A7-AA20-98DD89A20042}" dt="2022-07-22T06:31:11.068" v="288" actId="20577"/>
          <ac:spMkLst>
            <pc:docMk/>
            <pc:sldMk cId="3909551769" sldId="813"/>
            <ac:spMk id="3" creationId="{0D7BED94-B43F-F774-176A-2107A8025B89}"/>
          </ac:spMkLst>
        </pc:spChg>
      </pc:sldChg>
      <pc:sldChg chg="delSp modSp del ord">
        <pc:chgData name="Snigdha Sen" userId="S::snigdha.sen@gat.ac.in::62ff6c0a-80c4-44cf-898f-8a6ba91679bf" providerId="AD" clId="Web-{CF8843BA-F4F5-41A7-AA20-98DD89A20042}" dt="2022-07-22T06:37:15.870" v="386"/>
        <pc:sldMkLst>
          <pc:docMk/>
          <pc:sldMk cId="4044732364" sldId="814"/>
        </pc:sldMkLst>
        <pc:spChg chg="mod">
          <ac:chgData name="Snigdha Sen" userId="S::snigdha.sen@gat.ac.in::62ff6c0a-80c4-44cf-898f-8a6ba91679bf" providerId="AD" clId="Web-{CF8843BA-F4F5-41A7-AA20-98DD89A20042}" dt="2022-07-22T06:36:14.057" v="370" actId="20577"/>
          <ac:spMkLst>
            <pc:docMk/>
            <pc:sldMk cId="4044732364" sldId="814"/>
            <ac:spMk id="7" creationId="{8C47F88A-014D-BC8B-4500-10A20456A009}"/>
          </ac:spMkLst>
        </pc:spChg>
        <pc:picChg chg="del">
          <ac:chgData name="Snigdha Sen" userId="S::snigdha.sen@gat.ac.in::62ff6c0a-80c4-44cf-898f-8a6ba91679bf" providerId="AD" clId="Web-{CF8843BA-F4F5-41A7-AA20-98DD89A20042}" dt="2022-07-22T06:35:56.791" v="364"/>
          <ac:picMkLst>
            <pc:docMk/>
            <pc:sldMk cId="4044732364" sldId="814"/>
            <ac:picMk id="8" creationId="{F7DA0AB5-7D94-B5AF-A618-93BD44DC4325}"/>
          </ac:picMkLst>
        </pc:picChg>
      </pc:sldChg>
      <pc:sldChg chg="addSp delSp modSp del">
        <pc:chgData name="Snigdha Sen" userId="S::snigdha.sen@gat.ac.in::62ff6c0a-80c4-44cf-898f-8a6ba91679bf" providerId="AD" clId="Web-{CF8843BA-F4F5-41A7-AA20-98DD89A20042}" dt="2022-07-22T06:42:15.702" v="470"/>
        <pc:sldMkLst>
          <pc:docMk/>
          <pc:sldMk cId="2181735233" sldId="815"/>
        </pc:sldMkLst>
        <pc:spChg chg="add del mod">
          <ac:chgData name="Snigdha Sen" userId="S::snigdha.sen@gat.ac.in::62ff6c0a-80c4-44cf-898f-8a6ba91679bf" providerId="AD" clId="Web-{CF8843BA-F4F5-41A7-AA20-98DD89A20042}" dt="2022-07-22T06:41:33.124" v="459"/>
          <ac:spMkLst>
            <pc:docMk/>
            <pc:sldMk cId="2181735233" sldId="815"/>
            <ac:spMk id="3" creationId="{AD7B4D18-AB43-1A61-C58D-D4CD0E8E11D9}"/>
          </ac:spMkLst>
        </pc:spChg>
        <pc:picChg chg="del">
          <ac:chgData name="Snigdha Sen" userId="S::snigdha.sen@gat.ac.in::62ff6c0a-80c4-44cf-898f-8a6ba91679bf" providerId="AD" clId="Web-{CF8843BA-F4F5-41A7-AA20-98DD89A20042}" dt="2022-07-22T06:41:09.936" v="452"/>
          <ac:picMkLst>
            <pc:docMk/>
            <pc:sldMk cId="2181735233" sldId="815"/>
            <ac:picMk id="4" creationId="{9A9A8979-28B6-484E-9183-51C7A2BA6AF6}"/>
          </ac:picMkLst>
        </pc:picChg>
        <pc:picChg chg="del">
          <ac:chgData name="Snigdha Sen" userId="S::snigdha.sen@gat.ac.in::62ff6c0a-80c4-44cf-898f-8a6ba91679bf" providerId="AD" clId="Web-{CF8843BA-F4F5-41A7-AA20-98DD89A20042}" dt="2022-07-22T06:41:35.170" v="460"/>
          <ac:picMkLst>
            <pc:docMk/>
            <pc:sldMk cId="2181735233" sldId="815"/>
            <ac:picMk id="9" creationId="{6DC6FDD2-E3B9-E231-F69B-0AA5138049B6}"/>
          </ac:picMkLst>
        </pc:picChg>
      </pc:sldChg>
      <pc:sldChg chg="modSp del">
        <pc:chgData name="Snigdha Sen" userId="S::snigdha.sen@gat.ac.in::62ff6c0a-80c4-44cf-898f-8a6ba91679bf" providerId="AD" clId="Web-{CF8843BA-F4F5-41A7-AA20-98DD89A20042}" dt="2022-07-22T06:35:20.400" v="358"/>
        <pc:sldMkLst>
          <pc:docMk/>
          <pc:sldMk cId="3786581659" sldId="816"/>
        </pc:sldMkLst>
        <pc:spChg chg="mod">
          <ac:chgData name="Snigdha Sen" userId="S::snigdha.sen@gat.ac.in::62ff6c0a-80c4-44cf-898f-8a6ba91679bf" providerId="AD" clId="Web-{CF8843BA-F4F5-41A7-AA20-98DD89A20042}" dt="2022-07-22T06:34:29.993" v="334" actId="20577"/>
          <ac:spMkLst>
            <pc:docMk/>
            <pc:sldMk cId="3786581659" sldId="816"/>
            <ac:spMk id="3" creationId="{9A8BD0C0-40EA-61C8-3F82-335F6AD02BEB}"/>
          </ac:spMkLst>
        </pc:spChg>
      </pc:sldChg>
      <pc:sldChg chg="modSp del">
        <pc:chgData name="Snigdha Sen" userId="S::snigdha.sen@gat.ac.in::62ff6c0a-80c4-44cf-898f-8a6ba91679bf" providerId="AD" clId="Web-{CF8843BA-F4F5-41A7-AA20-98DD89A20042}" dt="2022-07-22T06:34:00.945" v="332"/>
        <pc:sldMkLst>
          <pc:docMk/>
          <pc:sldMk cId="1499092267" sldId="817"/>
        </pc:sldMkLst>
        <pc:spChg chg="mod">
          <ac:chgData name="Snigdha Sen" userId="S::snigdha.sen@gat.ac.in::62ff6c0a-80c4-44cf-898f-8a6ba91679bf" providerId="AD" clId="Web-{CF8843BA-F4F5-41A7-AA20-98DD89A20042}" dt="2022-07-22T06:32:46.679" v="313" actId="20577"/>
          <ac:spMkLst>
            <pc:docMk/>
            <pc:sldMk cId="1499092267" sldId="817"/>
            <ac:spMk id="3" creationId="{665B519A-8943-13DE-9C5A-7E3707F7B6C6}"/>
          </ac:spMkLst>
        </pc:spChg>
      </pc:sldChg>
      <pc:sldChg chg="addSp delSp modSp del">
        <pc:chgData name="Snigdha Sen" userId="S::snigdha.sen@gat.ac.in::62ff6c0a-80c4-44cf-898f-8a6ba91679bf" providerId="AD" clId="Web-{CF8843BA-F4F5-41A7-AA20-98DD89A20042}" dt="2022-07-22T06:38:06.386" v="399"/>
        <pc:sldMkLst>
          <pc:docMk/>
          <pc:sldMk cId="422901482" sldId="818"/>
        </pc:sldMkLst>
        <pc:spChg chg="add mod">
          <ac:chgData name="Snigdha Sen" userId="S::snigdha.sen@gat.ac.in::62ff6c0a-80c4-44cf-898f-8a6ba91679bf" providerId="AD" clId="Web-{CF8843BA-F4F5-41A7-AA20-98DD89A20042}" dt="2022-07-22T06:37:33.808" v="388"/>
          <ac:spMkLst>
            <pc:docMk/>
            <pc:sldMk cId="422901482" sldId="818"/>
            <ac:spMk id="4" creationId="{702FDF27-6580-07A8-9364-F94D07EEB4E1}"/>
          </ac:spMkLst>
        </pc:spChg>
        <pc:picChg chg="del">
          <ac:chgData name="Snigdha Sen" userId="S::snigdha.sen@gat.ac.in::62ff6c0a-80c4-44cf-898f-8a6ba91679bf" providerId="AD" clId="Web-{CF8843BA-F4F5-41A7-AA20-98DD89A20042}" dt="2022-07-22T06:37:33.808" v="388"/>
          <ac:picMkLst>
            <pc:docMk/>
            <pc:sldMk cId="422901482" sldId="818"/>
            <ac:picMk id="6" creationId="{E1AA1F43-56DC-44F6-67D3-26455F14A872}"/>
          </ac:picMkLst>
        </pc:picChg>
      </pc:sldChg>
      <pc:sldChg chg="addSp delSp modSp del">
        <pc:chgData name="Snigdha Sen" userId="S::snigdha.sen@gat.ac.in::62ff6c0a-80c4-44cf-898f-8a6ba91679bf" providerId="AD" clId="Web-{CF8843BA-F4F5-41A7-AA20-98DD89A20042}" dt="2022-07-22T06:39:23.356" v="421"/>
        <pc:sldMkLst>
          <pc:docMk/>
          <pc:sldMk cId="2741971493" sldId="819"/>
        </pc:sldMkLst>
        <pc:spChg chg="add mod">
          <ac:chgData name="Snigdha Sen" userId="S::snigdha.sen@gat.ac.in::62ff6c0a-80c4-44cf-898f-8a6ba91679bf" providerId="AD" clId="Web-{CF8843BA-F4F5-41A7-AA20-98DD89A20042}" dt="2022-07-22T06:38:44.137" v="414"/>
          <ac:spMkLst>
            <pc:docMk/>
            <pc:sldMk cId="2741971493" sldId="819"/>
            <ac:spMk id="4" creationId="{0F30254A-D401-E576-A6E5-FF9F400FDBC9}"/>
          </ac:spMkLst>
        </pc:spChg>
        <pc:spChg chg="mod">
          <ac:chgData name="Snigdha Sen" userId="S::snigdha.sen@gat.ac.in::62ff6c0a-80c4-44cf-898f-8a6ba91679bf" providerId="AD" clId="Web-{CF8843BA-F4F5-41A7-AA20-98DD89A20042}" dt="2022-07-22T06:38:16.496" v="402" actId="20577"/>
          <ac:spMkLst>
            <pc:docMk/>
            <pc:sldMk cId="2741971493" sldId="819"/>
            <ac:spMk id="7" creationId="{7BE6E040-5D58-BEBE-0A6E-9DBE0FBD34A3}"/>
          </ac:spMkLst>
        </pc:spChg>
        <pc:picChg chg="del">
          <ac:chgData name="Snigdha Sen" userId="S::snigdha.sen@gat.ac.in::62ff6c0a-80c4-44cf-898f-8a6ba91679bf" providerId="AD" clId="Web-{CF8843BA-F4F5-41A7-AA20-98DD89A20042}" dt="2022-07-22T06:38:44.137" v="414"/>
          <ac:picMkLst>
            <pc:docMk/>
            <pc:sldMk cId="2741971493" sldId="819"/>
            <ac:picMk id="5" creationId="{9B13E89A-5AA9-C744-5675-940BC3526309}"/>
          </ac:picMkLst>
        </pc:picChg>
      </pc:sldChg>
      <pc:sldChg chg="addSp delSp modSp del">
        <pc:chgData name="Snigdha Sen" userId="S::snigdha.sen@gat.ac.in::62ff6c0a-80c4-44cf-898f-8a6ba91679bf" providerId="AD" clId="Web-{CF8843BA-F4F5-41A7-AA20-98DD89A20042}" dt="2022-07-22T06:40:11.732" v="434"/>
        <pc:sldMkLst>
          <pc:docMk/>
          <pc:sldMk cId="844492301" sldId="820"/>
        </pc:sldMkLst>
        <pc:spChg chg="add mod">
          <ac:chgData name="Snigdha Sen" userId="S::snigdha.sen@gat.ac.in::62ff6c0a-80c4-44cf-898f-8a6ba91679bf" providerId="AD" clId="Web-{CF8843BA-F4F5-41A7-AA20-98DD89A20042}" dt="2022-07-22T06:39:50.388" v="426"/>
          <ac:spMkLst>
            <pc:docMk/>
            <pc:sldMk cId="844492301" sldId="820"/>
            <ac:spMk id="4" creationId="{75C6E0D7-B47E-F77F-26F3-9FA696960A31}"/>
          </ac:spMkLst>
        </pc:spChg>
        <pc:picChg chg="del">
          <ac:chgData name="Snigdha Sen" userId="S::snigdha.sen@gat.ac.in::62ff6c0a-80c4-44cf-898f-8a6ba91679bf" providerId="AD" clId="Web-{CF8843BA-F4F5-41A7-AA20-98DD89A20042}" dt="2022-07-22T06:39:50.388" v="426"/>
          <ac:picMkLst>
            <pc:docMk/>
            <pc:sldMk cId="844492301" sldId="820"/>
            <ac:picMk id="5" creationId="{5EA90702-FBA9-FC0E-4D1B-AED4BD532AF2}"/>
          </ac:picMkLst>
        </pc:picChg>
      </pc:sldChg>
      <pc:sldChg chg="del">
        <pc:chgData name="Snigdha Sen" userId="S::snigdha.sen@gat.ac.in::62ff6c0a-80c4-44cf-898f-8a6ba91679bf" providerId="AD" clId="Web-{CF8843BA-F4F5-41A7-AA20-98DD89A20042}" dt="2022-07-22T04:10:57.284" v="68"/>
        <pc:sldMkLst>
          <pc:docMk/>
          <pc:sldMk cId="2426589712" sldId="821"/>
        </pc:sldMkLst>
      </pc:sldChg>
      <pc:sldChg chg="addSp modSp">
        <pc:chgData name="Snigdha Sen" userId="S::snigdha.sen@gat.ac.in::62ff6c0a-80c4-44cf-898f-8a6ba91679bf" providerId="AD" clId="Web-{CF8843BA-F4F5-41A7-AA20-98DD89A20042}" dt="2022-07-22T06:54:57.510" v="566" actId="20577"/>
        <pc:sldMkLst>
          <pc:docMk/>
          <pc:sldMk cId="404935019" sldId="822"/>
        </pc:sldMkLst>
        <pc:spChg chg="mod">
          <ac:chgData name="Snigdha Sen" userId="S::snigdha.sen@gat.ac.in::62ff6c0a-80c4-44cf-898f-8a6ba91679bf" providerId="AD" clId="Web-{CF8843BA-F4F5-41A7-AA20-98DD89A20042}" dt="2022-07-22T06:54:57.510" v="566" actId="20577"/>
          <ac:spMkLst>
            <pc:docMk/>
            <pc:sldMk cId="404935019" sldId="822"/>
            <ac:spMk id="2" creationId="{0A8B1790-462D-ADE8-409C-D153A4860DCF}"/>
          </ac:spMkLst>
        </pc:spChg>
        <pc:spChg chg="mod">
          <ac:chgData name="Snigdha Sen" userId="S::snigdha.sen@gat.ac.in::62ff6c0a-80c4-44cf-898f-8a6ba91679bf" providerId="AD" clId="Web-{CF8843BA-F4F5-41A7-AA20-98DD89A20042}" dt="2022-07-22T03:53:58.827" v="21" actId="1076"/>
          <ac:spMkLst>
            <pc:docMk/>
            <pc:sldMk cId="404935019" sldId="822"/>
            <ac:spMk id="6" creationId="{DFA483DC-B3DB-C4D1-C862-6859C25D0753}"/>
          </ac:spMkLst>
        </pc:spChg>
        <pc:picChg chg="add mod">
          <ac:chgData name="Snigdha Sen" userId="S::snigdha.sen@gat.ac.in::62ff6c0a-80c4-44cf-898f-8a6ba91679bf" providerId="AD" clId="Web-{CF8843BA-F4F5-41A7-AA20-98DD89A20042}" dt="2022-07-22T03:54:09.030" v="25" actId="14100"/>
          <ac:picMkLst>
            <pc:docMk/>
            <pc:sldMk cId="404935019" sldId="822"/>
            <ac:picMk id="3" creationId="{704CB112-71D6-0400-641B-6F507D9CCF3A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6:47:22.519" v="503" actId="1076"/>
          <ac:picMkLst>
            <pc:docMk/>
            <pc:sldMk cId="404935019" sldId="822"/>
            <ac:picMk id="4" creationId="{5CA76A34-762F-ADE0-A6D4-95D48D6748E0}"/>
          </ac:picMkLst>
        </pc:picChg>
        <pc:picChg chg="mod">
          <ac:chgData name="Snigdha Sen" userId="S::snigdha.sen@gat.ac.in::62ff6c0a-80c4-44cf-898f-8a6ba91679bf" providerId="AD" clId="Web-{CF8843BA-F4F5-41A7-AA20-98DD89A20042}" dt="2022-07-22T06:46:26.096" v="497" actId="1076"/>
          <ac:picMkLst>
            <pc:docMk/>
            <pc:sldMk cId="404935019" sldId="822"/>
            <ac:picMk id="5" creationId="{F5C2F51E-EB77-B99B-50B6-8ECA099D2F28}"/>
          </ac:picMkLst>
        </pc:picChg>
        <pc:picChg chg="mod">
          <ac:chgData name="Snigdha Sen" userId="S::snigdha.sen@gat.ac.in::62ff6c0a-80c4-44cf-898f-8a6ba91679bf" providerId="AD" clId="Web-{CF8843BA-F4F5-41A7-AA20-98DD89A20042}" dt="2022-07-22T05:15:55.685" v="127" actId="1076"/>
          <ac:picMkLst>
            <pc:docMk/>
            <pc:sldMk cId="404935019" sldId="822"/>
            <ac:picMk id="8" creationId="{47A316E5-8B97-8BE0-CA20-D987D183BD9D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6:37.943" v="754" actId="20577"/>
        <pc:sldMkLst>
          <pc:docMk/>
          <pc:sldMk cId="357847598" sldId="823"/>
        </pc:sldMkLst>
        <pc:spChg chg="mod">
          <ac:chgData name="Snigdha Sen" userId="S::snigdha.sen@gat.ac.in::62ff6c0a-80c4-44cf-898f-8a6ba91679bf" providerId="AD" clId="Web-{CF8843BA-F4F5-41A7-AA20-98DD89A20042}" dt="2022-07-22T07:06:37.943" v="754" actId="20577"/>
          <ac:spMkLst>
            <pc:docMk/>
            <pc:sldMk cId="357847598" sldId="823"/>
            <ac:spMk id="2" creationId="{C5BFB422-8217-4EB8-AFA5-E9D5F3A726A9}"/>
          </ac:spMkLst>
        </pc:spChg>
        <pc:picChg chg="del">
          <ac:chgData name="Snigdha Sen" userId="S::snigdha.sen@gat.ac.in::62ff6c0a-80c4-44cf-898f-8a6ba91679bf" providerId="AD" clId="Web-{CF8843BA-F4F5-41A7-AA20-98DD89A20042}" dt="2022-07-22T04:03:35.197" v="54"/>
          <ac:picMkLst>
            <pc:docMk/>
            <pc:sldMk cId="357847598" sldId="823"/>
            <ac:picMk id="3" creationId="{0287F136-737D-962C-F1AF-5503BCFF6C35}"/>
          </ac:picMkLst>
        </pc:picChg>
        <pc:picChg chg="del">
          <ac:chgData name="Snigdha Sen" userId="S::snigdha.sen@gat.ac.in::62ff6c0a-80c4-44cf-898f-8a6ba91679bf" providerId="AD" clId="Web-{CF8843BA-F4F5-41A7-AA20-98DD89A20042}" dt="2022-07-22T04:03:36.010" v="55"/>
          <ac:picMkLst>
            <pc:docMk/>
            <pc:sldMk cId="357847598" sldId="823"/>
            <ac:picMk id="4" creationId="{1ED1D4FA-7B2E-4FB8-9E07-177F83AC18ED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4:03:46.120" v="59" actId="1076"/>
          <ac:picMkLst>
            <pc:docMk/>
            <pc:sldMk cId="357847598" sldId="823"/>
            <ac:picMk id="5" creationId="{99C0EEC5-78CE-2571-3643-2586759B26B9}"/>
          </ac:picMkLst>
        </pc:picChg>
      </pc:sldChg>
      <pc:sldChg chg="addSp delSp modSp new">
        <pc:chgData name="Snigdha Sen" userId="S::snigdha.sen@gat.ac.in::62ff6c0a-80c4-44cf-898f-8a6ba91679bf" providerId="AD" clId="Web-{CF8843BA-F4F5-41A7-AA20-98DD89A20042}" dt="2022-07-22T06:56:49.949" v="583" actId="20577"/>
        <pc:sldMkLst>
          <pc:docMk/>
          <pc:sldMk cId="1734895972" sldId="824"/>
        </pc:sldMkLst>
        <pc:spChg chg="mod">
          <ac:chgData name="Snigdha Sen" userId="S::snigdha.sen@gat.ac.in::62ff6c0a-80c4-44cf-898f-8a6ba91679bf" providerId="AD" clId="Web-{CF8843BA-F4F5-41A7-AA20-98DD89A20042}" dt="2022-07-22T06:56:49.949" v="583" actId="20577"/>
          <ac:spMkLst>
            <pc:docMk/>
            <pc:sldMk cId="1734895972" sldId="824"/>
            <ac:spMk id="2" creationId="{21EA2AF2-1BB4-132B-4416-44EAE9B24D2C}"/>
          </ac:spMkLst>
        </pc:spChg>
        <pc:spChg chg="del">
          <ac:chgData name="Snigdha Sen" userId="S::snigdha.sen@gat.ac.in::62ff6c0a-80c4-44cf-898f-8a6ba91679bf" providerId="AD" clId="Web-{CF8843BA-F4F5-41A7-AA20-98DD89A20042}" dt="2022-07-22T05:10:31.680" v="96"/>
          <ac:spMkLst>
            <pc:docMk/>
            <pc:sldMk cId="1734895972" sldId="824"/>
            <ac:spMk id="3" creationId="{D9E57424-005C-8CAE-012E-FCB36BD7E4BC}"/>
          </ac:spMkLst>
        </pc:spChg>
        <pc:picChg chg="add del mod">
          <ac:chgData name="Snigdha Sen" userId="S::snigdha.sen@gat.ac.in::62ff6c0a-80c4-44cf-898f-8a6ba91679bf" providerId="AD" clId="Web-{CF8843BA-F4F5-41A7-AA20-98DD89A20042}" dt="2022-07-22T05:10:55.993" v="102"/>
          <ac:picMkLst>
            <pc:docMk/>
            <pc:sldMk cId="1734895972" sldId="824"/>
            <ac:picMk id="4" creationId="{05874209-B9F6-8B0E-690A-D766BB015DED}"/>
          </ac:picMkLst>
        </pc:picChg>
        <pc:picChg chg="add del mod">
          <ac:chgData name="Snigdha Sen" userId="S::snigdha.sen@gat.ac.in::62ff6c0a-80c4-44cf-898f-8a6ba91679bf" providerId="AD" clId="Web-{CF8843BA-F4F5-41A7-AA20-98DD89A20042}" dt="2022-07-22T05:13:29.667" v="108"/>
          <ac:picMkLst>
            <pc:docMk/>
            <pc:sldMk cId="1734895972" sldId="824"/>
            <ac:picMk id="5" creationId="{8C80A8CA-6BDF-3C4F-8F9E-A6456751CDAD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5:13:56.340" v="114" actId="14100"/>
          <ac:picMkLst>
            <pc:docMk/>
            <pc:sldMk cId="1734895972" sldId="824"/>
            <ac:picMk id="6" creationId="{3126E4D9-1F3E-93DE-8F36-F078075ED1A7}"/>
          </ac:picMkLst>
        </pc:picChg>
      </pc:sldChg>
      <pc:sldChg chg="addSp modSp add">
        <pc:chgData name="Snigdha Sen" userId="S::snigdha.sen@gat.ac.in::62ff6c0a-80c4-44cf-898f-8a6ba91679bf" providerId="AD" clId="Web-{CF8843BA-F4F5-41A7-AA20-98DD89A20042}" dt="2022-07-22T07:05:47.473" v="745" actId="20577"/>
        <pc:sldMkLst>
          <pc:docMk/>
          <pc:sldMk cId="651753047" sldId="825"/>
        </pc:sldMkLst>
        <pc:spChg chg="mod">
          <ac:chgData name="Snigdha Sen" userId="S::snigdha.sen@gat.ac.in::62ff6c0a-80c4-44cf-898f-8a6ba91679bf" providerId="AD" clId="Web-{CF8843BA-F4F5-41A7-AA20-98DD89A20042}" dt="2022-07-22T07:05:47.473" v="745" actId="20577"/>
          <ac:spMkLst>
            <pc:docMk/>
            <pc:sldMk cId="651753047" sldId="825"/>
            <ac:spMk id="2" creationId="{7860E789-8FA1-6D2B-D6C0-DB338F137673}"/>
          </ac:spMkLst>
        </pc:spChg>
        <pc:picChg chg="add mod">
          <ac:chgData name="Snigdha Sen" userId="S::snigdha.sen@gat.ac.in::62ff6c0a-80c4-44cf-898f-8a6ba91679bf" providerId="AD" clId="Web-{CF8843BA-F4F5-41A7-AA20-98DD89A20042}" dt="2022-07-22T05:50:22.721" v="266" actId="1076"/>
          <ac:picMkLst>
            <pc:docMk/>
            <pc:sldMk cId="651753047" sldId="825"/>
            <ac:picMk id="3" creationId="{7C19310F-D4FF-795E-2B0B-8E0915E817B9}"/>
          </ac:picMkLst>
        </pc:picChg>
        <pc:picChg chg="mod">
          <ac:chgData name="Snigdha Sen" userId="S::snigdha.sen@gat.ac.in::62ff6c0a-80c4-44cf-898f-8a6ba91679bf" providerId="AD" clId="Web-{CF8843BA-F4F5-41A7-AA20-98DD89A20042}" dt="2022-07-22T05:50:11.190" v="262" actId="14100"/>
          <ac:picMkLst>
            <pc:docMk/>
            <pc:sldMk cId="651753047" sldId="825"/>
            <ac:picMk id="4" creationId="{F3AB744D-3477-2A10-81BF-8F3D35AA315E}"/>
          </ac:picMkLst>
        </pc:picChg>
      </pc:sldChg>
      <pc:sldChg chg="modSp add">
        <pc:chgData name="Snigdha Sen" userId="S::snigdha.sen@gat.ac.in::62ff6c0a-80c4-44cf-898f-8a6ba91679bf" providerId="AD" clId="Web-{CF8843BA-F4F5-41A7-AA20-98DD89A20042}" dt="2022-07-22T07:05:34.192" v="738" actId="20577"/>
        <pc:sldMkLst>
          <pc:docMk/>
          <pc:sldMk cId="1124948241" sldId="826"/>
        </pc:sldMkLst>
        <pc:spChg chg="mod">
          <ac:chgData name="Snigdha Sen" userId="S::snigdha.sen@gat.ac.in::62ff6c0a-80c4-44cf-898f-8a6ba91679bf" providerId="AD" clId="Web-{CF8843BA-F4F5-41A7-AA20-98DD89A20042}" dt="2022-07-22T07:05:34.192" v="738" actId="20577"/>
          <ac:spMkLst>
            <pc:docMk/>
            <pc:sldMk cId="1124948241" sldId="826"/>
            <ac:spMk id="2" creationId="{02B9D725-93C5-E498-FBD3-84D05D5A0E23}"/>
          </ac:spMkLst>
        </pc:spChg>
        <pc:picChg chg="mod">
          <ac:chgData name="Snigdha Sen" userId="S::snigdha.sen@gat.ac.in::62ff6c0a-80c4-44cf-898f-8a6ba91679bf" providerId="AD" clId="Web-{CF8843BA-F4F5-41A7-AA20-98DD89A20042}" dt="2022-07-22T05:29:59.416" v="259" actId="14100"/>
          <ac:picMkLst>
            <pc:docMk/>
            <pc:sldMk cId="1124948241" sldId="826"/>
            <ac:picMk id="4" creationId="{DF6C2F8A-1A18-539D-9BE6-FFC6CB921F29}"/>
          </ac:picMkLst>
        </pc:picChg>
        <pc:picChg chg="mod">
          <ac:chgData name="Snigdha Sen" userId="S::snigdha.sen@gat.ac.in::62ff6c0a-80c4-44cf-898f-8a6ba91679bf" providerId="AD" clId="Web-{CF8843BA-F4F5-41A7-AA20-98DD89A20042}" dt="2022-07-22T05:29:54.307" v="257" actId="1076"/>
          <ac:picMkLst>
            <pc:docMk/>
            <pc:sldMk cId="1124948241" sldId="826"/>
            <ac:picMk id="5" creationId="{DCB9A6FD-B477-E0F8-8E25-B87BCC9375C2}"/>
          </ac:picMkLst>
        </pc:picChg>
      </pc:sldChg>
      <pc:sldChg chg="addSp delSp modSp add del">
        <pc:chgData name="Snigdha Sen" userId="S::snigdha.sen@gat.ac.in::62ff6c0a-80c4-44cf-898f-8a6ba91679bf" providerId="AD" clId="Web-{CF8843BA-F4F5-41A7-AA20-98DD89A20042}" dt="2022-07-22T07:04:02.361" v="734"/>
        <pc:sldMkLst>
          <pc:docMk/>
          <pc:sldMk cId="671980398" sldId="827"/>
        </pc:sldMkLst>
        <pc:spChg chg="mod">
          <ac:chgData name="Snigdha Sen" userId="S::snigdha.sen@gat.ac.in::62ff6c0a-80c4-44cf-898f-8a6ba91679bf" providerId="AD" clId="Web-{CF8843BA-F4F5-41A7-AA20-98DD89A20042}" dt="2022-07-22T05:26:05.460" v="185"/>
          <ac:spMkLst>
            <pc:docMk/>
            <pc:sldMk cId="671980398" sldId="827"/>
            <ac:spMk id="2" creationId="{F3552357-428B-D841-B662-7E374FA673EA}"/>
          </ac:spMkLst>
        </pc:spChg>
        <pc:spChg chg="add mod">
          <ac:chgData name="Snigdha Sen" userId="S::snigdha.sen@gat.ac.in::62ff6c0a-80c4-44cf-898f-8a6ba91679bf" providerId="AD" clId="Web-{CF8843BA-F4F5-41A7-AA20-98DD89A20042}" dt="2022-07-22T05:27:00.586" v="199" actId="14100"/>
          <ac:spMkLst>
            <pc:docMk/>
            <pc:sldMk cId="671980398" sldId="827"/>
            <ac:spMk id="3" creationId="{CA4CBF8F-5C24-DA00-33BB-B2CAA744E0A2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5:27:20.148" v="202"/>
          <ac:spMkLst>
            <pc:docMk/>
            <pc:sldMk cId="671980398" sldId="827"/>
            <ac:spMk id="4" creationId="{5E1C4363-86E0-66C5-B802-82C9FBF1EA81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7:03:34.204" v="720"/>
          <ac:spMkLst>
            <pc:docMk/>
            <pc:sldMk cId="671980398" sldId="827"/>
            <ac:spMk id="5" creationId="{DED13D35-3E1E-A8CA-DC78-6C59B6D8F8F9}"/>
          </ac:spMkLst>
        </pc:spChg>
        <pc:spChg chg="add mod">
          <ac:chgData name="Snigdha Sen" userId="S::snigdha.sen@gat.ac.in::62ff6c0a-80c4-44cf-898f-8a6ba91679bf" providerId="AD" clId="Web-{CF8843BA-F4F5-41A7-AA20-98DD89A20042}" dt="2022-07-22T05:28:51.775" v="243" actId="1076"/>
          <ac:spMkLst>
            <pc:docMk/>
            <pc:sldMk cId="671980398" sldId="827"/>
            <ac:spMk id="6" creationId="{F166895D-DB90-FD74-9BFA-BB88B354540B}"/>
          </ac:spMkLst>
        </pc:spChg>
        <pc:spChg chg="add mod">
          <ac:chgData name="Snigdha Sen" userId="S::snigdha.sen@gat.ac.in::62ff6c0a-80c4-44cf-898f-8a6ba91679bf" providerId="AD" clId="Web-{CF8843BA-F4F5-41A7-AA20-98DD89A20042}" dt="2022-07-22T05:28:26.899" v="224" actId="1076"/>
          <ac:spMkLst>
            <pc:docMk/>
            <pc:sldMk cId="671980398" sldId="827"/>
            <ac:spMk id="7" creationId="{AFDCF260-9563-AA38-302B-5B27732DB8E1}"/>
          </ac:spMkLst>
        </pc:spChg>
        <pc:picChg chg="mod">
          <ac:chgData name="Snigdha Sen" userId="S::snigdha.sen@gat.ac.in::62ff6c0a-80c4-44cf-898f-8a6ba91679bf" providerId="AD" clId="Web-{CF8843BA-F4F5-41A7-AA20-98DD89A20042}" dt="2022-07-22T05:26:08.819" v="186" actId="14100"/>
          <ac:picMkLst>
            <pc:docMk/>
            <pc:sldMk cId="671980398" sldId="827"/>
            <ac:picMk id="8" creationId="{84311C37-2606-9F62-7AD7-632DD48BF836}"/>
          </ac:picMkLst>
        </pc:picChg>
        <pc:picChg chg="mod">
          <ac:chgData name="Snigdha Sen" userId="S::snigdha.sen@gat.ac.in::62ff6c0a-80c4-44cf-898f-8a6ba91679bf" providerId="AD" clId="Web-{CF8843BA-F4F5-41A7-AA20-98DD89A20042}" dt="2022-07-22T05:26:49.992" v="195" actId="14100"/>
          <ac:picMkLst>
            <pc:docMk/>
            <pc:sldMk cId="671980398" sldId="827"/>
            <ac:picMk id="9" creationId="{F2B3BB9A-8874-A8AD-2BCF-4AF6951AF2AC}"/>
          </ac:picMkLst>
        </pc:picChg>
      </pc:sldChg>
      <pc:sldChg chg="delSp add del">
        <pc:chgData name="Snigdha Sen" userId="S::snigdha.sen@gat.ac.in::62ff6c0a-80c4-44cf-898f-8a6ba91679bf" providerId="AD" clId="Web-{CF8843BA-F4F5-41A7-AA20-98DD89A20042}" dt="2022-07-22T05:25:45.725" v="183"/>
        <pc:sldMkLst>
          <pc:docMk/>
          <pc:sldMk cId="13047313" sldId="828"/>
        </pc:sldMkLst>
        <pc:picChg chg="del">
          <ac:chgData name="Snigdha Sen" userId="S::snigdha.sen@gat.ac.in::62ff6c0a-80c4-44cf-898f-8a6ba91679bf" providerId="AD" clId="Web-{CF8843BA-F4F5-41A7-AA20-98DD89A20042}" dt="2022-07-22T05:25:12.021" v="174"/>
          <ac:picMkLst>
            <pc:docMk/>
            <pc:sldMk cId="13047313" sldId="828"/>
            <ac:picMk id="4" creationId="{F261FFCA-A23E-6D76-A779-34EEABF60770}"/>
          </ac:picMkLst>
        </pc:picChg>
      </pc:sldChg>
      <pc:sldChg chg="addSp delSp modSp add del">
        <pc:chgData name="Snigdha Sen" userId="S::snigdha.sen@gat.ac.in::62ff6c0a-80c4-44cf-898f-8a6ba91679bf" providerId="AD" clId="Web-{CF8843BA-F4F5-41A7-AA20-98DD89A20042}" dt="2022-07-22T07:01:13.609" v="664"/>
        <pc:sldMkLst>
          <pc:docMk/>
          <pc:sldMk cId="2042703044" sldId="829"/>
        </pc:sldMkLst>
        <pc:spChg chg="mod">
          <ac:chgData name="Snigdha Sen" userId="S::snigdha.sen@gat.ac.in::62ff6c0a-80c4-44cf-898f-8a6ba91679bf" providerId="AD" clId="Web-{CF8843BA-F4F5-41A7-AA20-98DD89A20042}" dt="2022-07-22T05:24:52.709" v="172"/>
          <ac:spMkLst>
            <pc:docMk/>
            <pc:sldMk cId="2042703044" sldId="829"/>
            <ac:spMk id="2" creationId="{B53ACC8E-BFB0-521F-DE4A-5E9E696621C4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7:00:14.389" v="644"/>
          <ac:spMkLst>
            <pc:docMk/>
            <pc:sldMk cId="2042703044" sldId="829"/>
            <ac:spMk id="4" creationId="{C2592785-1902-5F63-7307-4A23C44F4C22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7:00:54.718" v="658"/>
          <ac:spMkLst>
            <pc:docMk/>
            <pc:sldMk cId="2042703044" sldId="829"/>
            <ac:spMk id="9" creationId="{ED0E19BD-1FAF-68FD-DE27-BB9490326364}"/>
          </ac:spMkLst>
        </pc:spChg>
        <pc:picChg chg="add del">
          <ac:chgData name="Snigdha Sen" userId="S::snigdha.sen@gat.ac.in::62ff6c0a-80c4-44cf-898f-8a6ba91679bf" providerId="AD" clId="Web-{CF8843BA-F4F5-41A7-AA20-98DD89A20042}" dt="2022-07-22T07:00:37.749" v="652"/>
          <ac:picMkLst>
            <pc:docMk/>
            <pc:sldMk cId="2042703044" sldId="829"/>
            <ac:picMk id="5" creationId="{7B16C7E0-1B36-F4DE-E6CB-7E9C280088EA}"/>
          </ac:picMkLst>
        </pc:picChg>
        <pc:picChg chg="add del">
          <ac:chgData name="Snigdha Sen" userId="S::snigdha.sen@gat.ac.in::62ff6c0a-80c4-44cf-898f-8a6ba91679bf" providerId="AD" clId="Web-{CF8843BA-F4F5-41A7-AA20-98DD89A20042}" dt="2022-07-22T07:00:57.249" v="659"/>
          <ac:picMkLst>
            <pc:docMk/>
            <pc:sldMk cId="2042703044" sldId="829"/>
            <ac:picMk id="6" creationId="{2F878697-801C-AB69-720C-B6979A5128B7}"/>
          </ac:picMkLst>
        </pc:picChg>
        <pc:picChg chg="add del">
          <ac:chgData name="Snigdha Sen" userId="S::snigdha.sen@gat.ac.in::62ff6c0a-80c4-44cf-898f-8a6ba91679bf" providerId="AD" clId="Web-{CF8843BA-F4F5-41A7-AA20-98DD89A20042}" dt="2022-07-22T07:00:20.452" v="646"/>
          <ac:picMkLst>
            <pc:docMk/>
            <pc:sldMk cId="2042703044" sldId="829"/>
            <ac:picMk id="8" creationId="{CC8F18FA-2866-DBCC-404E-90E7800A148F}"/>
          </ac:picMkLst>
        </pc:picChg>
      </pc:sldChg>
      <pc:sldChg chg="addSp delSp modSp add del">
        <pc:chgData name="Snigdha Sen" userId="S::snigdha.sen@gat.ac.in::62ff6c0a-80c4-44cf-898f-8a6ba91679bf" providerId="AD" clId="Web-{CF8843BA-F4F5-41A7-AA20-98DD89A20042}" dt="2022-07-22T05:19:13.094" v="159"/>
        <pc:sldMkLst>
          <pc:docMk/>
          <pc:sldMk cId="918261779" sldId="830"/>
        </pc:sldMkLst>
        <pc:spChg chg="add mod">
          <ac:chgData name="Snigdha Sen" userId="S::snigdha.sen@gat.ac.in::62ff6c0a-80c4-44cf-898f-8a6ba91679bf" providerId="AD" clId="Web-{CF8843BA-F4F5-41A7-AA20-98DD89A20042}" dt="2022-07-22T05:18:47.328" v="153"/>
          <ac:spMkLst>
            <pc:docMk/>
            <pc:sldMk cId="918261779" sldId="830"/>
            <ac:spMk id="5" creationId="{F54AA492-3760-1E41-5F63-146D019F15D9}"/>
          </ac:spMkLst>
        </pc:spChg>
        <pc:picChg chg="del">
          <ac:chgData name="Snigdha Sen" userId="S::snigdha.sen@gat.ac.in::62ff6c0a-80c4-44cf-898f-8a6ba91679bf" providerId="AD" clId="Web-{CF8843BA-F4F5-41A7-AA20-98DD89A20042}" dt="2022-07-22T05:18:47.328" v="153"/>
          <ac:picMkLst>
            <pc:docMk/>
            <pc:sldMk cId="918261779" sldId="830"/>
            <ac:picMk id="4" creationId="{192DB257-4B79-8C49-7942-5B187F490370}"/>
          </ac:picMkLst>
        </pc:picChg>
      </pc:sldChg>
      <pc:sldChg chg="addSp delSp modSp add del replId">
        <pc:chgData name="Snigdha Sen" userId="S::snigdha.sen@gat.ac.in::62ff6c0a-80c4-44cf-898f-8a6ba91679bf" providerId="AD" clId="Web-{CF8843BA-F4F5-41A7-AA20-98DD89A20042}" dt="2022-07-22T06:58:22.450" v="600"/>
        <pc:sldMkLst>
          <pc:docMk/>
          <pc:sldMk cId="2651493010" sldId="831"/>
        </pc:sldMkLst>
        <pc:spChg chg="mod">
          <ac:chgData name="Snigdha Sen" userId="S::snigdha.sen@gat.ac.in::62ff6c0a-80c4-44cf-898f-8a6ba91679bf" providerId="AD" clId="Web-{CF8843BA-F4F5-41A7-AA20-98DD89A20042}" dt="2022-07-22T06:57:22.840" v="585" actId="20577"/>
          <ac:spMkLst>
            <pc:docMk/>
            <pc:sldMk cId="2651493010" sldId="831"/>
            <ac:spMk id="2" creationId="{21EA2AF2-1BB4-132B-4416-44EAE9B24D2C}"/>
          </ac:spMkLst>
        </pc:spChg>
        <pc:picChg chg="add del mod">
          <ac:chgData name="Snigdha Sen" userId="S::snigdha.sen@gat.ac.in::62ff6c0a-80c4-44cf-898f-8a6ba91679bf" providerId="AD" clId="Web-{CF8843BA-F4F5-41A7-AA20-98DD89A20042}" dt="2022-07-22T06:57:44.965" v="587"/>
          <ac:picMkLst>
            <pc:docMk/>
            <pc:sldMk cId="2651493010" sldId="831"/>
            <ac:picMk id="3" creationId="{68A912CD-8D2A-27C5-7F34-AFFB9B200364}"/>
          </ac:picMkLst>
        </pc:picChg>
        <pc:picChg chg="del">
          <ac:chgData name="Snigdha Sen" userId="S::snigdha.sen@gat.ac.in::62ff6c0a-80c4-44cf-898f-8a6ba91679bf" providerId="AD" clId="Web-{CF8843BA-F4F5-41A7-AA20-98DD89A20042}" dt="2022-07-22T05:18:50.047" v="154"/>
          <ac:picMkLst>
            <pc:docMk/>
            <pc:sldMk cId="2651493010" sldId="831"/>
            <ac:picMk id="6" creationId="{3126E4D9-1F3E-93DE-8F36-F078075ED1A7}"/>
          </ac:picMkLst>
        </pc:picChg>
      </pc:sldChg>
      <pc:sldChg chg="addSp delSp modSp add del replId">
        <pc:chgData name="Snigdha Sen" userId="S::snigdha.sen@gat.ac.in::62ff6c0a-80c4-44cf-898f-8a6ba91679bf" providerId="AD" clId="Web-{CF8843BA-F4F5-41A7-AA20-98DD89A20042}" dt="2022-07-22T07:02:30.922" v="696"/>
        <pc:sldMkLst>
          <pc:docMk/>
          <pc:sldMk cId="3546601476" sldId="832"/>
        </pc:sldMkLst>
        <pc:spChg chg="add del mod">
          <ac:chgData name="Snigdha Sen" userId="S::snigdha.sen@gat.ac.in::62ff6c0a-80c4-44cf-898f-8a6ba91679bf" providerId="AD" clId="Web-{CF8843BA-F4F5-41A7-AA20-98DD89A20042}" dt="2022-07-22T05:25:29.037" v="177"/>
          <ac:spMkLst>
            <pc:docMk/>
            <pc:sldMk cId="3546601476" sldId="832"/>
            <ac:spMk id="4" creationId="{26B2909B-1386-39F9-040F-DFC29A2EAF4D}"/>
          </ac:spMkLst>
        </pc:spChg>
        <pc:picChg chg="del">
          <ac:chgData name="Snigdha Sen" userId="S::snigdha.sen@gat.ac.in::62ff6c0a-80c4-44cf-898f-8a6ba91679bf" providerId="AD" clId="Web-{CF8843BA-F4F5-41A7-AA20-98DD89A20042}" dt="2022-07-22T05:25:17.365" v="176"/>
          <ac:picMkLst>
            <pc:docMk/>
            <pc:sldMk cId="3546601476" sldId="832"/>
            <ac:picMk id="5" creationId="{7B16C7E0-1B36-F4DE-E6CB-7E9C280088EA}"/>
          </ac:picMkLst>
        </pc:picChg>
        <pc:picChg chg="del">
          <ac:chgData name="Snigdha Sen" userId="S::snigdha.sen@gat.ac.in::62ff6c0a-80c4-44cf-898f-8a6ba91679bf" providerId="AD" clId="Web-{CF8843BA-F4F5-41A7-AA20-98DD89A20042}" dt="2022-07-22T05:25:30.928" v="178"/>
          <ac:picMkLst>
            <pc:docMk/>
            <pc:sldMk cId="3546601476" sldId="832"/>
            <ac:picMk id="6" creationId="{2F878697-801C-AB69-720C-B6979A5128B7}"/>
          </ac:picMkLst>
        </pc:picChg>
        <pc:picChg chg="add del mod">
          <ac:chgData name="Snigdha Sen" userId="S::snigdha.sen@gat.ac.in::62ff6c0a-80c4-44cf-898f-8a6ba91679bf" providerId="AD" clId="Web-{CF8843BA-F4F5-41A7-AA20-98DD89A20042}" dt="2022-07-22T07:01:51.281" v="683"/>
          <ac:picMkLst>
            <pc:docMk/>
            <pc:sldMk cId="3546601476" sldId="832"/>
            <ac:picMk id="7" creationId="{E5E29DB7-9B6B-A778-070A-55C9B92B0317}"/>
          </ac:picMkLst>
        </pc:picChg>
        <pc:picChg chg="del">
          <ac:chgData name="Snigdha Sen" userId="S::snigdha.sen@gat.ac.in::62ff6c0a-80c4-44cf-898f-8a6ba91679bf" providerId="AD" clId="Web-{CF8843BA-F4F5-41A7-AA20-98DD89A20042}" dt="2022-07-22T05:25:15.600" v="175"/>
          <ac:picMkLst>
            <pc:docMk/>
            <pc:sldMk cId="3546601476" sldId="832"/>
            <ac:picMk id="8" creationId="{CC8F18FA-2866-DBCC-404E-90E7800A148F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5:56:01.882" v="273" actId="20577"/>
        <pc:sldMkLst>
          <pc:docMk/>
          <pc:sldMk cId="1232097230" sldId="833"/>
        </pc:sldMkLst>
        <pc:spChg chg="mod">
          <ac:chgData name="Snigdha Sen" userId="S::snigdha.sen@gat.ac.in::62ff6c0a-80c4-44cf-898f-8a6ba91679bf" providerId="AD" clId="Web-{CF8843BA-F4F5-41A7-AA20-98DD89A20042}" dt="2022-07-22T05:56:01.882" v="273" actId="20577"/>
          <ac:spMkLst>
            <pc:docMk/>
            <pc:sldMk cId="1232097230" sldId="833"/>
            <ac:spMk id="2" creationId="{7860E789-8FA1-6D2B-D6C0-DB338F137673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5:55:27.553" v="269"/>
          <ac:spMkLst>
            <pc:docMk/>
            <pc:sldMk cId="1232097230" sldId="833"/>
            <ac:spMk id="6" creationId="{D864B73C-7336-79C3-B0F4-F46B2F52A42C}"/>
          </ac:spMkLst>
        </pc:spChg>
        <pc:picChg chg="del">
          <ac:chgData name="Snigdha Sen" userId="S::snigdha.sen@gat.ac.in::62ff6c0a-80c4-44cf-898f-8a6ba91679bf" providerId="AD" clId="Web-{CF8843BA-F4F5-41A7-AA20-98DD89A20042}" dt="2022-07-22T05:55:29.210" v="270"/>
          <ac:picMkLst>
            <pc:docMk/>
            <pc:sldMk cId="1232097230" sldId="833"/>
            <ac:picMk id="3" creationId="{7C19310F-D4FF-795E-2B0B-8E0915E817B9}"/>
          </ac:picMkLst>
        </pc:picChg>
        <pc:picChg chg="del">
          <ac:chgData name="Snigdha Sen" userId="S::snigdha.sen@gat.ac.in::62ff6c0a-80c4-44cf-898f-8a6ba91679bf" providerId="AD" clId="Web-{CF8843BA-F4F5-41A7-AA20-98DD89A20042}" dt="2022-07-22T05:55:18.444" v="268"/>
          <ac:picMkLst>
            <pc:docMk/>
            <pc:sldMk cId="1232097230" sldId="833"/>
            <ac:picMk id="4" creationId="{F3AB744D-3477-2A10-81BF-8F3D35AA315E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7:41.443" v="758" actId="20577"/>
        <pc:sldMkLst>
          <pc:docMk/>
          <pc:sldMk cId="3852768290" sldId="834"/>
        </pc:sldMkLst>
        <pc:spChg chg="mod">
          <ac:chgData name="Snigdha Sen" userId="S::snigdha.sen@gat.ac.in::62ff6c0a-80c4-44cf-898f-8a6ba91679bf" providerId="AD" clId="Web-{CF8843BA-F4F5-41A7-AA20-98DD89A20042}" dt="2022-07-22T07:07:41.443" v="758" actId="20577"/>
          <ac:spMkLst>
            <pc:docMk/>
            <pc:sldMk cId="3852768290" sldId="834"/>
            <ac:spMk id="2" creationId="{C5BFB422-8217-4EB8-AFA5-E9D5F3A726A9}"/>
          </ac:spMkLst>
        </pc:spChg>
        <pc:spChg chg="add mod">
          <ac:chgData name="Snigdha Sen" userId="S::snigdha.sen@gat.ac.in::62ff6c0a-80c4-44cf-898f-8a6ba91679bf" providerId="AD" clId="Web-{CF8843BA-F4F5-41A7-AA20-98DD89A20042}" dt="2022-07-22T06:31:57.522" v="306" actId="1076"/>
          <ac:spMkLst>
            <pc:docMk/>
            <pc:sldMk cId="3852768290" sldId="834"/>
            <ac:spMk id="3" creationId="{B28F30BB-5026-38EA-967B-D7A0AC5EB282}"/>
          </ac:spMkLst>
        </pc:spChg>
        <pc:spChg chg="mod">
          <ac:chgData name="Snigdha Sen" userId="S::snigdha.sen@gat.ac.in::62ff6c0a-80c4-44cf-898f-8a6ba91679bf" providerId="AD" clId="Web-{CF8843BA-F4F5-41A7-AA20-98DD89A20042}" dt="2022-07-22T06:31:18.599" v="290" actId="20577"/>
          <ac:spMkLst>
            <pc:docMk/>
            <pc:sldMk cId="3852768290" sldId="834"/>
            <ac:spMk id="9" creationId="{8567F724-6672-440A-9F71-9788519A8121}"/>
          </ac:spMkLst>
        </pc:spChg>
        <pc:picChg chg="del">
          <ac:chgData name="Snigdha Sen" userId="S::snigdha.sen@gat.ac.in::62ff6c0a-80c4-44cf-898f-8a6ba91679bf" providerId="AD" clId="Web-{CF8843BA-F4F5-41A7-AA20-98DD89A20042}" dt="2022-07-22T06:31:26.787" v="291"/>
          <ac:picMkLst>
            <pc:docMk/>
            <pc:sldMk cId="3852768290" sldId="834"/>
            <ac:picMk id="4" creationId="{915140E8-8BAB-7E82-EFA6-EBBB55B62140}"/>
          </ac:picMkLst>
        </pc:picChg>
      </pc:sldChg>
      <pc:sldChg chg="modSp add replId">
        <pc:chgData name="Snigdha Sen" userId="S::snigdha.sen@gat.ac.in::62ff6c0a-80c4-44cf-898f-8a6ba91679bf" providerId="AD" clId="Web-{CF8843BA-F4F5-41A7-AA20-98DD89A20042}" dt="2022-07-22T07:08:05.600" v="762" actId="20577"/>
        <pc:sldMkLst>
          <pc:docMk/>
          <pc:sldMk cId="2040198771" sldId="835"/>
        </pc:sldMkLst>
        <pc:spChg chg="mod">
          <ac:chgData name="Snigdha Sen" userId="S::snigdha.sen@gat.ac.in::62ff6c0a-80c4-44cf-898f-8a6ba91679bf" providerId="AD" clId="Web-{CF8843BA-F4F5-41A7-AA20-98DD89A20042}" dt="2022-07-22T07:08:05.600" v="762" actId="20577"/>
          <ac:spMkLst>
            <pc:docMk/>
            <pc:sldMk cId="2040198771" sldId="835"/>
            <ac:spMk id="2" creationId="{C5BFB422-8217-4EB8-AFA5-E9D5F3A726A9}"/>
          </ac:spMkLst>
        </pc:spChg>
        <pc:spChg chg="mod">
          <ac:chgData name="Snigdha Sen" userId="S::snigdha.sen@gat.ac.in::62ff6c0a-80c4-44cf-898f-8a6ba91679bf" providerId="AD" clId="Web-{CF8843BA-F4F5-41A7-AA20-98DD89A20042}" dt="2022-07-22T06:33:54.586" v="331" actId="20577"/>
          <ac:spMkLst>
            <pc:docMk/>
            <pc:sldMk cId="2040198771" sldId="835"/>
            <ac:spMk id="3" creationId="{B28F30BB-5026-38EA-967B-D7A0AC5EB282}"/>
          </ac:spMkLst>
        </pc:spChg>
      </pc:sldChg>
      <pc:sldChg chg="modSp add replId">
        <pc:chgData name="Snigdha Sen" userId="S::snigdha.sen@gat.ac.in::62ff6c0a-80c4-44cf-898f-8a6ba91679bf" providerId="AD" clId="Web-{CF8843BA-F4F5-41A7-AA20-98DD89A20042}" dt="2022-07-22T07:08:21.991" v="763" actId="20577"/>
        <pc:sldMkLst>
          <pc:docMk/>
          <pc:sldMk cId="2300347420" sldId="836"/>
        </pc:sldMkLst>
        <pc:spChg chg="mod">
          <ac:chgData name="Snigdha Sen" userId="S::snigdha.sen@gat.ac.in::62ff6c0a-80c4-44cf-898f-8a6ba91679bf" providerId="AD" clId="Web-{CF8843BA-F4F5-41A7-AA20-98DD89A20042}" dt="2022-07-22T07:08:21.991" v="763" actId="20577"/>
          <ac:spMkLst>
            <pc:docMk/>
            <pc:sldMk cId="2300347420" sldId="836"/>
            <ac:spMk id="2" creationId="{C5BFB422-8217-4EB8-AFA5-E9D5F3A726A9}"/>
          </ac:spMkLst>
        </pc:spChg>
        <pc:spChg chg="mod">
          <ac:chgData name="Snigdha Sen" userId="S::snigdha.sen@gat.ac.in::62ff6c0a-80c4-44cf-898f-8a6ba91679bf" providerId="AD" clId="Web-{CF8843BA-F4F5-41A7-AA20-98DD89A20042}" dt="2022-07-22T06:35:17.696" v="357" actId="20577"/>
          <ac:spMkLst>
            <pc:docMk/>
            <pc:sldMk cId="2300347420" sldId="836"/>
            <ac:spMk id="3" creationId="{B28F30BB-5026-38EA-967B-D7A0AC5EB282}"/>
          </ac:spMkLst>
        </pc:spChg>
      </pc:sldChg>
      <pc:sldChg chg="addSp modSp add replId">
        <pc:chgData name="Snigdha Sen" userId="S::snigdha.sen@gat.ac.in::62ff6c0a-80c4-44cf-898f-8a6ba91679bf" providerId="AD" clId="Web-{CF8843BA-F4F5-41A7-AA20-98DD89A20042}" dt="2022-07-22T07:07:56.131" v="761" actId="1076"/>
        <pc:sldMkLst>
          <pc:docMk/>
          <pc:sldMk cId="2503908621" sldId="837"/>
        </pc:sldMkLst>
        <pc:spChg chg="mod">
          <ac:chgData name="Snigdha Sen" userId="S::snigdha.sen@gat.ac.in::62ff6c0a-80c4-44cf-898f-8a6ba91679bf" providerId="AD" clId="Web-{CF8843BA-F4F5-41A7-AA20-98DD89A20042}" dt="2022-07-22T07:07:47.584" v="759" actId="20577"/>
          <ac:spMkLst>
            <pc:docMk/>
            <pc:sldMk cId="2503908621" sldId="837"/>
            <ac:spMk id="2" creationId="{C5BFB422-8217-4EB8-AFA5-E9D5F3A726A9}"/>
          </ac:spMkLst>
        </pc:spChg>
        <pc:spChg chg="mod">
          <ac:chgData name="Snigdha Sen" userId="S::snigdha.sen@gat.ac.in::62ff6c0a-80c4-44cf-898f-8a6ba91679bf" providerId="AD" clId="Web-{CF8843BA-F4F5-41A7-AA20-98DD89A20042}" dt="2022-07-22T06:35:51.056" v="363" actId="20577"/>
          <ac:spMkLst>
            <pc:docMk/>
            <pc:sldMk cId="2503908621" sldId="837"/>
            <ac:spMk id="3" creationId="{B28F30BB-5026-38EA-967B-D7A0AC5EB282}"/>
          </ac:spMkLst>
        </pc:spChg>
        <pc:spChg chg="add mod">
          <ac:chgData name="Snigdha Sen" userId="S::snigdha.sen@gat.ac.in::62ff6c0a-80c4-44cf-898f-8a6ba91679bf" providerId="AD" clId="Web-{CF8843BA-F4F5-41A7-AA20-98DD89A20042}" dt="2022-07-22T07:07:56.131" v="761" actId="1076"/>
          <ac:spMkLst>
            <pc:docMk/>
            <pc:sldMk cId="2503908621" sldId="837"/>
            <ac:spMk id="5" creationId="{820548A8-D6C8-FFBF-F170-D5742B6FA1BC}"/>
          </ac:spMkLst>
        </pc:spChg>
        <pc:picChg chg="add mod">
          <ac:chgData name="Snigdha Sen" userId="S::snigdha.sen@gat.ac.in::62ff6c0a-80c4-44cf-898f-8a6ba91679bf" providerId="AD" clId="Web-{CF8843BA-F4F5-41A7-AA20-98DD89A20042}" dt="2022-07-22T07:07:52.491" v="760" actId="1076"/>
          <ac:picMkLst>
            <pc:docMk/>
            <pc:sldMk cId="2503908621" sldId="837"/>
            <ac:picMk id="4" creationId="{6D7B6D7D-9DE3-0507-C4B4-852939FCCF4B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8:28.772" v="764" actId="20577"/>
        <pc:sldMkLst>
          <pc:docMk/>
          <pc:sldMk cId="528651899" sldId="838"/>
        </pc:sldMkLst>
        <pc:spChg chg="mod">
          <ac:chgData name="Snigdha Sen" userId="S::snigdha.sen@gat.ac.in::62ff6c0a-80c4-44cf-898f-8a6ba91679bf" providerId="AD" clId="Web-{CF8843BA-F4F5-41A7-AA20-98DD89A20042}" dt="2022-07-22T07:08:28.772" v="764" actId="20577"/>
          <ac:spMkLst>
            <pc:docMk/>
            <pc:sldMk cId="528651899" sldId="838"/>
            <ac:spMk id="2" creationId="{C5BFB422-8217-4EB8-AFA5-E9D5F3A726A9}"/>
          </ac:spMkLst>
        </pc:spChg>
        <pc:spChg chg="del mod">
          <ac:chgData name="Snigdha Sen" userId="S::snigdha.sen@gat.ac.in::62ff6c0a-80c4-44cf-898f-8a6ba91679bf" providerId="AD" clId="Web-{CF8843BA-F4F5-41A7-AA20-98DD89A20042}" dt="2022-07-22T06:37:42.449" v="391"/>
          <ac:spMkLst>
            <pc:docMk/>
            <pc:sldMk cId="528651899" sldId="838"/>
            <ac:spMk id="3" creationId="{B28F30BB-5026-38EA-967B-D7A0AC5EB282}"/>
          </ac:spMkLst>
        </pc:spChg>
        <pc:picChg chg="add mod">
          <ac:chgData name="Snigdha Sen" userId="S::snigdha.sen@gat.ac.in::62ff6c0a-80c4-44cf-898f-8a6ba91679bf" providerId="AD" clId="Web-{CF8843BA-F4F5-41A7-AA20-98DD89A20042}" dt="2022-07-22T06:38:02.558" v="398" actId="1076"/>
          <ac:picMkLst>
            <pc:docMk/>
            <pc:sldMk cId="528651899" sldId="838"/>
            <ac:picMk id="4" creationId="{624847C6-6772-A26E-FBEB-380797BFFEBB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8:34.850" v="765" actId="20577"/>
        <pc:sldMkLst>
          <pc:docMk/>
          <pc:sldMk cId="248608116" sldId="839"/>
        </pc:sldMkLst>
        <pc:spChg chg="mod">
          <ac:chgData name="Snigdha Sen" userId="S::snigdha.sen@gat.ac.in::62ff6c0a-80c4-44cf-898f-8a6ba91679bf" providerId="AD" clId="Web-{CF8843BA-F4F5-41A7-AA20-98DD89A20042}" dt="2022-07-22T07:08:34.850" v="765" actId="20577"/>
          <ac:spMkLst>
            <pc:docMk/>
            <pc:sldMk cId="248608116" sldId="839"/>
            <ac:spMk id="2" creationId="{C5BFB422-8217-4EB8-AFA5-E9D5F3A726A9}"/>
          </ac:spMkLst>
        </pc:spChg>
        <pc:spChg chg="add mod">
          <ac:chgData name="Snigdha Sen" userId="S::snigdha.sen@gat.ac.in::62ff6c0a-80c4-44cf-898f-8a6ba91679bf" providerId="AD" clId="Web-{CF8843BA-F4F5-41A7-AA20-98DD89A20042}" dt="2022-07-22T06:38:30.465" v="408" actId="14100"/>
          <ac:spMkLst>
            <pc:docMk/>
            <pc:sldMk cId="248608116" sldId="839"/>
            <ac:spMk id="3" creationId="{389D3A9A-F44A-50E9-0E18-922D8B55C40E}"/>
          </ac:spMkLst>
        </pc:spChg>
        <pc:picChg chg="del">
          <ac:chgData name="Snigdha Sen" userId="S::snigdha.sen@gat.ac.in::62ff6c0a-80c4-44cf-898f-8a6ba91679bf" providerId="AD" clId="Web-{CF8843BA-F4F5-41A7-AA20-98DD89A20042}" dt="2022-07-22T06:38:20.418" v="403"/>
          <ac:picMkLst>
            <pc:docMk/>
            <pc:sldMk cId="248608116" sldId="839"/>
            <ac:picMk id="4" creationId="{624847C6-6772-A26E-FBEB-380797BFFEBB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6:38:56.559" v="420" actId="14100"/>
          <ac:picMkLst>
            <pc:docMk/>
            <pc:sldMk cId="248608116" sldId="839"/>
            <ac:picMk id="5" creationId="{06830118-2DDF-854A-BC1E-89A63143B81F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8:40.679" v="766" actId="20577"/>
        <pc:sldMkLst>
          <pc:docMk/>
          <pc:sldMk cId="1341733154" sldId="840"/>
        </pc:sldMkLst>
        <pc:spChg chg="mod">
          <ac:chgData name="Snigdha Sen" userId="S::snigdha.sen@gat.ac.in::62ff6c0a-80c4-44cf-898f-8a6ba91679bf" providerId="AD" clId="Web-{CF8843BA-F4F5-41A7-AA20-98DD89A20042}" dt="2022-07-22T07:08:40.679" v="766" actId="20577"/>
          <ac:spMkLst>
            <pc:docMk/>
            <pc:sldMk cId="1341733154" sldId="840"/>
            <ac:spMk id="2" creationId="{C5BFB422-8217-4EB8-AFA5-E9D5F3A726A9}"/>
          </ac:spMkLst>
        </pc:spChg>
        <pc:spChg chg="del">
          <ac:chgData name="Snigdha Sen" userId="S::snigdha.sen@gat.ac.in::62ff6c0a-80c4-44cf-898f-8a6ba91679bf" providerId="AD" clId="Web-{CF8843BA-F4F5-41A7-AA20-98DD89A20042}" dt="2022-07-22T06:39:38.325" v="424"/>
          <ac:spMkLst>
            <pc:docMk/>
            <pc:sldMk cId="1341733154" sldId="840"/>
            <ac:spMk id="3" creationId="{389D3A9A-F44A-50E9-0E18-922D8B55C40E}"/>
          </ac:spMkLst>
        </pc:spChg>
        <pc:picChg chg="del">
          <ac:chgData name="Snigdha Sen" userId="S::snigdha.sen@gat.ac.in::62ff6c0a-80c4-44cf-898f-8a6ba91679bf" providerId="AD" clId="Web-{CF8843BA-F4F5-41A7-AA20-98DD89A20042}" dt="2022-07-22T06:39:34.638" v="423"/>
          <ac:picMkLst>
            <pc:docMk/>
            <pc:sldMk cId="1341733154" sldId="840"/>
            <ac:picMk id="5" creationId="{06830118-2DDF-854A-BC1E-89A63143B81F}"/>
          </ac:picMkLst>
        </pc:picChg>
        <pc:picChg chg="add">
          <ac:chgData name="Snigdha Sen" userId="S::snigdha.sen@gat.ac.in::62ff6c0a-80c4-44cf-898f-8a6ba91679bf" providerId="AD" clId="Web-{CF8843BA-F4F5-41A7-AA20-98DD89A20042}" dt="2022-07-22T06:39:47.200" v="425"/>
          <ac:picMkLst>
            <pc:docMk/>
            <pc:sldMk cId="1341733154" sldId="840"/>
            <ac:picMk id="6" creationId="{26B546C8-AA9A-78BA-9763-E87141A37160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6:40:05.294" v="433" actId="14100"/>
          <ac:picMkLst>
            <pc:docMk/>
            <pc:sldMk cId="1341733154" sldId="840"/>
            <ac:picMk id="7" creationId="{CDE5AE8C-B120-83C1-16C7-C7D552FEFAAB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8:49.054" v="767" actId="20577"/>
        <pc:sldMkLst>
          <pc:docMk/>
          <pc:sldMk cId="947022613" sldId="841"/>
        </pc:sldMkLst>
        <pc:spChg chg="mod">
          <ac:chgData name="Snigdha Sen" userId="S::snigdha.sen@gat.ac.in::62ff6c0a-80c4-44cf-898f-8a6ba91679bf" providerId="AD" clId="Web-{CF8843BA-F4F5-41A7-AA20-98DD89A20042}" dt="2022-07-22T07:08:49.054" v="767" actId="20577"/>
          <ac:spMkLst>
            <pc:docMk/>
            <pc:sldMk cId="947022613" sldId="841"/>
            <ac:spMk id="2" creationId="{C5BFB422-8217-4EB8-AFA5-E9D5F3A726A9}"/>
          </ac:spMkLst>
        </pc:spChg>
        <pc:picChg chg="add mod">
          <ac:chgData name="Snigdha Sen" userId="S::snigdha.sen@gat.ac.in::62ff6c0a-80c4-44cf-898f-8a6ba91679bf" providerId="AD" clId="Web-{CF8843BA-F4F5-41A7-AA20-98DD89A20042}" dt="2022-07-22T06:41:51.577" v="468" actId="14100"/>
          <ac:picMkLst>
            <pc:docMk/>
            <pc:sldMk cId="947022613" sldId="841"/>
            <ac:picMk id="3" creationId="{D5F51D7D-EE3A-6F9A-625D-F0A0C01464C5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6:41:55.577" v="469" actId="1076"/>
          <ac:picMkLst>
            <pc:docMk/>
            <pc:sldMk cId="947022613" sldId="841"/>
            <ac:picMk id="4" creationId="{38BF87BA-3D7E-9ECC-0C47-4823E1DE30B9}"/>
          </ac:picMkLst>
        </pc:picChg>
        <pc:picChg chg="del">
          <ac:chgData name="Snigdha Sen" userId="S::snigdha.sen@gat.ac.in::62ff6c0a-80c4-44cf-898f-8a6ba91679bf" providerId="AD" clId="Web-{CF8843BA-F4F5-41A7-AA20-98DD89A20042}" dt="2022-07-22T06:41:04.389" v="450"/>
          <ac:picMkLst>
            <pc:docMk/>
            <pc:sldMk cId="947022613" sldId="841"/>
            <ac:picMk id="6" creationId="{26B546C8-AA9A-78BA-9763-E87141A37160}"/>
          </ac:picMkLst>
        </pc:picChg>
        <pc:picChg chg="del">
          <ac:chgData name="Snigdha Sen" userId="S::snigdha.sen@gat.ac.in::62ff6c0a-80c4-44cf-898f-8a6ba91679bf" providerId="AD" clId="Web-{CF8843BA-F4F5-41A7-AA20-98DD89A20042}" dt="2022-07-22T06:41:05.514" v="451"/>
          <ac:picMkLst>
            <pc:docMk/>
            <pc:sldMk cId="947022613" sldId="841"/>
            <ac:picMk id="7" creationId="{CDE5AE8C-B120-83C1-16C7-C7D552FEFAAB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6:58:17.356" v="599" actId="20577"/>
        <pc:sldMkLst>
          <pc:docMk/>
          <pc:sldMk cId="1805117312" sldId="842"/>
        </pc:sldMkLst>
        <pc:spChg chg="mod">
          <ac:chgData name="Snigdha Sen" userId="S::snigdha.sen@gat.ac.in::62ff6c0a-80c4-44cf-898f-8a6ba91679bf" providerId="AD" clId="Web-{CF8843BA-F4F5-41A7-AA20-98DD89A20042}" dt="2022-07-22T06:58:17.356" v="599" actId="20577"/>
          <ac:spMkLst>
            <pc:docMk/>
            <pc:sldMk cId="1805117312" sldId="842"/>
            <ac:spMk id="2" creationId="{21EA2AF2-1BB4-132B-4416-44EAE9B24D2C}"/>
          </ac:spMkLst>
        </pc:spChg>
        <pc:picChg chg="add mod">
          <ac:chgData name="Snigdha Sen" userId="S::snigdha.sen@gat.ac.in::62ff6c0a-80c4-44cf-898f-8a6ba91679bf" providerId="AD" clId="Web-{CF8843BA-F4F5-41A7-AA20-98DD89A20042}" dt="2022-07-22T06:57:57.168" v="593" actId="1076"/>
          <ac:picMkLst>
            <pc:docMk/>
            <pc:sldMk cId="1805117312" sldId="842"/>
            <ac:picMk id="3" creationId="{4E675EFC-0D5C-4F00-AF72-AE6A26E9571C}"/>
          </ac:picMkLst>
        </pc:picChg>
        <pc:picChg chg="del">
          <ac:chgData name="Snigdha Sen" userId="S::snigdha.sen@gat.ac.in::62ff6c0a-80c4-44cf-898f-8a6ba91679bf" providerId="AD" clId="Web-{CF8843BA-F4F5-41A7-AA20-98DD89A20042}" dt="2022-07-22T06:57:48.856" v="588"/>
          <ac:picMkLst>
            <pc:docMk/>
            <pc:sldMk cId="1805117312" sldId="842"/>
            <ac:picMk id="6" creationId="{3126E4D9-1F3E-93DE-8F36-F078075ED1A7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4:38.955" v="735" actId="20577"/>
        <pc:sldMkLst>
          <pc:docMk/>
          <pc:sldMk cId="1914697144" sldId="843"/>
        </pc:sldMkLst>
        <pc:spChg chg="mod">
          <ac:chgData name="Snigdha Sen" userId="S::snigdha.sen@gat.ac.in::62ff6c0a-80c4-44cf-898f-8a6ba91679bf" providerId="AD" clId="Web-{CF8843BA-F4F5-41A7-AA20-98DD89A20042}" dt="2022-07-22T07:04:38.955" v="735" actId="20577"/>
          <ac:spMkLst>
            <pc:docMk/>
            <pc:sldMk cId="1914697144" sldId="843"/>
            <ac:spMk id="2" creationId="{21EA2AF2-1BB4-132B-4416-44EAE9B24D2C}"/>
          </ac:spMkLst>
        </pc:spChg>
        <pc:picChg chg="add del">
          <ac:chgData name="Snigdha Sen" userId="S::snigdha.sen@gat.ac.in::62ff6c0a-80c4-44cf-898f-8a6ba91679bf" providerId="AD" clId="Web-{CF8843BA-F4F5-41A7-AA20-98DD89A20042}" dt="2022-07-22T07:00:22.655" v="647"/>
          <ac:picMkLst>
            <pc:docMk/>
            <pc:sldMk cId="1914697144" sldId="843"/>
            <ac:picMk id="3" creationId="{4E675EFC-0D5C-4F00-AF72-AE6A26E9571C}"/>
          </ac:picMkLst>
        </pc:picChg>
        <pc:picChg chg="add del mod">
          <ac:chgData name="Snigdha Sen" userId="S::snigdha.sen@gat.ac.in::62ff6c0a-80c4-44cf-898f-8a6ba91679bf" providerId="AD" clId="Web-{CF8843BA-F4F5-41A7-AA20-98DD89A20042}" dt="2022-07-22T07:00:05.858" v="641"/>
          <ac:picMkLst>
            <pc:docMk/>
            <pc:sldMk cId="1914697144" sldId="843"/>
            <ac:picMk id="4" creationId="{17D3BFA5-61CD-257D-891C-A7857FFB2C2D}"/>
          </ac:picMkLst>
        </pc:picChg>
        <pc:picChg chg="add del mod">
          <ac:chgData name="Snigdha Sen" userId="S::snigdha.sen@gat.ac.in::62ff6c0a-80c4-44cf-898f-8a6ba91679bf" providerId="AD" clId="Web-{CF8843BA-F4F5-41A7-AA20-98DD89A20042}" dt="2022-07-22T07:00:05.858" v="640"/>
          <ac:picMkLst>
            <pc:docMk/>
            <pc:sldMk cId="1914697144" sldId="843"/>
            <ac:picMk id="5" creationId="{B553056C-6FD6-2D58-7EF2-73381B970A87}"/>
          </ac:picMkLst>
        </pc:picChg>
        <pc:picChg chg="add del mod">
          <ac:chgData name="Snigdha Sen" userId="S::snigdha.sen@gat.ac.in::62ff6c0a-80c4-44cf-898f-8a6ba91679bf" providerId="AD" clId="Web-{CF8843BA-F4F5-41A7-AA20-98DD89A20042}" dt="2022-07-22T07:00:05.858" v="639"/>
          <ac:picMkLst>
            <pc:docMk/>
            <pc:sldMk cId="1914697144" sldId="843"/>
            <ac:picMk id="6" creationId="{C8A865C5-CCF5-E80C-D4C6-ACCA843A0ACA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02:08.594" v="690" actId="1076"/>
          <ac:picMkLst>
            <pc:docMk/>
            <pc:sldMk cId="1914697144" sldId="843"/>
            <ac:picMk id="7" creationId="{3BAC1446-5A64-BB41-8CDB-1F3D537A1BD7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02:19.766" v="692" actId="1076"/>
          <ac:picMkLst>
            <pc:docMk/>
            <pc:sldMk cId="1914697144" sldId="843"/>
            <ac:picMk id="8" creationId="{8881BB27-B616-0C3C-B1FE-273AAE2F7758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02:26.938" v="695" actId="1076"/>
          <ac:picMkLst>
            <pc:docMk/>
            <pc:sldMk cId="1914697144" sldId="843"/>
            <ac:picMk id="9" creationId="{51731C21-95B5-E386-C426-A40355C3CBF9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02:05.063" v="688" actId="1076"/>
          <ac:picMkLst>
            <pc:docMk/>
            <pc:sldMk cId="1914697144" sldId="843"/>
            <ac:picMk id="10" creationId="{19E0137F-146E-32F2-869B-77060850EB29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04:46.987" v="736" actId="20577"/>
        <pc:sldMkLst>
          <pc:docMk/>
          <pc:sldMk cId="355146725" sldId="844"/>
        </pc:sldMkLst>
        <pc:spChg chg="mod">
          <ac:chgData name="Snigdha Sen" userId="S::snigdha.sen@gat.ac.in::62ff6c0a-80c4-44cf-898f-8a6ba91679bf" providerId="AD" clId="Web-{CF8843BA-F4F5-41A7-AA20-98DD89A20042}" dt="2022-07-22T07:04:46.987" v="736" actId="20577"/>
          <ac:spMkLst>
            <pc:docMk/>
            <pc:sldMk cId="355146725" sldId="844"/>
            <ac:spMk id="2" creationId="{21EA2AF2-1BB4-132B-4416-44EAE9B24D2C}"/>
          </ac:spMkLst>
        </pc:spChg>
        <pc:spChg chg="add mod">
          <ac:chgData name="Snigdha Sen" userId="S::snigdha.sen@gat.ac.in::62ff6c0a-80c4-44cf-898f-8a6ba91679bf" providerId="AD" clId="Web-{CF8843BA-F4F5-41A7-AA20-98DD89A20042}" dt="2022-07-22T07:03:14.642" v="709" actId="1076"/>
          <ac:spMkLst>
            <pc:docMk/>
            <pc:sldMk cId="355146725" sldId="844"/>
            <ac:spMk id="12" creationId="{5E413E75-6EE6-2B2F-C139-BD5597CD542B}"/>
          </ac:spMkLst>
        </pc:spChg>
        <pc:spChg chg="add mod">
          <ac:chgData name="Snigdha Sen" userId="S::snigdha.sen@gat.ac.in::62ff6c0a-80c4-44cf-898f-8a6ba91679bf" providerId="AD" clId="Web-{CF8843BA-F4F5-41A7-AA20-98DD89A20042}" dt="2022-07-22T07:03:09.938" v="707" actId="1076"/>
          <ac:spMkLst>
            <pc:docMk/>
            <pc:sldMk cId="355146725" sldId="844"/>
            <ac:spMk id="14" creationId="{AB49526D-2928-B25B-C33D-D72F7EF22BAD}"/>
          </ac:spMkLst>
        </pc:spChg>
        <pc:spChg chg="add mod">
          <ac:chgData name="Snigdha Sen" userId="S::snigdha.sen@gat.ac.in::62ff6c0a-80c4-44cf-898f-8a6ba91679bf" providerId="AD" clId="Web-{CF8843BA-F4F5-41A7-AA20-98DD89A20042}" dt="2022-07-22T07:03:40.314" v="722" actId="1076"/>
          <ac:spMkLst>
            <pc:docMk/>
            <pc:sldMk cId="355146725" sldId="844"/>
            <ac:spMk id="15" creationId="{9F7C6740-7408-ED90-EB62-8038ACE87472}"/>
          </ac:spMkLst>
        </pc:spChg>
        <pc:spChg chg="add mod">
          <ac:chgData name="Snigdha Sen" userId="S::snigdha.sen@gat.ac.in::62ff6c0a-80c4-44cf-898f-8a6ba91679bf" providerId="AD" clId="Web-{CF8843BA-F4F5-41A7-AA20-98DD89A20042}" dt="2022-07-22T07:03:57.861" v="733" actId="1076"/>
          <ac:spMkLst>
            <pc:docMk/>
            <pc:sldMk cId="355146725" sldId="844"/>
            <ac:spMk id="16" creationId="{9F7C6740-7408-ED90-EB62-8038ACE87472}"/>
          </ac:spMkLst>
        </pc:spChg>
        <pc:picChg chg="add mod">
          <ac:chgData name="Snigdha Sen" userId="S::snigdha.sen@gat.ac.in::62ff6c0a-80c4-44cf-898f-8a6ba91679bf" providerId="AD" clId="Web-{CF8843BA-F4F5-41A7-AA20-98DD89A20042}" dt="2022-07-22T07:03:12.485" v="708" actId="1076"/>
          <ac:picMkLst>
            <pc:docMk/>
            <pc:sldMk cId="355146725" sldId="844"/>
            <ac:picMk id="4" creationId="{21C8C9E5-9F27-FB29-8324-E3FC2FC5219F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03:04.782" v="706" actId="1076"/>
          <ac:picMkLst>
            <pc:docMk/>
            <pc:sldMk cId="355146725" sldId="844"/>
            <ac:picMk id="6" creationId="{1756246D-8600-F471-F7E2-4B4FB71E0A5F}"/>
          </ac:picMkLst>
        </pc:picChg>
        <pc:picChg chg="del">
          <ac:chgData name="Snigdha Sen" userId="S::snigdha.sen@gat.ac.in::62ff6c0a-80c4-44cf-898f-8a6ba91679bf" providerId="AD" clId="Web-{CF8843BA-F4F5-41A7-AA20-98DD89A20042}" dt="2022-07-22T07:02:38.501" v="698"/>
          <ac:picMkLst>
            <pc:docMk/>
            <pc:sldMk cId="355146725" sldId="844"/>
            <ac:picMk id="7" creationId="{3BAC1446-5A64-BB41-8CDB-1F3D537A1BD7}"/>
          </ac:picMkLst>
        </pc:picChg>
        <pc:picChg chg="del">
          <ac:chgData name="Snigdha Sen" userId="S::snigdha.sen@gat.ac.in::62ff6c0a-80c4-44cf-898f-8a6ba91679bf" providerId="AD" clId="Web-{CF8843BA-F4F5-41A7-AA20-98DD89A20042}" dt="2022-07-22T07:02:40.297" v="699"/>
          <ac:picMkLst>
            <pc:docMk/>
            <pc:sldMk cId="355146725" sldId="844"/>
            <ac:picMk id="8" creationId="{8881BB27-B616-0C3C-B1FE-273AAE2F7758}"/>
          </ac:picMkLst>
        </pc:picChg>
        <pc:picChg chg="del">
          <ac:chgData name="Snigdha Sen" userId="S::snigdha.sen@gat.ac.in::62ff6c0a-80c4-44cf-898f-8a6ba91679bf" providerId="AD" clId="Web-{CF8843BA-F4F5-41A7-AA20-98DD89A20042}" dt="2022-07-22T07:02:42.063" v="700"/>
          <ac:picMkLst>
            <pc:docMk/>
            <pc:sldMk cId="355146725" sldId="844"/>
            <ac:picMk id="9" creationId="{51731C21-95B5-E386-C426-A40355C3CBF9}"/>
          </ac:picMkLst>
        </pc:picChg>
        <pc:picChg chg="del">
          <ac:chgData name="Snigdha Sen" userId="S::snigdha.sen@gat.ac.in::62ff6c0a-80c4-44cf-898f-8a6ba91679bf" providerId="AD" clId="Web-{CF8843BA-F4F5-41A7-AA20-98DD89A20042}" dt="2022-07-22T07:02:43.969" v="701"/>
          <ac:picMkLst>
            <pc:docMk/>
            <pc:sldMk cId="355146725" sldId="844"/>
            <ac:picMk id="10" creationId="{19E0137F-146E-32F2-869B-77060850EB29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14:59.465" v="808" actId="20577"/>
        <pc:sldMkLst>
          <pc:docMk/>
          <pc:sldMk cId="760972784" sldId="845"/>
        </pc:sldMkLst>
        <pc:spChg chg="mod">
          <ac:chgData name="Snigdha Sen" userId="S::snigdha.sen@gat.ac.in::62ff6c0a-80c4-44cf-898f-8a6ba91679bf" providerId="AD" clId="Web-{CF8843BA-F4F5-41A7-AA20-98DD89A20042}" dt="2022-07-22T07:14:59.465" v="808" actId="20577"/>
          <ac:spMkLst>
            <pc:docMk/>
            <pc:sldMk cId="760972784" sldId="845"/>
            <ac:spMk id="2" creationId="{6B251984-B09C-4E5C-B328-3997030A5375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7:11:32.806" v="773"/>
          <ac:spMkLst>
            <pc:docMk/>
            <pc:sldMk cId="760972784" sldId="845"/>
            <ac:spMk id="4" creationId="{2CC27939-A09F-AB0C-3962-1D98D3AF03D7}"/>
          </ac:spMkLst>
        </pc:spChg>
        <pc:spChg chg="del mod">
          <ac:chgData name="Snigdha Sen" userId="S::snigdha.sen@gat.ac.in::62ff6c0a-80c4-44cf-898f-8a6ba91679bf" providerId="AD" clId="Web-{CF8843BA-F4F5-41A7-AA20-98DD89A20042}" dt="2022-07-22T07:11:27.681" v="771"/>
          <ac:spMkLst>
            <pc:docMk/>
            <pc:sldMk cId="760972784" sldId="845"/>
            <ac:spMk id="7" creationId="{97394DBD-B38E-4ADA-A586-C71140E73F06}"/>
          </ac:spMkLst>
        </pc:spChg>
        <pc:picChg chg="del">
          <ac:chgData name="Snigdha Sen" userId="S::snigdha.sen@gat.ac.in::62ff6c0a-80c4-44cf-898f-8a6ba91679bf" providerId="AD" clId="Web-{CF8843BA-F4F5-41A7-AA20-98DD89A20042}" dt="2022-07-22T07:11:29.134" v="772"/>
          <ac:picMkLst>
            <pc:docMk/>
            <pc:sldMk cId="760972784" sldId="845"/>
            <ac:picMk id="5" creationId="{99946EF5-C99B-4B7F-A7E7-8CE1FE958CF9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14:23.465" v="801" actId="1076"/>
          <ac:picMkLst>
            <pc:docMk/>
            <pc:sldMk cId="760972784" sldId="845"/>
            <ac:picMk id="6" creationId="{BBC6BA10-E5FA-8CFE-DE79-84C3F3EB89DF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7:14:25.793" v="802" actId="1076"/>
          <ac:picMkLst>
            <pc:docMk/>
            <pc:sldMk cId="760972784" sldId="845"/>
            <ac:picMk id="8" creationId="{3FF56768-7805-CBE8-A723-ACE5A81B3A94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7:15:23.825" v="827" actId="20577"/>
        <pc:sldMkLst>
          <pc:docMk/>
          <pc:sldMk cId="370315216" sldId="846"/>
        </pc:sldMkLst>
        <pc:spChg chg="mod">
          <ac:chgData name="Snigdha Sen" userId="S::snigdha.sen@gat.ac.in::62ff6c0a-80c4-44cf-898f-8a6ba91679bf" providerId="AD" clId="Web-{CF8843BA-F4F5-41A7-AA20-98DD89A20042}" dt="2022-07-22T07:15:23.825" v="827" actId="20577"/>
          <ac:spMkLst>
            <pc:docMk/>
            <pc:sldMk cId="370315216" sldId="846"/>
            <ac:spMk id="2" creationId="{6B251984-B09C-4E5C-B328-3997030A5375}"/>
          </ac:spMkLst>
        </pc:spChg>
        <pc:picChg chg="add mod">
          <ac:chgData name="Snigdha Sen" userId="S::snigdha.sen@gat.ac.in::62ff6c0a-80c4-44cf-898f-8a6ba91679bf" providerId="AD" clId="Web-{CF8843BA-F4F5-41A7-AA20-98DD89A20042}" dt="2022-07-22T07:13:55.574" v="794" actId="14100"/>
          <ac:picMkLst>
            <pc:docMk/>
            <pc:sldMk cId="370315216" sldId="846"/>
            <ac:picMk id="3" creationId="{777770E6-938D-52BD-7718-CE19A574EB99}"/>
          </ac:picMkLst>
        </pc:picChg>
        <pc:picChg chg="del">
          <ac:chgData name="Snigdha Sen" userId="S::snigdha.sen@gat.ac.in::62ff6c0a-80c4-44cf-898f-8a6ba91679bf" providerId="AD" clId="Web-{CF8843BA-F4F5-41A7-AA20-98DD89A20042}" dt="2022-07-22T07:12:49.338" v="788"/>
          <ac:picMkLst>
            <pc:docMk/>
            <pc:sldMk cId="370315216" sldId="846"/>
            <ac:picMk id="6" creationId="{BBC6BA10-E5FA-8CFE-DE79-84C3F3EB89DF}"/>
          </ac:picMkLst>
        </pc:picChg>
        <pc:picChg chg="del">
          <ac:chgData name="Snigdha Sen" userId="S::snigdha.sen@gat.ac.in::62ff6c0a-80c4-44cf-898f-8a6ba91679bf" providerId="AD" clId="Web-{CF8843BA-F4F5-41A7-AA20-98DD89A20042}" dt="2022-07-22T07:12:50.417" v="789"/>
          <ac:picMkLst>
            <pc:docMk/>
            <pc:sldMk cId="370315216" sldId="846"/>
            <ac:picMk id="8" creationId="{3FF56768-7805-CBE8-A723-ACE5A81B3A94}"/>
          </ac:picMkLst>
        </pc:picChg>
      </pc:sldChg>
      <pc:sldChg chg="addSp delSp modSp add replId">
        <pc:chgData name="Snigdha Sen" userId="S::snigdha.sen@gat.ac.in::62ff6c0a-80c4-44cf-898f-8a6ba91679bf" providerId="AD" clId="Web-{CF8843BA-F4F5-41A7-AA20-98DD89A20042}" dt="2022-07-22T09:01:52.266" v="904" actId="20577"/>
        <pc:sldMkLst>
          <pc:docMk/>
          <pc:sldMk cId="1691069556" sldId="847"/>
        </pc:sldMkLst>
        <pc:spChg chg="mod">
          <ac:chgData name="Snigdha Sen" userId="S::snigdha.sen@gat.ac.in::62ff6c0a-80c4-44cf-898f-8a6ba91679bf" providerId="AD" clId="Web-{CF8843BA-F4F5-41A7-AA20-98DD89A20042}" dt="2022-07-22T08:43:17.960" v="852" actId="20577"/>
          <ac:spMkLst>
            <pc:docMk/>
            <pc:sldMk cId="1691069556" sldId="847"/>
            <ac:spMk id="2" creationId="{0A8B1790-462D-ADE8-409C-D153A4860DCF}"/>
          </ac:spMkLst>
        </pc:spChg>
        <pc:spChg chg="mod">
          <ac:chgData name="Snigdha Sen" userId="S::snigdha.sen@gat.ac.in::62ff6c0a-80c4-44cf-898f-8a6ba91679bf" providerId="AD" clId="Web-{CF8843BA-F4F5-41A7-AA20-98DD89A20042}" dt="2022-07-22T08:42:12.537" v="834" actId="20577"/>
          <ac:spMkLst>
            <pc:docMk/>
            <pc:sldMk cId="1691069556" sldId="847"/>
            <ac:spMk id="6" creationId="{DFA483DC-B3DB-C4D1-C862-6859C25D0753}"/>
          </ac:spMkLst>
        </pc:spChg>
        <pc:spChg chg="add del mod">
          <ac:chgData name="Snigdha Sen" userId="S::snigdha.sen@gat.ac.in::62ff6c0a-80c4-44cf-898f-8a6ba91679bf" providerId="AD" clId="Web-{CF8843BA-F4F5-41A7-AA20-98DD89A20042}" dt="2022-07-22T08:42:53.428" v="835"/>
          <ac:spMkLst>
            <pc:docMk/>
            <pc:sldMk cId="1691069556" sldId="847"/>
            <ac:spMk id="9" creationId="{0CF7C40C-690E-4725-DFA7-63B1640AE0BF}"/>
          </ac:spMkLst>
        </pc:spChg>
        <pc:spChg chg="add mod">
          <ac:chgData name="Snigdha Sen" userId="S::snigdha.sen@gat.ac.in::62ff6c0a-80c4-44cf-898f-8a6ba91679bf" providerId="AD" clId="Web-{CF8843BA-F4F5-41A7-AA20-98DD89A20042}" dt="2022-07-22T09:01:52.266" v="904" actId="20577"/>
          <ac:spMkLst>
            <pc:docMk/>
            <pc:sldMk cId="1691069556" sldId="847"/>
            <ac:spMk id="12" creationId="{CCE6F3DF-DFD8-F54D-2A31-A4479C562E1E}"/>
          </ac:spMkLst>
        </pc:spChg>
        <pc:picChg chg="del">
          <ac:chgData name="Snigdha Sen" userId="S::snigdha.sen@gat.ac.in::62ff6c0a-80c4-44cf-898f-8a6ba91679bf" providerId="AD" clId="Web-{CF8843BA-F4F5-41A7-AA20-98DD89A20042}" dt="2022-07-22T08:42:03.208" v="829"/>
          <ac:picMkLst>
            <pc:docMk/>
            <pc:sldMk cId="1691069556" sldId="847"/>
            <ac:picMk id="3" creationId="{704CB112-71D6-0400-641B-6F507D9CCF3A}"/>
          </ac:picMkLst>
        </pc:picChg>
        <pc:picChg chg="del">
          <ac:chgData name="Snigdha Sen" userId="S::snigdha.sen@gat.ac.in::62ff6c0a-80c4-44cf-898f-8a6ba91679bf" providerId="AD" clId="Web-{CF8843BA-F4F5-41A7-AA20-98DD89A20042}" dt="2022-07-22T08:42:07.786" v="832"/>
          <ac:picMkLst>
            <pc:docMk/>
            <pc:sldMk cId="1691069556" sldId="847"/>
            <ac:picMk id="4" creationId="{5CA76A34-762F-ADE0-A6D4-95D48D6748E0}"/>
          </ac:picMkLst>
        </pc:picChg>
        <pc:picChg chg="del">
          <ac:chgData name="Snigdha Sen" userId="S::snigdha.sen@gat.ac.in::62ff6c0a-80c4-44cf-898f-8a6ba91679bf" providerId="AD" clId="Web-{CF8843BA-F4F5-41A7-AA20-98DD89A20042}" dt="2022-07-22T08:42:05.271" v="831"/>
          <ac:picMkLst>
            <pc:docMk/>
            <pc:sldMk cId="1691069556" sldId="847"/>
            <ac:picMk id="5" creationId="{F5C2F51E-EB77-B99B-50B6-8ECA099D2F28}"/>
          </ac:picMkLst>
        </pc:picChg>
        <pc:picChg chg="del">
          <ac:chgData name="Snigdha Sen" userId="S::snigdha.sen@gat.ac.in::62ff6c0a-80c4-44cf-898f-8a6ba91679bf" providerId="AD" clId="Web-{CF8843BA-F4F5-41A7-AA20-98DD89A20042}" dt="2022-07-22T08:42:04.333" v="830"/>
          <ac:picMkLst>
            <pc:docMk/>
            <pc:sldMk cId="1691069556" sldId="847"/>
            <ac:picMk id="8" creationId="{47A316E5-8B97-8BE0-CA20-D987D183BD9D}"/>
          </ac:picMkLst>
        </pc:picChg>
        <pc:picChg chg="add mod ord">
          <ac:chgData name="Snigdha Sen" userId="S::snigdha.sen@gat.ac.in::62ff6c0a-80c4-44cf-898f-8a6ba91679bf" providerId="AD" clId="Web-{CF8843BA-F4F5-41A7-AA20-98DD89A20042}" dt="2022-07-22T08:53:09.694" v="869" actId="1076"/>
          <ac:picMkLst>
            <pc:docMk/>
            <pc:sldMk cId="1691069556" sldId="847"/>
            <ac:picMk id="10" creationId="{9749D6B9-5F64-0F87-1F34-920BB11E36C2}"/>
          </ac:picMkLst>
        </pc:picChg>
        <pc:picChg chg="add mod">
          <ac:chgData name="Snigdha Sen" userId="S::snigdha.sen@gat.ac.in::62ff6c0a-80c4-44cf-898f-8a6ba91679bf" providerId="AD" clId="Web-{CF8843BA-F4F5-41A7-AA20-98DD89A20042}" dt="2022-07-22T08:44:56.590" v="860" actId="1076"/>
          <ac:picMkLst>
            <pc:docMk/>
            <pc:sldMk cId="1691069556" sldId="847"/>
            <ac:picMk id="11" creationId="{82350141-292B-876C-9E57-6BFACFB26605}"/>
          </ac:picMkLst>
        </pc:picChg>
      </pc:sldChg>
      <pc:sldChg chg="addSp modSp add">
        <pc:chgData name="Snigdha Sen" userId="S::snigdha.sen@gat.ac.in::62ff6c0a-80c4-44cf-898f-8a6ba91679bf" providerId="AD" clId="Web-{CF8843BA-F4F5-41A7-AA20-98DD89A20042}" dt="2022-07-22T10:48:11.711" v="964" actId="14100"/>
        <pc:sldMkLst>
          <pc:docMk/>
          <pc:sldMk cId="1771958426" sldId="848"/>
        </pc:sldMkLst>
        <pc:spChg chg="mod">
          <ac:chgData name="Snigdha Sen" userId="S::snigdha.sen@gat.ac.in::62ff6c0a-80c4-44cf-898f-8a6ba91679bf" providerId="AD" clId="Web-{CF8843BA-F4F5-41A7-AA20-98DD89A20042}" dt="2022-07-22T10:45:48.569" v="919" actId="20577"/>
          <ac:spMkLst>
            <pc:docMk/>
            <pc:sldMk cId="1771958426" sldId="848"/>
            <ac:spMk id="2" creationId="{B8FCE0FC-84BA-0442-727D-5EAEA760A2C9}"/>
          </ac:spMkLst>
        </pc:spChg>
        <pc:spChg chg="add mod">
          <ac:chgData name="Snigdha Sen" userId="S::snigdha.sen@gat.ac.in::62ff6c0a-80c4-44cf-898f-8a6ba91679bf" providerId="AD" clId="Web-{CF8843BA-F4F5-41A7-AA20-98DD89A20042}" dt="2022-07-22T10:48:11.711" v="964" actId="14100"/>
          <ac:spMkLst>
            <pc:docMk/>
            <pc:sldMk cId="1771958426" sldId="848"/>
            <ac:spMk id="3" creationId="{16ECEC71-F290-A5D3-F8A9-DD97CA02C510}"/>
          </ac:spMkLst>
        </pc:spChg>
      </pc:sldChg>
      <pc:sldChg chg="addSp delSp modSp add del replId">
        <pc:chgData name="Snigdha Sen" userId="S::snigdha.sen@gat.ac.in::62ff6c0a-80c4-44cf-898f-8a6ba91679bf" providerId="AD" clId="Web-{CF8843BA-F4F5-41A7-AA20-98DD89A20042}" dt="2022-07-22T09:15:42.251" v="905"/>
        <pc:sldMkLst>
          <pc:docMk/>
          <pc:sldMk cId="2607336100" sldId="848"/>
        </pc:sldMkLst>
        <pc:spChg chg="add del mod">
          <ac:chgData name="Snigdha Sen" userId="S::snigdha.sen@gat.ac.in::62ff6c0a-80c4-44cf-898f-8a6ba91679bf" providerId="AD" clId="Web-{CF8843BA-F4F5-41A7-AA20-98DD89A20042}" dt="2022-07-22T08:49:53.362" v="863"/>
          <ac:spMkLst>
            <pc:docMk/>
            <pc:sldMk cId="2607336100" sldId="848"/>
            <ac:spMk id="4" creationId="{17F8D2E9-20F0-FE4B-B44E-16ACD712B33C}"/>
          </ac:spMkLst>
        </pc:spChg>
        <pc:picChg chg="add mod">
          <ac:chgData name="Snigdha Sen" userId="S::snigdha.sen@gat.ac.in::62ff6c0a-80c4-44cf-898f-8a6ba91679bf" providerId="AD" clId="Web-{CF8843BA-F4F5-41A7-AA20-98DD89A20042}" dt="2022-07-22T08:50:04.190" v="868" actId="1076"/>
          <ac:picMkLst>
            <pc:docMk/>
            <pc:sldMk cId="2607336100" sldId="848"/>
            <ac:picMk id="5" creationId="{8D5C5E66-1D08-2077-14BF-E7E857095BB7}"/>
          </ac:picMkLst>
        </pc:picChg>
        <pc:picChg chg="del">
          <ac:chgData name="Snigdha Sen" userId="S::snigdha.sen@gat.ac.in::62ff6c0a-80c4-44cf-898f-8a6ba91679bf" providerId="AD" clId="Web-{CF8843BA-F4F5-41A7-AA20-98DD89A20042}" dt="2022-07-22T08:49:50.049" v="862"/>
          <ac:picMkLst>
            <pc:docMk/>
            <pc:sldMk cId="2607336100" sldId="848"/>
            <ac:picMk id="10" creationId="{9749D6B9-5F64-0F87-1F34-920BB11E36C2}"/>
          </ac:picMkLst>
        </pc:picChg>
        <pc:picChg chg="del">
          <ac:chgData name="Snigdha Sen" userId="S::snigdha.sen@gat.ac.in::62ff6c0a-80c4-44cf-898f-8a6ba91679bf" providerId="AD" clId="Web-{CF8843BA-F4F5-41A7-AA20-98DD89A20042}" dt="2022-07-22T08:49:54.362" v="864"/>
          <ac:picMkLst>
            <pc:docMk/>
            <pc:sldMk cId="2607336100" sldId="848"/>
            <ac:picMk id="11" creationId="{82350141-292B-876C-9E57-6BFACFB26605}"/>
          </ac:picMkLst>
        </pc:picChg>
      </pc:sldChg>
      <pc:sldChg chg="modSp new">
        <pc:chgData name="Snigdha Sen" userId="S::snigdha.sen@gat.ac.in::62ff6c0a-80c4-44cf-898f-8a6ba91679bf" providerId="AD" clId="Web-{CF8843BA-F4F5-41A7-AA20-98DD89A20042}" dt="2022-07-22T10:48:36.899" v="982" actId="20577"/>
        <pc:sldMkLst>
          <pc:docMk/>
          <pc:sldMk cId="2265766593" sldId="849"/>
        </pc:sldMkLst>
        <pc:spChg chg="mod">
          <ac:chgData name="Snigdha Sen" userId="S::snigdha.sen@gat.ac.in::62ff6c0a-80c4-44cf-898f-8a6ba91679bf" providerId="AD" clId="Web-{CF8843BA-F4F5-41A7-AA20-98DD89A20042}" dt="2022-07-22T10:48:36.899" v="982" actId="20577"/>
          <ac:spMkLst>
            <pc:docMk/>
            <pc:sldMk cId="2265766593" sldId="849"/>
            <ac:spMk id="3" creationId="{7BC80DFA-4763-F32B-9907-BBC63EBEE308}"/>
          </ac:spMkLst>
        </pc:spChg>
      </pc:sldChg>
    </pc:docChg>
  </pc:docChgLst>
  <pc:docChgLst>
    <pc:chgData name="Snigdha Sen" userId="62ff6c0a-80c4-44cf-898f-8a6ba91679bf" providerId="ADAL" clId="{F19AD717-CC19-4BFE-ADB2-CE0BEEBE88B7}"/>
    <pc:docChg chg="custSel addSld modSld">
      <pc:chgData name="Snigdha Sen" userId="62ff6c0a-80c4-44cf-898f-8a6ba91679bf" providerId="ADAL" clId="{F19AD717-CC19-4BFE-ADB2-CE0BEEBE88B7}" dt="2020-11-15T15:33:16.309" v="73" actId="20577"/>
      <pc:docMkLst>
        <pc:docMk/>
      </pc:docMkLst>
      <pc:sldChg chg="modSp new mod">
        <pc:chgData name="Snigdha Sen" userId="62ff6c0a-80c4-44cf-898f-8a6ba91679bf" providerId="ADAL" clId="{F19AD717-CC19-4BFE-ADB2-CE0BEEBE88B7}" dt="2020-11-15T15:33:16.309" v="73" actId="20577"/>
        <pc:sldMkLst>
          <pc:docMk/>
          <pc:sldMk cId="1856795537" sldId="703"/>
        </pc:sldMkLst>
        <pc:spChg chg="mod">
          <ac:chgData name="Snigdha Sen" userId="62ff6c0a-80c4-44cf-898f-8a6ba91679bf" providerId="ADAL" clId="{F19AD717-CC19-4BFE-ADB2-CE0BEEBE88B7}" dt="2020-11-15T15:33:16.309" v="73" actId="20577"/>
          <ac:spMkLst>
            <pc:docMk/>
            <pc:sldMk cId="1856795537" sldId="703"/>
            <ac:spMk id="3" creationId="{781D2F71-1031-4E47-B3D9-F284E13994F5}"/>
          </ac:spMkLst>
        </pc:spChg>
      </pc:sldChg>
    </pc:docChg>
  </pc:docChgLst>
  <pc:docChgLst>
    <pc:chgData name="Snigdha Sen" userId="62ff6c0a-80c4-44cf-898f-8a6ba91679bf" providerId="ADAL" clId="{B89D6B46-381C-458D-99DC-275CE850C73F}"/>
    <pc:docChg chg="undo custSel addSld delSld modSld modMainMaster">
      <pc:chgData name="Snigdha Sen" userId="62ff6c0a-80c4-44cf-898f-8a6ba91679bf" providerId="ADAL" clId="{B89D6B46-381C-458D-99DC-275CE850C73F}" dt="2019-06-22T04:34:50.877" v="2083" actId="20577"/>
      <pc:docMkLst>
        <pc:docMk/>
      </pc:docMkLst>
      <pc:sldChg chg="modSp modTransition">
        <pc:chgData name="Snigdha Sen" userId="62ff6c0a-80c4-44cf-898f-8a6ba91679bf" providerId="ADAL" clId="{B89D6B46-381C-458D-99DC-275CE850C73F}" dt="2019-06-22T04:15:51.947" v="1794" actId="404"/>
        <pc:sldMkLst>
          <pc:docMk/>
          <pc:sldMk cId="4142281988" sldId="347"/>
        </pc:sldMkLst>
        <pc:spChg chg="mod">
          <ac:chgData name="Snigdha Sen" userId="62ff6c0a-80c4-44cf-898f-8a6ba91679bf" providerId="ADAL" clId="{B89D6B46-381C-458D-99DC-275CE850C73F}" dt="2019-06-22T04:15:51.947" v="1794" actId="404"/>
          <ac:spMkLst>
            <pc:docMk/>
            <pc:sldMk cId="4142281988" sldId="347"/>
            <ac:spMk id="3" creationId="{00000000-0000-0000-0000-000000000000}"/>
          </ac:spMkLst>
        </pc:spChg>
        <pc:graphicFrameChg chg="mod modGraphic">
          <ac:chgData name="Snigdha Sen" userId="62ff6c0a-80c4-44cf-898f-8a6ba91679bf" providerId="ADAL" clId="{B89D6B46-381C-458D-99DC-275CE850C73F}" dt="2019-06-21T15:33:37.760" v="1230" actId="6549"/>
          <ac:graphicFrameMkLst>
            <pc:docMk/>
            <pc:sldMk cId="4142281988" sldId="347"/>
            <ac:graphicFrameMk id="2" creationId="{00000000-0000-0000-0000-000000000000}"/>
          </ac:graphicFrameMkLst>
        </pc:graphicFrameChg>
        <pc:graphicFrameChg chg="mod modGraphic">
          <ac:chgData name="Snigdha Sen" userId="62ff6c0a-80c4-44cf-898f-8a6ba91679bf" providerId="ADAL" clId="{B89D6B46-381C-458D-99DC-275CE850C73F}" dt="2019-06-21T15:33:28.296" v="1229" actId="1076"/>
          <ac:graphicFrameMkLst>
            <pc:docMk/>
            <pc:sldMk cId="4142281988" sldId="347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B89D6B46-381C-458D-99DC-275CE850C73F}" dt="2019-06-22T04:32:23.962" v="2044" actId="5793"/>
        <pc:sldMkLst>
          <pc:docMk/>
          <pc:sldMk cId="3365079818" sldId="370"/>
        </pc:sldMkLst>
        <pc:spChg chg="mod">
          <ac:chgData name="Snigdha Sen" userId="62ff6c0a-80c4-44cf-898f-8a6ba91679bf" providerId="ADAL" clId="{B89D6B46-381C-458D-99DC-275CE850C73F}" dt="2019-06-22T04:32:16.472" v="2043" actId="113"/>
          <ac:spMkLst>
            <pc:docMk/>
            <pc:sldMk cId="3365079818" sldId="370"/>
            <ac:spMk id="2" creationId="{00000000-0000-0000-0000-000000000000}"/>
          </ac:spMkLst>
        </pc:spChg>
        <pc:spChg chg="mod">
          <ac:chgData name="Snigdha Sen" userId="62ff6c0a-80c4-44cf-898f-8a6ba91679bf" providerId="ADAL" clId="{B89D6B46-381C-458D-99DC-275CE850C73F}" dt="2019-06-22T04:32:23.962" v="2044" actId="5793"/>
          <ac:spMkLst>
            <pc:docMk/>
            <pc:sldMk cId="3365079818" sldId="370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B89D6B46-381C-458D-99DC-275CE850C73F}" dt="2019-06-22T04:33:25.624" v="2077" actId="20577"/>
        <pc:sldMkLst>
          <pc:docMk/>
          <pc:sldMk cId="1799352389" sldId="382"/>
        </pc:sldMkLst>
        <pc:spChg chg="mod">
          <ac:chgData name="Snigdha Sen" userId="62ff6c0a-80c4-44cf-898f-8a6ba91679bf" providerId="ADAL" clId="{B89D6B46-381C-458D-99DC-275CE850C73F}" dt="2019-06-22T04:33:25.624" v="2077" actId="20577"/>
          <ac:spMkLst>
            <pc:docMk/>
            <pc:sldMk cId="1799352389" sldId="382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B89D6B46-381C-458D-99DC-275CE850C73F}" dt="2019-06-22T04:19:29.971" v="1803" actId="20577"/>
        <pc:sldMkLst>
          <pc:docMk/>
          <pc:sldMk cId="2637779614" sldId="383"/>
        </pc:sldMkLst>
        <pc:spChg chg="mod">
          <ac:chgData name="Snigdha Sen" userId="62ff6c0a-80c4-44cf-898f-8a6ba91679bf" providerId="ADAL" clId="{B89D6B46-381C-458D-99DC-275CE850C73F}" dt="2019-06-22T04:19:11.483" v="1800" actId="113"/>
          <ac:spMkLst>
            <pc:docMk/>
            <pc:sldMk cId="2637779614" sldId="383"/>
            <ac:spMk id="2" creationId="{00000000-0000-0000-0000-000000000000}"/>
          </ac:spMkLst>
        </pc:spChg>
        <pc:spChg chg="mod">
          <ac:chgData name="Snigdha Sen" userId="62ff6c0a-80c4-44cf-898f-8a6ba91679bf" providerId="ADAL" clId="{B89D6B46-381C-458D-99DC-275CE850C73F}" dt="2019-06-22T04:19:29.971" v="1803" actId="20577"/>
          <ac:spMkLst>
            <pc:docMk/>
            <pc:sldMk cId="2637779614" sldId="383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B89D6B46-381C-458D-99DC-275CE850C73F}" dt="2019-06-21T15:21:54.310" v="997" actId="2711"/>
        <pc:sldMkLst>
          <pc:docMk/>
          <pc:sldMk cId="602267811" sldId="385"/>
        </pc:sldMkLst>
        <pc:spChg chg="mod">
          <ac:chgData name="Snigdha Sen" userId="62ff6c0a-80c4-44cf-898f-8a6ba91679bf" providerId="ADAL" clId="{B89D6B46-381C-458D-99DC-275CE850C73F}" dt="2019-06-21T15:21:54.310" v="997" actId="2711"/>
          <ac:spMkLst>
            <pc:docMk/>
            <pc:sldMk cId="602267811" sldId="385"/>
            <ac:spMk id="2" creationId="{00000000-0000-0000-0000-000000000000}"/>
          </ac:spMkLst>
        </pc:spChg>
        <pc:spChg chg="mod">
          <ac:chgData name="Snigdha Sen" userId="62ff6c0a-80c4-44cf-898f-8a6ba91679bf" providerId="ADAL" clId="{B89D6B46-381C-458D-99DC-275CE850C73F}" dt="2019-06-21T15:21:45.798" v="996" actId="123"/>
          <ac:spMkLst>
            <pc:docMk/>
            <pc:sldMk cId="602267811" sldId="385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B89D6B46-381C-458D-99DC-275CE850C73F}" dt="2019-06-22T04:29:18.353" v="2002" actId="20577"/>
        <pc:sldMkLst>
          <pc:docMk/>
          <pc:sldMk cId="1754573146" sldId="405"/>
        </pc:sldMkLst>
        <pc:spChg chg="mod">
          <ac:chgData name="Snigdha Sen" userId="62ff6c0a-80c4-44cf-898f-8a6ba91679bf" providerId="ADAL" clId="{B89D6B46-381C-458D-99DC-275CE850C73F}" dt="2019-06-21T15:33:58.975" v="1232" actId="113"/>
          <ac:spMkLst>
            <pc:docMk/>
            <pc:sldMk cId="1754573146" sldId="405"/>
            <ac:spMk id="2" creationId="{00000000-0000-0000-0000-000000000000}"/>
          </ac:spMkLst>
        </pc:spChg>
        <pc:spChg chg="mod">
          <ac:chgData name="Snigdha Sen" userId="62ff6c0a-80c4-44cf-898f-8a6ba91679bf" providerId="ADAL" clId="{B89D6B46-381C-458D-99DC-275CE850C73F}" dt="2019-06-22T04:29:18.353" v="2002" actId="20577"/>
          <ac:spMkLst>
            <pc:docMk/>
            <pc:sldMk cId="1754573146" sldId="405"/>
            <ac:spMk id="3" creationId="{00000000-0000-0000-0000-000000000000}"/>
          </ac:spMkLst>
        </pc:spChg>
      </pc:sldChg>
      <pc:sldChg chg="modSp">
        <pc:chgData name="Snigdha Sen" userId="62ff6c0a-80c4-44cf-898f-8a6ba91679bf" providerId="ADAL" clId="{B89D6B46-381C-458D-99DC-275CE850C73F}" dt="2019-06-22T04:05:14.266" v="1668" actId="255"/>
        <pc:sldMkLst>
          <pc:docMk/>
          <pc:sldMk cId="2092396826" sldId="406"/>
        </pc:sldMkLst>
        <pc:spChg chg="mod">
          <ac:chgData name="Snigdha Sen" userId="62ff6c0a-80c4-44cf-898f-8a6ba91679bf" providerId="ADAL" clId="{B89D6B46-381C-458D-99DC-275CE850C73F}" dt="2019-06-21T15:34:41.143" v="1235" actId="113"/>
          <ac:spMkLst>
            <pc:docMk/>
            <pc:sldMk cId="2092396826" sldId="406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B89D6B46-381C-458D-99DC-275CE850C73F}" dt="2019-06-22T04:05:14.266" v="1668" actId="255"/>
          <ac:graphicFrameMkLst>
            <pc:docMk/>
            <pc:sldMk cId="2092396826" sldId="406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B89D6B46-381C-458D-99DC-275CE850C73F}" dt="2019-06-22T04:05:46.408" v="1677" actId="403"/>
        <pc:sldMkLst>
          <pc:docMk/>
          <pc:sldMk cId="1390983683" sldId="408"/>
        </pc:sldMkLst>
        <pc:spChg chg="mod">
          <ac:chgData name="Snigdha Sen" userId="62ff6c0a-80c4-44cf-898f-8a6ba91679bf" providerId="ADAL" clId="{B89D6B46-381C-458D-99DC-275CE850C73F}" dt="2019-06-22T04:04:04.604" v="1656" actId="2711"/>
          <ac:spMkLst>
            <pc:docMk/>
            <pc:sldMk cId="1390983683" sldId="408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B89D6B46-381C-458D-99DC-275CE850C73F}" dt="2019-06-22T04:05:46.408" v="1677" actId="403"/>
          <ac:graphicFrameMkLst>
            <pc:docMk/>
            <pc:sldMk cId="1390983683" sldId="408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B89D6B46-381C-458D-99DC-275CE850C73F}" dt="2019-06-22T04:31:06.704" v="2005" actId="114"/>
        <pc:sldMkLst>
          <pc:docMk/>
          <pc:sldMk cId="1625827187" sldId="409"/>
        </pc:sldMkLst>
        <pc:spChg chg="mod">
          <ac:chgData name="Snigdha Sen" userId="62ff6c0a-80c4-44cf-898f-8a6ba91679bf" providerId="ADAL" clId="{B89D6B46-381C-458D-99DC-275CE850C73F}" dt="2019-06-22T04:07:05.199" v="1694" actId="2711"/>
          <ac:spMkLst>
            <pc:docMk/>
            <pc:sldMk cId="1625827187" sldId="409"/>
            <ac:spMk id="2" creationId="{00000000-0000-0000-0000-000000000000}"/>
          </ac:spMkLst>
        </pc:spChg>
        <pc:graphicFrameChg chg="mod modGraphic">
          <ac:chgData name="Snigdha Sen" userId="62ff6c0a-80c4-44cf-898f-8a6ba91679bf" providerId="ADAL" clId="{B89D6B46-381C-458D-99DC-275CE850C73F}" dt="2019-06-22T04:31:06.704" v="2005" actId="114"/>
          <ac:graphicFrameMkLst>
            <pc:docMk/>
            <pc:sldMk cId="1625827187" sldId="409"/>
            <ac:graphicFrameMk id="4" creationId="{00000000-0000-0000-0000-000000000000}"/>
          </ac:graphicFrameMkLst>
        </pc:graphicFrameChg>
      </pc:sldChg>
      <pc:sldChg chg="modSp">
        <pc:chgData name="Snigdha Sen" userId="62ff6c0a-80c4-44cf-898f-8a6ba91679bf" providerId="ADAL" clId="{B89D6B46-381C-458D-99DC-275CE850C73F}" dt="2019-06-21T15:34:13.347" v="1233" actId="113"/>
        <pc:sldMkLst>
          <pc:docMk/>
          <pc:sldMk cId="3724248" sldId="412"/>
        </pc:sldMkLst>
        <pc:spChg chg="mod">
          <ac:chgData name="Snigdha Sen" userId="62ff6c0a-80c4-44cf-898f-8a6ba91679bf" providerId="ADAL" clId="{B89D6B46-381C-458D-99DC-275CE850C73F}" dt="2019-06-21T15:34:13.347" v="1233" actId="113"/>
          <ac:spMkLst>
            <pc:docMk/>
            <pc:sldMk cId="3724248" sldId="412"/>
            <ac:spMk id="2" creationId="{00000000-0000-0000-0000-000000000000}"/>
          </ac:spMkLst>
        </pc:spChg>
        <pc:spChg chg="mod">
          <ac:chgData name="Snigdha Sen" userId="62ff6c0a-80c4-44cf-898f-8a6ba91679bf" providerId="ADAL" clId="{B89D6B46-381C-458D-99DC-275CE850C73F}" dt="2019-06-21T15:32:11.595" v="1217" actId="1076"/>
          <ac:spMkLst>
            <pc:docMk/>
            <pc:sldMk cId="3724248" sldId="412"/>
            <ac:spMk id="3" creationId="{00000000-0000-0000-0000-000000000000}"/>
          </ac:spMkLst>
        </pc:spChg>
      </pc:sldChg>
      <pc:sldChg chg="modSp add">
        <pc:chgData name="Snigdha Sen" userId="62ff6c0a-80c4-44cf-898f-8a6ba91679bf" providerId="ADAL" clId="{B89D6B46-381C-458D-99DC-275CE850C73F}" dt="2019-06-22T04:29:49.602" v="2004" actId="123"/>
        <pc:sldMkLst>
          <pc:docMk/>
          <pc:sldMk cId="3382801422" sldId="414"/>
        </pc:sldMkLst>
        <pc:spChg chg="mod">
          <ac:chgData name="Snigdha Sen" userId="62ff6c0a-80c4-44cf-898f-8a6ba91679bf" providerId="ADAL" clId="{B89D6B46-381C-458D-99DC-275CE850C73F}" dt="2019-06-21T15:22:05.650" v="998" actId="2711"/>
          <ac:spMkLst>
            <pc:docMk/>
            <pc:sldMk cId="3382801422" sldId="414"/>
            <ac:spMk id="2" creationId="{00000000-0000-0000-0000-000000000000}"/>
          </ac:spMkLst>
        </pc:spChg>
        <pc:spChg chg="mod">
          <ac:chgData name="Snigdha Sen" userId="62ff6c0a-80c4-44cf-898f-8a6ba91679bf" providerId="ADAL" clId="{B89D6B46-381C-458D-99DC-275CE850C73F}" dt="2019-06-22T04:29:49.602" v="2004" actId="123"/>
          <ac:spMkLst>
            <pc:docMk/>
            <pc:sldMk cId="3382801422" sldId="414"/>
            <ac:spMk id="3" creationId="{00000000-0000-0000-0000-000000000000}"/>
          </ac:spMkLst>
        </pc:spChg>
      </pc:sldChg>
      <pc:sldMasterChg chg="modSldLayout">
        <pc:chgData name="Snigdha Sen" userId="62ff6c0a-80c4-44cf-898f-8a6ba91679bf" providerId="ADAL" clId="{B89D6B46-381C-458D-99DC-275CE850C73F}" dt="2019-06-22T04:02:15.089" v="1624" actId="478"/>
        <pc:sldMasterMkLst>
          <pc:docMk/>
          <pc:sldMasterMk cId="1358860222" sldId="2147483648"/>
        </pc:sldMasterMkLst>
        <pc:sldLayoutChg chg="addSp delSp modSp">
          <pc:chgData name="Snigdha Sen" userId="62ff6c0a-80c4-44cf-898f-8a6ba91679bf" providerId="ADAL" clId="{B89D6B46-381C-458D-99DC-275CE850C73F}" dt="2019-06-22T04:02:15.089" v="1624" actId="478"/>
          <pc:sldLayoutMkLst>
            <pc:docMk/>
            <pc:sldMasterMk cId="1358860222" sldId="2147483648"/>
            <pc:sldLayoutMk cId="2897985408" sldId="2147483650"/>
          </pc:sldLayoutMkLst>
          <pc:picChg chg="add mod">
            <ac:chgData name="Snigdha Sen" userId="62ff6c0a-80c4-44cf-898f-8a6ba91679bf" providerId="ADAL" clId="{B89D6B46-381C-458D-99DC-275CE850C73F}" dt="2019-06-22T04:02:12.076" v="1623" actId="1076"/>
            <ac:picMkLst>
              <pc:docMk/>
              <pc:sldMasterMk cId="1358860222" sldId="2147483648"/>
              <pc:sldLayoutMk cId="2897985408" sldId="2147483650"/>
              <ac:picMk id="5" creationId="{99A0265C-A395-483B-AEE8-46BE1DE1A92D}"/>
            </ac:picMkLst>
          </pc:picChg>
          <pc:picChg chg="del mod">
            <ac:chgData name="Snigdha Sen" userId="62ff6c0a-80c4-44cf-898f-8a6ba91679bf" providerId="ADAL" clId="{B89D6B46-381C-458D-99DC-275CE850C73F}" dt="2019-06-22T04:02:15.089" v="1624" actId="478"/>
            <ac:picMkLst>
              <pc:docMk/>
              <pc:sldMasterMk cId="1358860222" sldId="2147483648"/>
              <pc:sldLayoutMk cId="2897985408" sldId="2147483650"/>
              <ac:picMk id="10" creationId="{00000000-0000-0000-0000-000000000000}"/>
            </ac:picMkLst>
          </pc:picChg>
        </pc:sldLayoutChg>
      </pc:sldMasterChg>
    </pc:docChg>
  </pc:docChgLst>
  <pc:docChgLst>
    <pc:chgData name="Snigdha Sen" userId="S::snigdha.sen@gat.ac.in::62ff6c0a-80c4-44cf-898f-8a6ba91679bf" providerId="AD" clId="Web-{80615204-A178-8DBD-0A48-34F3094817EF}"/>
    <pc:docChg chg="addSld modSld sldOrd">
      <pc:chgData name="Snigdha Sen" userId="S::snigdha.sen@gat.ac.in::62ff6c0a-80c4-44cf-898f-8a6ba91679bf" providerId="AD" clId="Web-{80615204-A178-8DBD-0A48-34F3094817EF}" dt="2021-06-28T05:05:26.852" v="1259" actId="20577"/>
      <pc:docMkLst>
        <pc:docMk/>
      </pc:docMkLst>
      <pc:sldChg chg="modSp">
        <pc:chgData name="Snigdha Sen" userId="S::snigdha.sen@gat.ac.in::62ff6c0a-80c4-44cf-898f-8a6ba91679bf" providerId="AD" clId="Web-{80615204-A178-8DBD-0A48-34F3094817EF}" dt="2021-06-28T04:00:21.982" v="164"/>
        <pc:sldMkLst>
          <pc:docMk/>
          <pc:sldMk cId="4142281988" sldId="347"/>
        </pc:sldMkLst>
        <pc:spChg chg="mod">
          <ac:chgData name="Snigdha Sen" userId="S::snigdha.sen@gat.ac.in::62ff6c0a-80c4-44cf-898f-8a6ba91679bf" providerId="AD" clId="Web-{80615204-A178-8DBD-0A48-34F3094817EF}" dt="2021-06-28T03:58:29.871" v="54" actId="1076"/>
          <ac:spMkLst>
            <pc:docMk/>
            <pc:sldMk cId="4142281988" sldId="347"/>
            <ac:spMk id="3" creationId="{00000000-0000-0000-0000-000000000000}"/>
          </ac:spMkLst>
        </pc:spChg>
        <pc:graphicFrameChg chg="mod modGraphic">
          <ac:chgData name="Snigdha Sen" userId="S::snigdha.sen@gat.ac.in::62ff6c0a-80c4-44cf-898f-8a6ba91679bf" providerId="AD" clId="Web-{80615204-A178-8DBD-0A48-34F3094817EF}" dt="2021-06-28T04:00:21.982" v="164"/>
          <ac:graphicFrameMkLst>
            <pc:docMk/>
            <pc:sldMk cId="4142281988" sldId="347"/>
            <ac:graphicFrameMk id="2" creationId="{00000000-0000-0000-0000-000000000000}"/>
          </ac:graphicFrameMkLst>
        </pc:graphicFrameChg>
      </pc:sldChg>
      <pc:sldChg chg="modSp">
        <pc:chgData name="Snigdha Sen" userId="S::snigdha.sen@gat.ac.in::62ff6c0a-80c4-44cf-898f-8a6ba91679bf" providerId="AD" clId="Web-{80615204-A178-8DBD-0A48-34F3094817EF}" dt="2021-06-28T04:58:39.457" v="1154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80615204-A178-8DBD-0A48-34F3094817EF}" dt="2021-06-28T04:58:39.457" v="1154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ord">
        <pc:chgData name="Snigdha Sen" userId="S::snigdha.sen@gat.ac.in::62ff6c0a-80c4-44cf-898f-8a6ba91679bf" providerId="AD" clId="Web-{80615204-A178-8DBD-0A48-34F3094817EF}" dt="2021-06-28T04:48:18.404" v="995"/>
        <pc:sldMkLst>
          <pc:docMk/>
          <pc:sldMk cId="2637779614" sldId="383"/>
        </pc:sldMkLst>
      </pc:sldChg>
      <pc:sldChg chg="modSp">
        <pc:chgData name="Snigdha Sen" userId="S::snigdha.sen@gat.ac.in::62ff6c0a-80c4-44cf-898f-8a6ba91679bf" providerId="AD" clId="Web-{80615204-A178-8DBD-0A48-34F3094817EF}" dt="2021-06-28T04:54:48.611" v="1136" actId="20577"/>
        <pc:sldMkLst>
          <pc:docMk/>
          <pc:sldMk cId="879696938" sldId="705"/>
        </pc:sldMkLst>
        <pc:spChg chg="mod">
          <ac:chgData name="Snigdha Sen" userId="S::snigdha.sen@gat.ac.in::62ff6c0a-80c4-44cf-898f-8a6ba91679bf" providerId="AD" clId="Web-{80615204-A178-8DBD-0A48-34F3094817EF}" dt="2021-06-28T04:54:48.611" v="1136" actId="20577"/>
          <ac:spMkLst>
            <pc:docMk/>
            <pc:sldMk cId="879696938" sldId="705"/>
            <ac:spMk id="3" creationId="{F360FDF5-5D73-441D-A540-90B3C56746ED}"/>
          </ac:spMkLst>
        </pc:spChg>
      </pc:sldChg>
      <pc:sldChg chg="ord">
        <pc:chgData name="Snigdha Sen" userId="S::snigdha.sen@gat.ac.in::62ff6c0a-80c4-44cf-898f-8a6ba91679bf" providerId="AD" clId="Web-{80615204-A178-8DBD-0A48-34F3094817EF}" dt="2021-06-28T04:47:19.231" v="991"/>
        <pc:sldMkLst>
          <pc:docMk/>
          <pc:sldMk cId="3004745080" sldId="720"/>
        </pc:sldMkLst>
      </pc:sldChg>
      <pc:sldChg chg="modSp">
        <pc:chgData name="Snigdha Sen" userId="S::snigdha.sen@gat.ac.in::62ff6c0a-80c4-44cf-898f-8a6ba91679bf" providerId="AD" clId="Web-{80615204-A178-8DBD-0A48-34F3094817EF}" dt="2021-06-28T04:21:19.574" v="642"/>
        <pc:sldMkLst>
          <pc:docMk/>
          <pc:sldMk cId="528127364" sldId="722"/>
        </pc:sldMkLst>
        <pc:spChg chg="mod">
          <ac:chgData name="Snigdha Sen" userId="S::snigdha.sen@gat.ac.in::62ff6c0a-80c4-44cf-898f-8a6ba91679bf" providerId="AD" clId="Web-{80615204-A178-8DBD-0A48-34F3094817EF}" dt="2021-06-28T04:14:02.194" v="579" actId="1076"/>
          <ac:spMkLst>
            <pc:docMk/>
            <pc:sldMk cId="528127364" sldId="722"/>
            <ac:spMk id="2" creationId="{884DE13F-A47D-424D-9287-74AB7D19BD59}"/>
          </ac:spMkLst>
        </pc:spChg>
        <pc:graphicFrameChg chg="mod modGraphic">
          <ac:chgData name="Snigdha Sen" userId="S::snigdha.sen@gat.ac.in::62ff6c0a-80c4-44cf-898f-8a6ba91679bf" providerId="AD" clId="Web-{80615204-A178-8DBD-0A48-34F3094817EF}" dt="2021-06-28T04:21:19.574" v="642"/>
          <ac:graphicFrameMkLst>
            <pc:docMk/>
            <pc:sldMk cId="528127364" sldId="722"/>
            <ac:graphicFrameMk id="4" creationId="{EA81E9A6-BD3A-4F21-B5EC-C761EEF61E79}"/>
          </ac:graphicFrameMkLst>
        </pc:graphicFrameChg>
      </pc:sldChg>
      <pc:sldChg chg="modSp">
        <pc:chgData name="Snigdha Sen" userId="S::snigdha.sen@gat.ac.in::62ff6c0a-80c4-44cf-898f-8a6ba91679bf" providerId="AD" clId="Web-{80615204-A178-8DBD-0A48-34F3094817EF}" dt="2021-06-28T04:08:52.503" v="361"/>
        <pc:sldMkLst>
          <pc:docMk/>
          <pc:sldMk cId="1437101433" sldId="724"/>
        </pc:sldMkLst>
        <pc:graphicFrameChg chg="mod modGraphic">
          <ac:chgData name="Snigdha Sen" userId="S::snigdha.sen@gat.ac.in::62ff6c0a-80c4-44cf-898f-8a6ba91679bf" providerId="AD" clId="Web-{80615204-A178-8DBD-0A48-34F3094817EF}" dt="2021-06-28T04:08:52.503" v="361"/>
          <ac:graphicFrameMkLst>
            <pc:docMk/>
            <pc:sldMk cId="1437101433" sldId="724"/>
            <ac:graphicFrameMk id="5" creationId="{578F7A5D-B2C2-4F1F-AF10-ADB77EC994F2}"/>
          </ac:graphicFrameMkLst>
        </pc:graphicFrameChg>
      </pc:sldChg>
      <pc:sldChg chg="modSp">
        <pc:chgData name="Snigdha Sen" userId="S::snigdha.sen@gat.ac.in::62ff6c0a-80c4-44cf-898f-8a6ba91679bf" providerId="AD" clId="Web-{80615204-A178-8DBD-0A48-34F3094817EF}" dt="2021-06-28T04:09:07.128" v="391"/>
        <pc:sldMkLst>
          <pc:docMk/>
          <pc:sldMk cId="2134138051" sldId="725"/>
        </pc:sldMkLst>
        <pc:graphicFrameChg chg="mod modGraphic">
          <ac:chgData name="Snigdha Sen" userId="S::snigdha.sen@gat.ac.in::62ff6c0a-80c4-44cf-898f-8a6ba91679bf" providerId="AD" clId="Web-{80615204-A178-8DBD-0A48-34F3094817EF}" dt="2021-06-28T04:09:07.128" v="391"/>
          <ac:graphicFrameMkLst>
            <pc:docMk/>
            <pc:sldMk cId="2134138051" sldId="725"/>
            <ac:graphicFrameMk id="5" creationId="{578F7A5D-B2C2-4F1F-AF10-ADB77EC994F2}"/>
          </ac:graphicFrameMkLst>
        </pc:graphicFrameChg>
      </pc:sldChg>
      <pc:sldChg chg="addSp delSp modSp ord">
        <pc:chgData name="Snigdha Sen" userId="S::snigdha.sen@gat.ac.in::62ff6c0a-80c4-44cf-898f-8a6ba91679bf" providerId="AD" clId="Web-{80615204-A178-8DBD-0A48-34F3094817EF}" dt="2021-06-28T05:00:45.537" v="1163" actId="1076"/>
        <pc:sldMkLst>
          <pc:docMk/>
          <pc:sldMk cId="1484977165" sldId="726"/>
        </pc:sldMkLst>
        <pc:spChg chg="mod">
          <ac:chgData name="Snigdha Sen" userId="S::snigdha.sen@gat.ac.in::62ff6c0a-80c4-44cf-898f-8a6ba91679bf" providerId="AD" clId="Web-{80615204-A178-8DBD-0A48-34F3094817EF}" dt="2021-06-28T05:00:43.131" v="1162" actId="1076"/>
          <ac:spMkLst>
            <pc:docMk/>
            <pc:sldMk cId="1484977165" sldId="726"/>
            <ac:spMk id="2" creationId="{FB98E62B-D9B6-4517-823B-4A99EEB0FC6B}"/>
          </ac:spMkLst>
        </pc:spChg>
        <pc:spChg chg="add del mod">
          <ac:chgData name="Snigdha Sen" userId="S::snigdha.sen@gat.ac.in::62ff6c0a-80c4-44cf-898f-8a6ba91679bf" providerId="AD" clId="Web-{80615204-A178-8DBD-0A48-34F3094817EF}" dt="2021-06-28T04:39:36.070" v="939"/>
          <ac:spMkLst>
            <pc:docMk/>
            <pc:sldMk cId="1484977165" sldId="726"/>
            <ac:spMk id="4" creationId="{01CA4D1A-1BDA-47EF-A12E-0CA71BD0BE7A}"/>
          </ac:spMkLst>
        </pc:spChg>
        <pc:picChg chg="del">
          <ac:chgData name="Snigdha Sen" userId="S::snigdha.sen@gat.ac.in::62ff6c0a-80c4-44cf-898f-8a6ba91679bf" providerId="AD" clId="Web-{80615204-A178-8DBD-0A48-34F3094817EF}" dt="2021-06-28T04:39:34.086" v="938"/>
          <ac:picMkLst>
            <pc:docMk/>
            <pc:sldMk cId="1484977165" sldId="726"/>
            <ac:picMk id="5" creationId="{C65E6C5D-74AF-409C-8FCA-30B690096767}"/>
          </ac:picMkLst>
        </pc:picChg>
        <pc:picChg chg="add mod ord">
          <ac:chgData name="Snigdha Sen" userId="S::snigdha.sen@gat.ac.in::62ff6c0a-80c4-44cf-898f-8a6ba91679bf" providerId="AD" clId="Web-{80615204-A178-8DBD-0A48-34F3094817EF}" dt="2021-06-28T04:51:09.062" v="1079" actId="1076"/>
          <ac:picMkLst>
            <pc:docMk/>
            <pc:sldMk cId="1484977165" sldId="726"/>
            <ac:picMk id="6" creationId="{DF28652B-D325-4B96-AD65-FF1ACA0FD32C}"/>
          </ac:picMkLst>
        </pc:picChg>
        <pc:picChg chg="add mod">
          <ac:chgData name="Snigdha Sen" userId="S::snigdha.sen@gat.ac.in::62ff6c0a-80c4-44cf-898f-8a6ba91679bf" providerId="AD" clId="Web-{80615204-A178-8DBD-0A48-34F3094817EF}" dt="2021-06-28T04:51:07.218" v="1078" actId="1076"/>
          <ac:picMkLst>
            <pc:docMk/>
            <pc:sldMk cId="1484977165" sldId="726"/>
            <ac:picMk id="7" creationId="{C94EA339-6974-4B75-BDD8-07116D128C51}"/>
          </ac:picMkLst>
        </pc:picChg>
        <pc:picChg chg="add mod">
          <ac:chgData name="Snigdha Sen" userId="S::snigdha.sen@gat.ac.in::62ff6c0a-80c4-44cf-898f-8a6ba91679bf" providerId="AD" clId="Web-{80615204-A178-8DBD-0A48-34F3094817EF}" dt="2021-06-28T05:00:45.537" v="1163" actId="1076"/>
          <ac:picMkLst>
            <pc:docMk/>
            <pc:sldMk cId="1484977165" sldId="726"/>
            <ac:picMk id="8" creationId="{364A5BE6-DAA2-4BF4-9A1A-356A3D5C0BC3}"/>
          </ac:picMkLst>
        </pc:picChg>
      </pc:sldChg>
      <pc:sldChg chg="modSp">
        <pc:chgData name="Snigdha Sen" userId="S::snigdha.sen@gat.ac.in::62ff6c0a-80c4-44cf-898f-8a6ba91679bf" providerId="AD" clId="Web-{80615204-A178-8DBD-0A48-34F3094817EF}" dt="2021-06-28T04:44:05.213" v="985" actId="20577"/>
        <pc:sldMkLst>
          <pc:docMk/>
          <pc:sldMk cId="3257173502" sldId="727"/>
        </pc:sldMkLst>
        <pc:spChg chg="mod">
          <ac:chgData name="Snigdha Sen" userId="S::snigdha.sen@gat.ac.in::62ff6c0a-80c4-44cf-898f-8a6ba91679bf" providerId="AD" clId="Web-{80615204-A178-8DBD-0A48-34F3094817EF}" dt="2021-06-28T04:44:05.213" v="985" actId="20577"/>
          <ac:spMkLst>
            <pc:docMk/>
            <pc:sldMk cId="3257173502" sldId="727"/>
            <ac:spMk id="3" creationId="{67F914C8-4B12-4D4A-AA08-F293876ED69A}"/>
          </ac:spMkLst>
        </pc:spChg>
      </pc:sldChg>
      <pc:sldChg chg="modSp">
        <pc:chgData name="Snigdha Sen" userId="S::snigdha.sen@gat.ac.in::62ff6c0a-80c4-44cf-898f-8a6ba91679bf" providerId="AD" clId="Web-{80615204-A178-8DBD-0A48-34F3094817EF}" dt="2021-06-28T04:48:13.247" v="994" actId="1076"/>
        <pc:sldMkLst>
          <pc:docMk/>
          <pc:sldMk cId="1509405602" sldId="729"/>
        </pc:sldMkLst>
        <pc:spChg chg="mod">
          <ac:chgData name="Snigdha Sen" userId="S::snigdha.sen@gat.ac.in::62ff6c0a-80c4-44cf-898f-8a6ba91679bf" providerId="AD" clId="Web-{80615204-A178-8DBD-0A48-34F3094817EF}" dt="2021-06-28T04:48:09.341" v="993" actId="14100"/>
          <ac:spMkLst>
            <pc:docMk/>
            <pc:sldMk cId="1509405602" sldId="729"/>
            <ac:spMk id="7" creationId="{97394DBD-B38E-4ADA-A586-C71140E73F06}"/>
          </ac:spMkLst>
        </pc:spChg>
        <pc:picChg chg="mod">
          <ac:chgData name="Snigdha Sen" userId="S::snigdha.sen@gat.ac.in::62ff6c0a-80c4-44cf-898f-8a6ba91679bf" providerId="AD" clId="Web-{80615204-A178-8DBD-0A48-34F3094817EF}" dt="2021-06-28T04:48:13.247" v="994" actId="1076"/>
          <ac:picMkLst>
            <pc:docMk/>
            <pc:sldMk cId="1509405602" sldId="729"/>
            <ac:picMk id="5" creationId="{99946EF5-C99B-4B7F-A7E7-8CE1FE958CF9}"/>
          </ac:picMkLst>
        </pc:picChg>
      </pc:sldChg>
      <pc:sldChg chg="modSp">
        <pc:chgData name="Snigdha Sen" userId="S::snigdha.sen@gat.ac.in::62ff6c0a-80c4-44cf-898f-8a6ba91679bf" providerId="AD" clId="Web-{80615204-A178-8DBD-0A48-34F3094817EF}" dt="2021-06-28T04:45:51.605" v="990" actId="20577"/>
        <pc:sldMkLst>
          <pc:docMk/>
          <pc:sldMk cId="1026407059" sldId="730"/>
        </pc:sldMkLst>
        <pc:spChg chg="mod">
          <ac:chgData name="Snigdha Sen" userId="S::snigdha.sen@gat.ac.in::62ff6c0a-80c4-44cf-898f-8a6ba91679bf" providerId="AD" clId="Web-{80615204-A178-8DBD-0A48-34F3094817EF}" dt="2021-06-28T04:45:51.605" v="990" actId="20577"/>
          <ac:spMkLst>
            <pc:docMk/>
            <pc:sldMk cId="1026407059" sldId="730"/>
            <ac:spMk id="2" creationId="{47B5F25F-887D-4C46-BECC-80DC1669FAE5}"/>
          </ac:spMkLst>
        </pc:spChg>
      </pc:sldChg>
      <pc:sldChg chg="modSp">
        <pc:chgData name="Snigdha Sen" userId="S::snigdha.sen@gat.ac.in::62ff6c0a-80c4-44cf-898f-8a6ba91679bf" providerId="AD" clId="Web-{80615204-A178-8DBD-0A48-34F3094817EF}" dt="2021-06-28T04:49:56.999" v="1068"/>
        <pc:sldMkLst>
          <pc:docMk/>
          <pc:sldMk cId="3986947737" sldId="737"/>
        </pc:sldMkLst>
        <pc:spChg chg="mod">
          <ac:chgData name="Snigdha Sen" userId="S::snigdha.sen@gat.ac.in::62ff6c0a-80c4-44cf-898f-8a6ba91679bf" providerId="AD" clId="Web-{80615204-A178-8DBD-0A48-34F3094817EF}" dt="2021-06-28T04:48:56.013" v="1006" actId="20577"/>
          <ac:spMkLst>
            <pc:docMk/>
            <pc:sldMk cId="3986947737" sldId="737"/>
            <ac:spMk id="2" creationId="{05C98107-473C-42EB-BF39-7722067B52F9}"/>
          </ac:spMkLst>
        </pc:spChg>
        <pc:graphicFrameChg chg="mod modGraphic">
          <ac:chgData name="Snigdha Sen" userId="S::snigdha.sen@gat.ac.in::62ff6c0a-80c4-44cf-898f-8a6ba91679bf" providerId="AD" clId="Web-{80615204-A178-8DBD-0A48-34F3094817EF}" dt="2021-06-28T04:49:56.999" v="1068"/>
          <ac:graphicFrameMkLst>
            <pc:docMk/>
            <pc:sldMk cId="3986947737" sldId="737"/>
            <ac:graphicFrameMk id="4" creationId="{F6B5CE5A-35BE-44CA-95E0-02E296FE52C0}"/>
          </ac:graphicFrameMkLst>
        </pc:graphicFrameChg>
      </pc:sldChg>
      <pc:sldChg chg="modSp add replId">
        <pc:chgData name="Snigdha Sen" userId="S::snigdha.sen@gat.ac.in::62ff6c0a-80c4-44cf-898f-8a6ba91679bf" providerId="AD" clId="Web-{80615204-A178-8DBD-0A48-34F3094817EF}" dt="2021-06-28T04:08:24.222" v="331"/>
        <pc:sldMkLst>
          <pc:docMk/>
          <pc:sldMk cId="1076909888" sldId="743"/>
        </pc:sldMkLst>
        <pc:graphicFrameChg chg="mod modGraphic">
          <ac:chgData name="Snigdha Sen" userId="S::snigdha.sen@gat.ac.in::62ff6c0a-80c4-44cf-898f-8a6ba91679bf" providerId="AD" clId="Web-{80615204-A178-8DBD-0A48-34F3094817EF}" dt="2021-06-28T04:08:24.222" v="331"/>
          <ac:graphicFrameMkLst>
            <pc:docMk/>
            <pc:sldMk cId="1076909888" sldId="743"/>
            <ac:graphicFrameMk id="5" creationId="{578F7A5D-B2C2-4F1F-AF10-ADB77EC994F2}"/>
          </ac:graphicFrameMkLst>
        </pc:graphicFrameChg>
      </pc:sldChg>
      <pc:sldChg chg="addSp delSp modSp new">
        <pc:chgData name="Snigdha Sen" userId="S::snigdha.sen@gat.ac.in::62ff6c0a-80c4-44cf-898f-8a6ba91679bf" providerId="AD" clId="Web-{80615204-A178-8DBD-0A48-34F3094817EF}" dt="2021-06-28T04:27:20.640" v="763" actId="1076"/>
        <pc:sldMkLst>
          <pc:docMk/>
          <pc:sldMk cId="2074942355" sldId="744"/>
        </pc:sldMkLst>
        <pc:spChg chg="mod">
          <ac:chgData name="Snigdha Sen" userId="S::snigdha.sen@gat.ac.in::62ff6c0a-80c4-44cf-898f-8a6ba91679bf" providerId="AD" clId="Web-{80615204-A178-8DBD-0A48-34F3094817EF}" dt="2021-06-28T04:26:47.249" v="759" actId="20577"/>
          <ac:spMkLst>
            <pc:docMk/>
            <pc:sldMk cId="2074942355" sldId="744"/>
            <ac:spMk id="2" creationId="{936EE86F-3515-4209-8481-C70F14117F38}"/>
          </ac:spMkLst>
        </pc:spChg>
        <pc:spChg chg="del">
          <ac:chgData name="Snigdha Sen" userId="S::snigdha.sen@gat.ac.in::62ff6c0a-80c4-44cf-898f-8a6ba91679bf" providerId="AD" clId="Web-{80615204-A178-8DBD-0A48-34F3094817EF}" dt="2021-06-28T04:27:10.609" v="760"/>
          <ac:spMkLst>
            <pc:docMk/>
            <pc:sldMk cId="2074942355" sldId="744"/>
            <ac:spMk id="3" creationId="{E2DC6878-155C-46B2-8228-0A30E18D35F0}"/>
          </ac:spMkLst>
        </pc:spChg>
        <pc:picChg chg="add mod ord">
          <ac:chgData name="Snigdha Sen" userId="S::snigdha.sen@gat.ac.in::62ff6c0a-80c4-44cf-898f-8a6ba91679bf" providerId="AD" clId="Web-{80615204-A178-8DBD-0A48-34F3094817EF}" dt="2021-06-28T04:27:20.640" v="763" actId="1076"/>
          <ac:picMkLst>
            <pc:docMk/>
            <pc:sldMk cId="2074942355" sldId="744"/>
            <ac:picMk id="4" creationId="{D5A46A3B-45E2-4DE2-AD92-349D68BCB032}"/>
          </ac:picMkLst>
        </pc:picChg>
      </pc:sldChg>
      <pc:sldChg chg="addSp delSp modSp new">
        <pc:chgData name="Snigdha Sen" userId="S::snigdha.sen@gat.ac.in::62ff6c0a-80c4-44cf-898f-8a6ba91679bf" providerId="AD" clId="Web-{80615204-A178-8DBD-0A48-34F3094817EF}" dt="2021-06-28T04:52:45.391" v="1091" actId="20577"/>
        <pc:sldMkLst>
          <pc:docMk/>
          <pc:sldMk cId="1569112487" sldId="745"/>
        </pc:sldMkLst>
        <pc:spChg chg="mod">
          <ac:chgData name="Snigdha Sen" userId="S::snigdha.sen@gat.ac.in::62ff6c0a-80c4-44cf-898f-8a6ba91679bf" providerId="AD" clId="Web-{80615204-A178-8DBD-0A48-34F3094817EF}" dt="2021-06-28T04:52:45.391" v="1091" actId="20577"/>
          <ac:spMkLst>
            <pc:docMk/>
            <pc:sldMk cId="1569112487" sldId="745"/>
            <ac:spMk id="2" creationId="{2C5B5786-D05C-49B4-94BA-BCE5D3A2E408}"/>
          </ac:spMkLst>
        </pc:spChg>
        <pc:spChg chg="del">
          <ac:chgData name="Snigdha Sen" userId="S::snigdha.sen@gat.ac.in::62ff6c0a-80c4-44cf-898f-8a6ba91679bf" providerId="AD" clId="Web-{80615204-A178-8DBD-0A48-34F3094817EF}" dt="2021-06-28T04:31:03.627" v="776"/>
          <ac:spMkLst>
            <pc:docMk/>
            <pc:sldMk cId="1569112487" sldId="745"/>
            <ac:spMk id="3" creationId="{2D5C683C-8038-4CC0-80F8-4EFF3A7976B1}"/>
          </ac:spMkLst>
        </pc:spChg>
        <pc:picChg chg="add mod ord">
          <ac:chgData name="Snigdha Sen" userId="S::snigdha.sen@gat.ac.in::62ff6c0a-80c4-44cf-898f-8a6ba91679bf" providerId="AD" clId="Web-{80615204-A178-8DBD-0A48-34F3094817EF}" dt="2021-06-28T04:31:30.846" v="780" actId="14100"/>
          <ac:picMkLst>
            <pc:docMk/>
            <pc:sldMk cId="1569112487" sldId="745"/>
            <ac:picMk id="4" creationId="{CFA426DE-5BDB-48AB-9166-E37E23991A14}"/>
          </ac:picMkLst>
        </pc:picChg>
        <pc:picChg chg="add mod">
          <ac:chgData name="Snigdha Sen" userId="S::snigdha.sen@gat.ac.in::62ff6c0a-80c4-44cf-898f-8a6ba91679bf" providerId="AD" clId="Web-{80615204-A178-8DBD-0A48-34F3094817EF}" dt="2021-06-28T04:34:47.629" v="819" actId="1076"/>
          <ac:picMkLst>
            <pc:docMk/>
            <pc:sldMk cId="1569112487" sldId="745"/>
            <ac:picMk id="5" creationId="{3F080C8E-5362-4E38-B3CB-546DD480629E}"/>
          </ac:picMkLst>
        </pc:picChg>
      </pc:sldChg>
      <pc:sldChg chg="addSp modSp new">
        <pc:chgData name="Snigdha Sen" userId="S::snigdha.sen@gat.ac.in::62ff6c0a-80c4-44cf-898f-8a6ba91679bf" providerId="AD" clId="Web-{80615204-A178-8DBD-0A48-34F3094817EF}" dt="2021-06-28T04:56:59.941" v="1142" actId="14100"/>
        <pc:sldMkLst>
          <pc:docMk/>
          <pc:sldMk cId="3403873441" sldId="746"/>
        </pc:sldMkLst>
        <pc:spChg chg="mod">
          <ac:chgData name="Snigdha Sen" userId="S::snigdha.sen@gat.ac.in::62ff6c0a-80c4-44cf-898f-8a6ba91679bf" providerId="AD" clId="Web-{80615204-A178-8DBD-0A48-34F3094817EF}" dt="2021-06-28T04:52:53.688" v="1092" actId="20577"/>
          <ac:spMkLst>
            <pc:docMk/>
            <pc:sldMk cId="3403873441" sldId="746"/>
            <ac:spMk id="2" creationId="{08D76AD0-815D-48F3-8B99-D865C898EFFE}"/>
          </ac:spMkLst>
        </pc:spChg>
        <pc:spChg chg="mod">
          <ac:chgData name="Snigdha Sen" userId="S::snigdha.sen@gat.ac.in::62ff6c0a-80c4-44cf-898f-8a6ba91679bf" providerId="AD" clId="Web-{80615204-A178-8DBD-0A48-34F3094817EF}" dt="2021-06-28T04:32:31.940" v="809" actId="20577"/>
          <ac:spMkLst>
            <pc:docMk/>
            <pc:sldMk cId="3403873441" sldId="746"/>
            <ac:spMk id="3" creationId="{84E8ACA9-DC38-4D65-9894-0F866EEAEF7B}"/>
          </ac:spMkLst>
        </pc:spChg>
        <pc:picChg chg="add mod">
          <ac:chgData name="Snigdha Sen" userId="S::snigdha.sen@gat.ac.in::62ff6c0a-80c4-44cf-898f-8a6ba91679bf" providerId="AD" clId="Web-{80615204-A178-8DBD-0A48-34F3094817EF}" dt="2021-06-28T04:55:24.236" v="1137" actId="1076"/>
          <ac:picMkLst>
            <pc:docMk/>
            <pc:sldMk cId="3403873441" sldId="746"/>
            <ac:picMk id="4" creationId="{46FF114A-4333-44D3-BD59-E3B796B8FCC0}"/>
          </ac:picMkLst>
        </pc:picChg>
        <pc:picChg chg="add mod">
          <ac:chgData name="Snigdha Sen" userId="S::snigdha.sen@gat.ac.in::62ff6c0a-80c4-44cf-898f-8a6ba91679bf" providerId="AD" clId="Web-{80615204-A178-8DBD-0A48-34F3094817EF}" dt="2021-06-28T04:56:59.941" v="1142" actId="14100"/>
          <ac:picMkLst>
            <pc:docMk/>
            <pc:sldMk cId="3403873441" sldId="746"/>
            <ac:picMk id="5" creationId="{85D9BF7F-319D-40E5-82BB-79A31EB84EF4}"/>
          </ac:picMkLst>
        </pc:picChg>
      </pc:sldChg>
      <pc:sldChg chg="modSp new">
        <pc:chgData name="Snigdha Sen" userId="S::snigdha.sen@gat.ac.in::62ff6c0a-80c4-44cf-898f-8a6ba91679bf" providerId="AD" clId="Web-{80615204-A178-8DBD-0A48-34F3094817EF}" dt="2021-06-28T05:05:26.852" v="1259" actId="20577"/>
        <pc:sldMkLst>
          <pc:docMk/>
          <pc:sldMk cId="3803587296" sldId="747"/>
        </pc:sldMkLst>
        <pc:spChg chg="mod">
          <ac:chgData name="Snigdha Sen" userId="S::snigdha.sen@gat.ac.in::62ff6c0a-80c4-44cf-898f-8a6ba91679bf" providerId="AD" clId="Web-{80615204-A178-8DBD-0A48-34F3094817EF}" dt="2021-06-28T05:03:06.445" v="1204" actId="20577"/>
          <ac:spMkLst>
            <pc:docMk/>
            <pc:sldMk cId="3803587296" sldId="747"/>
            <ac:spMk id="2" creationId="{4DD6B7FA-4796-489C-AF73-84AF51DA1F0A}"/>
          </ac:spMkLst>
        </pc:spChg>
        <pc:spChg chg="mod">
          <ac:chgData name="Snigdha Sen" userId="S::snigdha.sen@gat.ac.in::62ff6c0a-80c4-44cf-898f-8a6ba91679bf" providerId="AD" clId="Web-{80615204-A178-8DBD-0A48-34F3094817EF}" dt="2021-06-28T05:05:26.852" v="1259" actId="20577"/>
          <ac:spMkLst>
            <pc:docMk/>
            <pc:sldMk cId="3803587296" sldId="747"/>
            <ac:spMk id="3" creationId="{934F8FA1-D162-4329-B04E-8211CD505B08}"/>
          </ac:spMkLst>
        </pc:spChg>
      </pc:sldChg>
    </pc:docChg>
  </pc:docChgLst>
  <pc:docChgLst>
    <pc:chgData name="Snigdha Sen" userId="62ff6c0a-80c4-44cf-898f-8a6ba91679bf" providerId="ADAL" clId="{86F4BBB7-F276-49A9-96E2-926150AE4D44}"/>
    <pc:docChg chg="undo custSel addSld delSld modSld sldOrd">
      <pc:chgData name="Snigdha Sen" userId="62ff6c0a-80c4-44cf-898f-8a6ba91679bf" providerId="ADAL" clId="{86F4BBB7-F276-49A9-96E2-926150AE4D44}" dt="2022-07-24T05:19:39.281" v="1775" actId="20577"/>
      <pc:docMkLst>
        <pc:docMk/>
      </pc:docMkLst>
      <pc:sldChg chg="modSp mod">
        <pc:chgData name="Snigdha Sen" userId="62ff6c0a-80c4-44cf-898f-8a6ba91679bf" providerId="ADAL" clId="{86F4BBB7-F276-49A9-96E2-926150AE4D44}" dt="2022-07-20T09:18:47.108" v="974" actId="20577"/>
        <pc:sldMkLst>
          <pc:docMk/>
          <pc:sldMk cId="4142281988" sldId="347"/>
        </pc:sldMkLst>
        <pc:spChg chg="mod">
          <ac:chgData name="Snigdha Sen" userId="62ff6c0a-80c4-44cf-898f-8a6ba91679bf" providerId="ADAL" clId="{86F4BBB7-F276-49A9-96E2-926150AE4D44}" dt="2022-07-20T09:18:47.108" v="974" actId="20577"/>
          <ac:spMkLst>
            <pc:docMk/>
            <pc:sldMk cId="4142281988" sldId="347"/>
            <ac:spMk id="3" creationId="{00000000-0000-0000-0000-000000000000}"/>
          </ac:spMkLst>
        </pc:spChg>
      </pc:sldChg>
      <pc:sldChg chg="del">
        <pc:chgData name="Snigdha Sen" userId="62ff6c0a-80c4-44cf-898f-8a6ba91679bf" providerId="ADAL" clId="{86F4BBB7-F276-49A9-96E2-926150AE4D44}" dt="2022-07-24T04:16:21.240" v="1564" actId="47"/>
        <pc:sldMkLst>
          <pc:docMk/>
          <pc:sldMk cId="3365079818" sldId="370"/>
        </pc:sldMkLst>
      </pc:sldChg>
      <pc:sldChg chg="modSp del mod">
        <pc:chgData name="Snigdha Sen" userId="62ff6c0a-80c4-44cf-898f-8a6ba91679bf" providerId="ADAL" clId="{86F4BBB7-F276-49A9-96E2-926150AE4D44}" dt="2022-07-24T04:15:36.053" v="1558" actId="47"/>
        <pc:sldMkLst>
          <pc:docMk/>
          <pc:sldMk cId="1754573146" sldId="405"/>
        </pc:sldMkLst>
        <pc:spChg chg="mod">
          <ac:chgData name="Snigdha Sen" userId="62ff6c0a-80c4-44cf-898f-8a6ba91679bf" providerId="ADAL" clId="{86F4BBB7-F276-49A9-96E2-926150AE4D44}" dt="2022-07-20T09:19:01.074" v="975" actId="6549"/>
          <ac:spMkLst>
            <pc:docMk/>
            <pc:sldMk cId="1754573146" sldId="405"/>
            <ac:spMk id="3" creationId="{00000000-0000-0000-0000-000000000000}"/>
          </ac:spMkLst>
        </pc:spChg>
      </pc:sldChg>
      <pc:sldChg chg="del">
        <pc:chgData name="Snigdha Sen" userId="62ff6c0a-80c4-44cf-898f-8a6ba91679bf" providerId="ADAL" clId="{86F4BBB7-F276-49A9-96E2-926150AE4D44}" dt="2022-07-24T04:16:17.631" v="1561" actId="47"/>
        <pc:sldMkLst>
          <pc:docMk/>
          <pc:sldMk cId="3382801422" sldId="414"/>
        </pc:sldMkLst>
      </pc:sldChg>
      <pc:sldChg chg="del">
        <pc:chgData name="Snigdha Sen" userId="62ff6c0a-80c4-44cf-898f-8a6ba91679bf" providerId="ADAL" clId="{86F4BBB7-F276-49A9-96E2-926150AE4D44}" dt="2022-07-24T04:16:22.177" v="1565" actId="47"/>
        <pc:sldMkLst>
          <pc:docMk/>
          <pc:sldMk cId="879696938" sldId="705"/>
        </pc:sldMkLst>
      </pc:sldChg>
      <pc:sldChg chg="del">
        <pc:chgData name="Snigdha Sen" userId="62ff6c0a-80c4-44cf-898f-8a6ba91679bf" providerId="ADAL" clId="{86F4BBB7-F276-49A9-96E2-926150AE4D44}" dt="2022-07-20T07:48:36.930" v="647" actId="47"/>
        <pc:sldMkLst>
          <pc:docMk/>
          <pc:sldMk cId="3004745080" sldId="720"/>
        </pc:sldMkLst>
      </pc:sldChg>
      <pc:sldChg chg="del">
        <pc:chgData name="Snigdha Sen" userId="62ff6c0a-80c4-44cf-898f-8a6ba91679bf" providerId="ADAL" clId="{86F4BBB7-F276-49A9-96E2-926150AE4D44}" dt="2022-07-24T04:16:20.303" v="1563" actId="47"/>
        <pc:sldMkLst>
          <pc:docMk/>
          <pc:sldMk cId="528127364" sldId="722"/>
        </pc:sldMkLst>
      </pc:sldChg>
      <pc:sldChg chg="modSp mod">
        <pc:chgData name="Snigdha Sen" userId="62ff6c0a-80c4-44cf-898f-8a6ba91679bf" providerId="ADAL" clId="{86F4BBB7-F276-49A9-96E2-926150AE4D44}" dt="2022-07-24T04:59:45.289" v="1737" actId="20577"/>
        <pc:sldMkLst>
          <pc:docMk/>
          <pc:sldMk cId="1509405602" sldId="729"/>
        </pc:sldMkLst>
        <pc:spChg chg="mod">
          <ac:chgData name="Snigdha Sen" userId="62ff6c0a-80c4-44cf-898f-8a6ba91679bf" providerId="ADAL" clId="{86F4BBB7-F276-49A9-96E2-926150AE4D44}" dt="2022-07-24T04:59:45.289" v="1737" actId="20577"/>
          <ac:spMkLst>
            <pc:docMk/>
            <pc:sldMk cId="1509405602" sldId="729"/>
            <ac:spMk id="2" creationId="{6B251984-B09C-4E5C-B328-3997030A5375}"/>
          </ac:spMkLst>
        </pc:spChg>
      </pc:sldChg>
      <pc:sldChg chg="del">
        <pc:chgData name="Snigdha Sen" userId="62ff6c0a-80c4-44cf-898f-8a6ba91679bf" providerId="ADAL" clId="{86F4BBB7-F276-49A9-96E2-926150AE4D44}" dt="2022-07-20T07:48:32.101" v="642" actId="47"/>
        <pc:sldMkLst>
          <pc:docMk/>
          <pc:sldMk cId="3951964898" sldId="730"/>
        </pc:sldMkLst>
      </pc:sldChg>
      <pc:sldChg chg="add">
        <pc:chgData name="Snigdha Sen" userId="62ff6c0a-80c4-44cf-898f-8a6ba91679bf" providerId="ADAL" clId="{86F4BBB7-F276-49A9-96E2-926150AE4D44}" dt="2022-07-24T04:16:03.326" v="1560"/>
        <pc:sldMkLst>
          <pc:docMk/>
          <pc:sldMk cId="433994137" sldId="737"/>
        </pc:sldMkLst>
      </pc:sldChg>
      <pc:sldChg chg="modSp del mod">
        <pc:chgData name="Snigdha Sen" userId="62ff6c0a-80c4-44cf-898f-8a6ba91679bf" providerId="ADAL" clId="{86F4BBB7-F276-49A9-96E2-926150AE4D44}" dt="2022-07-24T04:15:39.934" v="1559" actId="2696"/>
        <pc:sldMkLst>
          <pc:docMk/>
          <pc:sldMk cId="3986947737" sldId="737"/>
        </pc:sldMkLst>
        <pc:graphicFrameChg chg="modGraphic">
          <ac:chgData name="Snigdha Sen" userId="62ff6c0a-80c4-44cf-898f-8a6ba91679bf" providerId="ADAL" clId="{86F4BBB7-F276-49A9-96E2-926150AE4D44}" dt="2022-07-20T09:19:32.301" v="995" actId="20577"/>
          <ac:graphicFrameMkLst>
            <pc:docMk/>
            <pc:sldMk cId="3986947737" sldId="737"/>
            <ac:graphicFrameMk id="4" creationId="{F6B5CE5A-35BE-44CA-95E0-02E296FE52C0}"/>
          </ac:graphicFrameMkLst>
        </pc:graphicFrameChg>
      </pc:sldChg>
      <pc:sldChg chg="del">
        <pc:chgData name="Snigdha Sen" userId="62ff6c0a-80c4-44cf-898f-8a6ba91679bf" providerId="ADAL" clId="{86F4BBB7-F276-49A9-96E2-926150AE4D44}" dt="2022-07-20T07:48:14.781" v="641" actId="47"/>
        <pc:sldMkLst>
          <pc:docMk/>
          <pc:sldMk cId="2074942355" sldId="744"/>
        </pc:sldMkLst>
      </pc:sldChg>
      <pc:sldChg chg="del">
        <pc:chgData name="Snigdha Sen" userId="62ff6c0a-80c4-44cf-898f-8a6ba91679bf" providerId="ADAL" clId="{86F4BBB7-F276-49A9-96E2-926150AE4D44}" dt="2022-07-24T04:16:23.258" v="1566" actId="47"/>
        <pc:sldMkLst>
          <pc:docMk/>
          <pc:sldMk cId="2948436212" sldId="748"/>
        </pc:sldMkLst>
      </pc:sldChg>
      <pc:sldChg chg="del">
        <pc:chgData name="Snigdha Sen" userId="62ff6c0a-80c4-44cf-898f-8a6ba91679bf" providerId="ADAL" clId="{86F4BBB7-F276-49A9-96E2-926150AE4D44}" dt="2022-07-20T07:48:33.023" v="643" actId="47"/>
        <pc:sldMkLst>
          <pc:docMk/>
          <pc:sldMk cId="1966911985" sldId="749"/>
        </pc:sldMkLst>
      </pc:sldChg>
      <pc:sldChg chg="del">
        <pc:chgData name="Snigdha Sen" userId="62ff6c0a-80c4-44cf-898f-8a6ba91679bf" providerId="ADAL" clId="{86F4BBB7-F276-49A9-96E2-926150AE4D44}" dt="2022-07-20T09:19:09.269" v="976" actId="47"/>
        <pc:sldMkLst>
          <pc:docMk/>
          <pc:sldMk cId="2998198521" sldId="761"/>
        </pc:sldMkLst>
      </pc:sldChg>
      <pc:sldChg chg="del">
        <pc:chgData name="Snigdha Sen" userId="62ff6c0a-80c4-44cf-898f-8a6ba91679bf" providerId="ADAL" clId="{86F4BBB7-F276-49A9-96E2-926150AE4D44}" dt="2022-07-20T07:48:34.114" v="644" actId="47"/>
        <pc:sldMkLst>
          <pc:docMk/>
          <pc:sldMk cId="3093127851" sldId="764"/>
        </pc:sldMkLst>
      </pc:sldChg>
      <pc:sldChg chg="del">
        <pc:chgData name="Snigdha Sen" userId="62ff6c0a-80c4-44cf-898f-8a6ba91679bf" providerId="ADAL" clId="{86F4BBB7-F276-49A9-96E2-926150AE4D44}" dt="2022-07-20T07:48:34.649" v="645" actId="47"/>
        <pc:sldMkLst>
          <pc:docMk/>
          <pc:sldMk cId="1228057135" sldId="765"/>
        </pc:sldMkLst>
      </pc:sldChg>
      <pc:sldChg chg="del">
        <pc:chgData name="Snigdha Sen" userId="62ff6c0a-80c4-44cf-898f-8a6ba91679bf" providerId="ADAL" clId="{86F4BBB7-F276-49A9-96E2-926150AE4D44}" dt="2022-07-20T07:48:35.196" v="646" actId="47"/>
        <pc:sldMkLst>
          <pc:docMk/>
          <pc:sldMk cId="2073895718" sldId="766"/>
        </pc:sldMkLst>
      </pc:sldChg>
      <pc:sldChg chg="addSp delSp mod">
        <pc:chgData name="Snigdha Sen" userId="62ff6c0a-80c4-44cf-898f-8a6ba91679bf" providerId="ADAL" clId="{86F4BBB7-F276-49A9-96E2-926150AE4D44}" dt="2022-07-24T03:57:23.782" v="1521" actId="478"/>
        <pc:sldMkLst>
          <pc:docMk/>
          <pc:sldMk cId="2064136857" sldId="767"/>
        </pc:sldMkLst>
        <pc:picChg chg="add del">
          <ac:chgData name="Snigdha Sen" userId="62ff6c0a-80c4-44cf-898f-8a6ba91679bf" providerId="ADAL" clId="{86F4BBB7-F276-49A9-96E2-926150AE4D44}" dt="2022-07-24T03:57:23.782" v="1521" actId="478"/>
          <ac:picMkLst>
            <pc:docMk/>
            <pc:sldMk cId="2064136857" sldId="767"/>
            <ac:picMk id="7" creationId="{2FFBFBD7-31B1-F3AD-0DBA-24BE83124A72}"/>
          </ac:picMkLst>
        </pc:picChg>
      </pc:sldChg>
      <pc:sldChg chg="modSp mod">
        <pc:chgData name="Snigdha Sen" userId="62ff6c0a-80c4-44cf-898f-8a6ba91679bf" providerId="ADAL" clId="{86F4BBB7-F276-49A9-96E2-926150AE4D44}" dt="2022-07-24T04:57:17.307" v="1735" actId="20577"/>
        <pc:sldMkLst>
          <pc:docMk/>
          <pc:sldMk cId="1751621980" sldId="768"/>
        </pc:sldMkLst>
        <pc:spChg chg="mod">
          <ac:chgData name="Snigdha Sen" userId="62ff6c0a-80c4-44cf-898f-8a6ba91679bf" providerId="ADAL" clId="{86F4BBB7-F276-49A9-96E2-926150AE4D44}" dt="2022-07-24T04:57:17.307" v="1735" actId="20577"/>
          <ac:spMkLst>
            <pc:docMk/>
            <pc:sldMk cId="1751621980" sldId="768"/>
            <ac:spMk id="2" creationId="{C5BFB422-8217-4EB8-AFA5-E9D5F3A726A9}"/>
          </ac:spMkLst>
        </pc:spChg>
      </pc:sldChg>
      <pc:sldChg chg="del">
        <pc:chgData name="Snigdha Sen" userId="62ff6c0a-80c4-44cf-898f-8a6ba91679bf" providerId="ADAL" clId="{86F4BBB7-F276-49A9-96E2-926150AE4D44}" dt="2022-07-24T04:16:19.747" v="1562" actId="47"/>
        <pc:sldMkLst>
          <pc:docMk/>
          <pc:sldMk cId="1659303903" sldId="770"/>
        </pc:sldMkLst>
      </pc:sldChg>
      <pc:sldChg chg="modSp mod">
        <pc:chgData name="Snigdha Sen" userId="62ff6c0a-80c4-44cf-898f-8a6ba91679bf" providerId="ADAL" clId="{86F4BBB7-F276-49A9-96E2-926150AE4D44}" dt="2022-07-24T04:55:24.739" v="1681" actId="20577"/>
        <pc:sldMkLst>
          <pc:docMk/>
          <pc:sldMk cId="909807388" sldId="772"/>
        </pc:sldMkLst>
        <pc:spChg chg="mod">
          <ac:chgData name="Snigdha Sen" userId="62ff6c0a-80c4-44cf-898f-8a6ba91679bf" providerId="ADAL" clId="{86F4BBB7-F276-49A9-96E2-926150AE4D44}" dt="2022-07-24T04:55:24.739" v="1681" actId="20577"/>
          <ac:spMkLst>
            <pc:docMk/>
            <pc:sldMk cId="909807388" sldId="772"/>
            <ac:spMk id="2" creationId="{08D76AD0-815D-48F3-8B99-D865C898EFFE}"/>
          </ac:spMkLst>
        </pc:spChg>
      </pc:sldChg>
      <pc:sldChg chg="del">
        <pc:chgData name="Snigdha Sen" userId="62ff6c0a-80c4-44cf-898f-8a6ba91679bf" providerId="ADAL" clId="{86F4BBB7-F276-49A9-96E2-926150AE4D44}" dt="2022-07-21T12:34:38.567" v="1015" actId="47"/>
        <pc:sldMkLst>
          <pc:docMk/>
          <pc:sldMk cId="3243469367" sldId="782"/>
        </pc:sldMkLst>
      </pc:sldChg>
      <pc:sldChg chg="del">
        <pc:chgData name="Snigdha Sen" userId="62ff6c0a-80c4-44cf-898f-8a6ba91679bf" providerId="ADAL" clId="{86F4BBB7-F276-49A9-96E2-926150AE4D44}" dt="2022-07-21T12:34:37.779" v="1014" actId="47"/>
        <pc:sldMkLst>
          <pc:docMk/>
          <pc:sldMk cId="367902034" sldId="784"/>
        </pc:sldMkLst>
      </pc:sldChg>
      <pc:sldChg chg="addSp delSp modSp new mod">
        <pc:chgData name="Snigdha Sen" userId="62ff6c0a-80c4-44cf-898f-8a6ba91679bf" providerId="ADAL" clId="{86F4BBB7-F276-49A9-96E2-926150AE4D44}" dt="2022-07-04T13:08:38.642" v="210" actId="20577"/>
        <pc:sldMkLst>
          <pc:docMk/>
          <pc:sldMk cId="2107286151" sldId="787"/>
        </pc:sldMkLst>
        <pc:spChg chg="del">
          <ac:chgData name="Snigdha Sen" userId="62ff6c0a-80c4-44cf-898f-8a6ba91679bf" providerId="ADAL" clId="{86F4BBB7-F276-49A9-96E2-926150AE4D44}" dt="2022-07-04T12:59:19.385" v="16" actId="478"/>
          <ac:spMkLst>
            <pc:docMk/>
            <pc:sldMk cId="2107286151" sldId="787"/>
            <ac:spMk id="2" creationId="{0CBA5E52-95C3-E4A3-9E98-E63A0AC2DA9B}"/>
          </ac:spMkLst>
        </pc:spChg>
        <pc:spChg chg="del mod">
          <ac:chgData name="Snigdha Sen" userId="62ff6c0a-80c4-44cf-898f-8a6ba91679bf" providerId="ADAL" clId="{86F4BBB7-F276-49A9-96E2-926150AE4D44}" dt="2022-07-04T12:59:42.273" v="20"/>
          <ac:spMkLst>
            <pc:docMk/>
            <pc:sldMk cId="2107286151" sldId="787"/>
            <ac:spMk id="3" creationId="{E10F892D-A531-345A-DC20-15ED4C6AF9AA}"/>
          </ac:spMkLst>
        </pc:spChg>
        <pc:spChg chg="add mod">
          <ac:chgData name="Snigdha Sen" userId="62ff6c0a-80c4-44cf-898f-8a6ba91679bf" providerId="ADAL" clId="{86F4BBB7-F276-49A9-96E2-926150AE4D44}" dt="2022-07-04T12:59:26.919" v="18" actId="1076"/>
          <ac:spMkLst>
            <pc:docMk/>
            <pc:sldMk cId="2107286151" sldId="787"/>
            <ac:spMk id="4" creationId="{8760BB3A-2D5F-EE16-F560-F161BB1C3B88}"/>
          </ac:spMkLst>
        </pc:spChg>
        <pc:spChg chg="add mod">
          <ac:chgData name="Snigdha Sen" userId="62ff6c0a-80c4-44cf-898f-8a6ba91679bf" providerId="ADAL" clId="{86F4BBB7-F276-49A9-96E2-926150AE4D44}" dt="2022-07-04T13:01:21.457" v="72" actId="20577"/>
          <ac:spMkLst>
            <pc:docMk/>
            <pc:sldMk cId="2107286151" sldId="787"/>
            <ac:spMk id="7" creationId="{3015B5AD-4101-2524-C9C1-7787121E3DB4}"/>
          </ac:spMkLst>
        </pc:spChg>
        <pc:spChg chg="add mod">
          <ac:chgData name="Snigdha Sen" userId="62ff6c0a-80c4-44cf-898f-8a6ba91679bf" providerId="ADAL" clId="{86F4BBB7-F276-49A9-96E2-926150AE4D44}" dt="2022-07-04T13:01:52.319" v="101" actId="20577"/>
          <ac:spMkLst>
            <pc:docMk/>
            <pc:sldMk cId="2107286151" sldId="787"/>
            <ac:spMk id="8" creationId="{3B9E3C0E-3898-B907-3D95-705765ABEDD3}"/>
          </ac:spMkLst>
        </pc:spChg>
        <pc:spChg chg="add mod">
          <ac:chgData name="Snigdha Sen" userId="62ff6c0a-80c4-44cf-898f-8a6ba91679bf" providerId="ADAL" clId="{86F4BBB7-F276-49A9-96E2-926150AE4D44}" dt="2022-07-04T13:07:27.178" v="193" actId="1076"/>
          <ac:spMkLst>
            <pc:docMk/>
            <pc:sldMk cId="2107286151" sldId="787"/>
            <ac:spMk id="18" creationId="{C385619C-CD35-E9D5-71D6-878403B49EA7}"/>
          </ac:spMkLst>
        </pc:spChg>
        <pc:spChg chg="add mod">
          <ac:chgData name="Snigdha Sen" userId="62ff6c0a-80c4-44cf-898f-8a6ba91679bf" providerId="ADAL" clId="{86F4BBB7-F276-49A9-96E2-926150AE4D44}" dt="2022-07-04T13:05:42.195" v="186" actId="1076"/>
          <ac:spMkLst>
            <pc:docMk/>
            <pc:sldMk cId="2107286151" sldId="787"/>
            <ac:spMk id="19" creationId="{B174F237-CB08-35C0-EEF1-9CCDE9EC6631}"/>
          </ac:spMkLst>
        </pc:spChg>
        <pc:spChg chg="add mod">
          <ac:chgData name="Snigdha Sen" userId="62ff6c0a-80c4-44cf-898f-8a6ba91679bf" providerId="ADAL" clId="{86F4BBB7-F276-49A9-96E2-926150AE4D44}" dt="2022-07-04T13:05:57.536" v="190" actId="14100"/>
          <ac:spMkLst>
            <pc:docMk/>
            <pc:sldMk cId="2107286151" sldId="787"/>
            <ac:spMk id="20" creationId="{874225D0-1149-92AE-B290-6448E0800C1C}"/>
          </ac:spMkLst>
        </pc:spChg>
        <pc:spChg chg="add mod">
          <ac:chgData name="Snigdha Sen" userId="62ff6c0a-80c4-44cf-898f-8a6ba91679bf" providerId="ADAL" clId="{86F4BBB7-F276-49A9-96E2-926150AE4D44}" dt="2022-07-04T13:05:53.696" v="189" actId="1076"/>
          <ac:spMkLst>
            <pc:docMk/>
            <pc:sldMk cId="2107286151" sldId="787"/>
            <ac:spMk id="21" creationId="{156012AD-2BDA-C44F-079D-DE5E9F3CC612}"/>
          </ac:spMkLst>
        </pc:spChg>
        <pc:spChg chg="add mod">
          <ac:chgData name="Snigdha Sen" userId="62ff6c0a-80c4-44cf-898f-8a6ba91679bf" providerId="ADAL" clId="{86F4BBB7-F276-49A9-96E2-926150AE4D44}" dt="2022-07-04T13:05:09.151" v="162"/>
          <ac:spMkLst>
            <pc:docMk/>
            <pc:sldMk cId="2107286151" sldId="787"/>
            <ac:spMk id="30" creationId="{7CE53941-6C09-2636-7426-96E2DC81FF3B}"/>
          </ac:spMkLst>
        </pc:spChg>
        <pc:spChg chg="add mod">
          <ac:chgData name="Snigdha Sen" userId="62ff6c0a-80c4-44cf-898f-8a6ba91679bf" providerId="ADAL" clId="{86F4BBB7-F276-49A9-96E2-926150AE4D44}" dt="2022-07-04T13:08:09.347" v="200" actId="20577"/>
          <ac:spMkLst>
            <pc:docMk/>
            <pc:sldMk cId="2107286151" sldId="787"/>
            <ac:spMk id="37" creationId="{80984414-B6E8-E870-C905-46D8718E2971}"/>
          </ac:spMkLst>
        </pc:spChg>
        <pc:spChg chg="add mod">
          <ac:chgData name="Snigdha Sen" userId="62ff6c0a-80c4-44cf-898f-8a6ba91679bf" providerId="ADAL" clId="{86F4BBB7-F276-49A9-96E2-926150AE4D44}" dt="2022-07-04T13:08:22.835" v="204" actId="20577"/>
          <ac:spMkLst>
            <pc:docMk/>
            <pc:sldMk cId="2107286151" sldId="787"/>
            <ac:spMk id="38" creationId="{1E37302D-716D-1DAD-BCBC-708779A6B1C1}"/>
          </ac:spMkLst>
        </pc:spChg>
        <pc:spChg chg="add mod">
          <ac:chgData name="Snigdha Sen" userId="62ff6c0a-80c4-44cf-898f-8a6ba91679bf" providerId="ADAL" clId="{86F4BBB7-F276-49A9-96E2-926150AE4D44}" dt="2022-07-04T13:08:38.642" v="210" actId="20577"/>
          <ac:spMkLst>
            <pc:docMk/>
            <pc:sldMk cId="2107286151" sldId="787"/>
            <ac:spMk id="39" creationId="{D95D50EE-5DEA-3E6C-79FA-1DED06D17E6B}"/>
          </ac:spMkLst>
        </pc:spChg>
        <pc:cxnChg chg="add">
          <ac:chgData name="Snigdha Sen" userId="62ff6c0a-80c4-44cf-898f-8a6ba91679bf" providerId="ADAL" clId="{86F4BBB7-F276-49A9-96E2-926150AE4D44}" dt="2022-07-04T12:59:31.679" v="19" actId="11529"/>
          <ac:cxnSpMkLst>
            <pc:docMk/>
            <pc:sldMk cId="2107286151" sldId="787"/>
            <ac:cxnSpMk id="6" creationId="{AD018DB1-78EF-EC8B-27BD-154A4AEED1F0}"/>
          </ac:cxnSpMkLst>
        </pc:cxnChg>
        <pc:cxnChg chg="add mod">
          <ac:chgData name="Snigdha Sen" userId="62ff6c0a-80c4-44cf-898f-8a6ba91679bf" providerId="ADAL" clId="{86F4BBB7-F276-49A9-96E2-926150AE4D44}" dt="2022-07-04T13:00:43.570" v="64" actId="1076"/>
          <ac:cxnSpMkLst>
            <pc:docMk/>
            <pc:sldMk cId="2107286151" sldId="787"/>
            <ac:cxnSpMk id="9" creationId="{79043E00-DB1D-EA7F-4315-BA00D2849711}"/>
          </ac:cxnSpMkLst>
        </pc:cxnChg>
        <pc:cxnChg chg="add">
          <ac:chgData name="Snigdha Sen" userId="62ff6c0a-80c4-44cf-898f-8a6ba91679bf" providerId="ADAL" clId="{86F4BBB7-F276-49A9-96E2-926150AE4D44}" dt="2022-07-04T13:01:59.755" v="102" actId="11529"/>
          <ac:cxnSpMkLst>
            <pc:docMk/>
            <pc:sldMk cId="2107286151" sldId="787"/>
            <ac:cxnSpMk id="11" creationId="{BA892B9C-7C07-C48F-8B89-46151C281341}"/>
          </ac:cxnSpMkLst>
        </pc:cxnChg>
        <pc:cxnChg chg="add">
          <ac:chgData name="Snigdha Sen" userId="62ff6c0a-80c4-44cf-898f-8a6ba91679bf" providerId="ADAL" clId="{86F4BBB7-F276-49A9-96E2-926150AE4D44}" dt="2022-07-04T13:02:05.269" v="103" actId="11529"/>
          <ac:cxnSpMkLst>
            <pc:docMk/>
            <pc:sldMk cId="2107286151" sldId="787"/>
            <ac:cxnSpMk id="13" creationId="{4893D4B8-E587-BC92-86FD-42B08603F46F}"/>
          </ac:cxnSpMkLst>
        </pc:cxnChg>
        <pc:cxnChg chg="add">
          <ac:chgData name="Snigdha Sen" userId="62ff6c0a-80c4-44cf-898f-8a6ba91679bf" providerId="ADAL" clId="{86F4BBB7-F276-49A9-96E2-926150AE4D44}" dt="2022-07-04T13:02:08.893" v="104" actId="11529"/>
          <ac:cxnSpMkLst>
            <pc:docMk/>
            <pc:sldMk cId="2107286151" sldId="787"/>
            <ac:cxnSpMk id="15" creationId="{CEF49480-C9B8-F2A6-9C5F-E8BE63AE5F2C}"/>
          </ac:cxnSpMkLst>
        </pc:cxnChg>
        <pc:cxnChg chg="add mod">
          <ac:chgData name="Snigdha Sen" userId="62ff6c0a-80c4-44cf-898f-8a6ba91679bf" providerId="ADAL" clId="{86F4BBB7-F276-49A9-96E2-926150AE4D44}" dt="2022-07-04T13:03:06.932" v="131" actId="1076"/>
          <ac:cxnSpMkLst>
            <pc:docMk/>
            <pc:sldMk cId="2107286151" sldId="787"/>
            <ac:cxnSpMk id="17" creationId="{8FD00049-9689-A219-91B3-D200D0FC59A7}"/>
          </ac:cxnSpMkLst>
        </pc:cxnChg>
        <pc:cxnChg chg="add mod">
          <ac:chgData name="Snigdha Sen" userId="62ff6c0a-80c4-44cf-898f-8a6ba91679bf" providerId="ADAL" clId="{86F4BBB7-F276-49A9-96E2-926150AE4D44}" dt="2022-07-04T13:04:57.883" v="161" actId="1076"/>
          <ac:cxnSpMkLst>
            <pc:docMk/>
            <pc:sldMk cId="2107286151" sldId="787"/>
            <ac:cxnSpMk id="23" creationId="{6C2391C1-87CA-F4CA-4ADC-BF63BFA8F122}"/>
          </ac:cxnSpMkLst>
        </pc:cxnChg>
        <pc:cxnChg chg="add mod">
          <ac:chgData name="Snigdha Sen" userId="62ff6c0a-80c4-44cf-898f-8a6ba91679bf" providerId="ADAL" clId="{86F4BBB7-F276-49A9-96E2-926150AE4D44}" dt="2022-07-04T13:05:49.444" v="188" actId="1076"/>
          <ac:cxnSpMkLst>
            <pc:docMk/>
            <pc:sldMk cId="2107286151" sldId="787"/>
            <ac:cxnSpMk id="25" creationId="{8C67D179-D62B-ECFC-F72F-2EE0139238EE}"/>
          </ac:cxnSpMkLst>
        </pc:cxnChg>
        <pc:cxnChg chg="add mod">
          <ac:chgData name="Snigdha Sen" userId="62ff6c0a-80c4-44cf-898f-8a6ba91679bf" providerId="ADAL" clId="{86F4BBB7-F276-49A9-96E2-926150AE4D44}" dt="2022-07-04T13:04:41.922" v="159" actId="1076"/>
          <ac:cxnSpMkLst>
            <pc:docMk/>
            <pc:sldMk cId="2107286151" sldId="787"/>
            <ac:cxnSpMk id="27" creationId="{0DF8D11B-1431-5EF8-C575-21A0A295EFF5}"/>
          </ac:cxnSpMkLst>
        </pc:cxnChg>
        <pc:cxnChg chg="add mod">
          <ac:chgData name="Snigdha Sen" userId="62ff6c0a-80c4-44cf-898f-8a6ba91679bf" providerId="ADAL" clId="{86F4BBB7-F276-49A9-96E2-926150AE4D44}" dt="2022-07-04T13:04:53.323" v="160" actId="1076"/>
          <ac:cxnSpMkLst>
            <pc:docMk/>
            <pc:sldMk cId="2107286151" sldId="787"/>
            <ac:cxnSpMk id="29" creationId="{F367A353-DB23-6647-686A-DB8556AECD7B}"/>
          </ac:cxnSpMkLst>
        </pc:cxnChg>
        <pc:cxnChg chg="add mod">
          <ac:chgData name="Snigdha Sen" userId="62ff6c0a-80c4-44cf-898f-8a6ba91679bf" providerId="ADAL" clId="{86F4BBB7-F276-49A9-96E2-926150AE4D44}" dt="2022-07-04T13:07:42.005" v="196" actId="1076"/>
          <ac:cxnSpMkLst>
            <pc:docMk/>
            <pc:sldMk cId="2107286151" sldId="787"/>
            <ac:cxnSpMk id="32" creationId="{DCB483E7-BAC9-1398-2517-9E7B4E5FA413}"/>
          </ac:cxnSpMkLst>
        </pc:cxnChg>
        <pc:cxnChg chg="add">
          <ac:chgData name="Snigdha Sen" userId="62ff6c0a-80c4-44cf-898f-8a6ba91679bf" providerId="ADAL" clId="{86F4BBB7-F276-49A9-96E2-926150AE4D44}" dt="2022-07-04T13:07:35.750" v="194" actId="11529"/>
          <ac:cxnSpMkLst>
            <pc:docMk/>
            <pc:sldMk cId="2107286151" sldId="787"/>
            <ac:cxnSpMk id="34" creationId="{94161B5C-B7F1-0732-A6D3-318908E5D101}"/>
          </ac:cxnSpMkLst>
        </pc:cxnChg>
        <pc:cxnChg chg="add mod">
          <ac:chgData name="Snigdha Sen" userId="62ff6c0a-80c4-44cf-898f-8a6ba91679bf" providerId="ADAL" clId="{86F4BBB7-F276-49A9-96E2-926150AE4D44}" dt="2022-07-04T13:07:43.857" v="197" actId="1076"/>
          <ac:cxnSpMkLst>
            <pc:docMk/>
            <pc:sldMk cId="2107286151" sldId="787"/>
            <ac:cxnSpMk id="36" creationId="{954FFA9E-C24E-ABB1-F76A-F362C12A7AB8}"/>
          </ac:cxnSpMkLst>
        </pc:cxnChg>
      </pc:sldChg>
      <pc:sldChg chg="addSp delSp modSp new mod">
        <pc:chgData name="Snigdha Sen" userId="62ff6c0a-80c4-44cf-898f-8a6ba91679bf" providerId="ADAL" clId="{86F4BBB7-F276-49A9-96E2-926150AE4D44}" dt="2022-07-04T13:12:16.700" v="359" actId="20577"/>
        <pc:sldMkLst>
          <pc:docMk/>
          <pc:sldMk cId="4051650287" sldId="788"/>
        </pc:sldMkLst>
        <pc:spChg chg="del">
          <ac:chgData name="Snigdha Sen" userId="62ff6c0a-80c4-44cf-898f-8a6ba91679bf" providerId="ADAL" clId="{86F4BBB7-F276-49A9-96E2-926150AE4D44}" dt="2022-07-04T13:08:53.853" v="212" actId="478"/>
          <ac:spMkLst>
            <pc:docMk/>
            <pc:sldMk cId="4051650287" sldId="788"/>
            <ac:spMk id="2" creationId="{D71A0101-0DC5-E57C-9A14-96409F3606CB}"/>
          </ac:spMkLst>
        </pc:spChg>
        <pc:spChg chg="del">
          <ac:chgData name="Snigdha Sen" userId="62ff6c0a-80c4-44cf-898f-8a6ba91679bf" providerId="ADAL" clId="{86F4BBB7-F276-49A9-96E2-926150AE4D44}" dt="2022-07-04T13:08:56.466" v="213" actId="478"/>
          <ac:spMkLst>
            <pc:docMk/>
            <pc:sldMk cId="4051650287" sldId="788"/>
            <ac:spMk id="3" creationId="{280B4BF4-A6AA-B51A-F639-FE92AA750B67}"/>
          </ac:spMkLst>
        </pc:spChg>
        <pc:spChg chg="add mod">
          <ac:chgData name="Snigdha Sen" userId="62ff6c0a-80c4-44cf-898f-8a6ba91679bf" providerId="ADAL" clId="{86F4BBB7-F276-49A9-96E2-926150AE4D44}" dt="2022-07-04T13:09:42.985" v="282" actId="20577"/>
          <ac:spMkLst>
            <pc:docMk/>
            <pc:sldMk cId="4051650287" sldId="788"/>
            <ac:spMk id="4" creationId="{FB3A3BB0-B662-DB01-2D25-9C3F48E413FE}"/>
          </ac:spMkLst>
        </pc:spChg>
        <pc:spChg chg="add mod">
          <ac:chgData name="Snigdha Sen" userId="62ff6c0a-80c4-44cf-898f-8a6ba91679bf" providerId="ADAL" clId="{86F4BBB7-F276-49A9-96E2-926150AE4D44}" dt="2022-07-04T13:11:07.886" v="324" actId="20577"/>
          <ac:spMkLst>
            <pc:docMk/>
            <pc:sldMk cId="4051650287" sldId="788"/>
            <ac:spMk id="7" creationId="{89D7CAFC-6118-C26E-85E3-1581D5F2C612}"/>
          </ac:spMkLst>
        </pc:spChg>
        <pc:spChg chg="add mod">
          <ac:chgData name="Snigdha Sen" userId="62ff6c0a-80c4-44cf-898f-8a6ba91679bf" providerId="ADAL" clId="{86F4BBB7-F276-49A9-96E2-926150AE4D44}" dt="2022-07-04T13:10:30.673" v="307"/>
          <ac:spMkLst>
            <pc:docMk/>
            <pc:sldMk cId="4051650287" sldId="788"/>
            <ac:spMk id="8" creationId="{EBE36352-45F0-528A-FC7A-9FF30C92C4A5}"/>
          </ac:spMkLst>
        </pc:spChg>
        <pc:spChg chg="add mod">
          <ac:chgData name="Snigdha Sen" userId="62ff6c0a-80c4-44cf-898f-8a6ba91679bf" providerId="ADAL" clId="{86F4BBB7-F276-49A9-96E2-926150AE4D44}" dt="2022-07-04T13:11:36.376" v="351" actId="20577"/>
          <ac:spMkLst>
            <pc:docMk/>
            <pc:sldMk cId="4051650287" sldId="788"/>
            <ac:spMk id="10" creationId="{FB77237A-4233-D47E-768A-722FAB957506}"/>
          </ac:spMkLst>
        </pc:spChg>
        <pc:spChg chg="add mod">
          <ac:chgData name="Snigdha Sen" userId="62ff6c0a-80c4-44cf-898f-8a6ba91679bf" providerId="ADAL" clId="{86F4BBB7-F276-49A9-96E2-926150AE4D44}" dt="2022-07-04T13:12:16.700" v="359" actId="20577"/>
          <ac:spMkLst>
            <pc:docMk/>
            <pc:sldMk cId="4051650287" sldId="788"/>
            <ac:spMk id="15" creationId="{8CA39544-6FB2-8A38-9C09-193E0A2DE2DC}"/>
          </ac:spMkLst>
        </pc:spChg>
        <pc:cxnChg chg="add">
          <ac:chgData name="Snigdha Sen" userId="62ff6c0a-80c4-44cf-898f-8a6ba91679bf" providerId="ADAL" clId="{86F4BBB7-F276-49A9-96E2-926150AE4D44}" dt="2022-07-04T13:09:52.146" v="283" actId="11529"/>
          <ac:cxnSpMkLst>
            <pc:docMk/>
            <pc:sldMk cId="4051650287" sldId="788"/>
            <ac:cxnSpMk id="6" creationId="{7C989A91-8C0A-54A0-8EFB-F68CD6B50875}"/>
          </ac:cxnSpMkLst>
        </pc:cxnChg>
        <pc:cxnChg chg="add mod">
          <ac:chgData name="Snigdha Sen" userId="62ff6c0a-80c4-44cf-898f-8a6ba91679bf" providerId="ADAL" clId="{86F4BBB7-F276-49A9-96E2-926150AE4D44}" dt="2022-07-04T13:10:47.452" v="311" actId="1076"/>
          <ac:cxnSpMkLst>
            <pc:docMk/>
            <pc:sldMk cId="4051650287" sldId="788"/>
            <ac:cxnSpMk id="9" creationId="{7CCAE38A-C4BF-C382-2906-DB8004E4ACF9}"/>
          </ac:cxnSpMkLst>
        </pc:cxnChg>
        <pc:cxnChg chg="add">
          <ac:chgData name="Snigdha Sen" userId="62ff6c0a-80c4-44cf-898f-8a6ba91679bf" providerId="ADAL" clId="{86F4BBB7-F276-49A9-96E2-926150AE4D44}" dt="2022-07-04T13:11:50.293" v="352" actId="11529"/>
          <ac:cxnSpMkLst>
            <pc:docMk/>
            <pc:sldMk cId="4051650287" sldId="788"/>
            <ac:cxnSpMk id="12" creationId="{CBCCE641-42C1-A53B-AFA1-F4927160BE9A}"/>
          </ac:cxnSpMkLst>
        </pc:cxnChg>
        <pc:cxnChg chg="add">
          <ac:chgData name="Snigdha Sen" userId="62ff6c0a-80c4-44cf-898f-8a6ba91679bf" providerId="ADAL" clId="{86F4BBB7-F276-49A9-96E2-926150AE4D44}" dt="2022-07-04T13:11:55.449" v="353" actId="11529"/>
          <ac:cxnSpMkLst>
            <pc:docMk/>
            <pc:sldMk cId="4051650287" sldId="788"/>
            <ac:cxnSpMk id="14" creationId="{649A94FE-C090-1548-0FD9-4C1714204136}"/>
          </ac:cxnSpMkLst>
        </pc:cxnChg>
      </pc:sldChg>
      <pc:sldChg chg="modSp new mod">
        <pc:chgData name="Snigdha Sen" userId="62ff6c0a-80c4-44cf-898f-8a6ba91679bf" providerId="ADAL" clId="{86F4BBB7-F276-49A9-96E2-926150AE4D44}" dt="2022-07-05T15:46:26.045" v="385" actId="20577"/>
        <pc:sldMkLst>
          <pc:docMk/>
          <pc:sldMk cId="2004454522" sldId="789"/>
        </pc:sldMkLst>
        <pc:spChg chg="mod">
          <ac:chgData name="Snigdha Sen" userId="62ff6c0a-80c4-44cf-898f-8a6ba91679bf" providerId="ADAL" clId="{86F4BBB7-F276-49A9-96E2-926150AE4D44}" dt="2022-07-05T15:46:26.045" v="385" actId="20577"/>
          <ac:spMkLst>
            <pc:docMk/>
            <pc:sldMk cId="2004454522" sldId="789"/>
            <ac:spMk id="3" creationId="{D9C5B422-FC2F-6DE6-C272-7D0DCB79C9E8}"/>
          </ac:spMkLst>
        </pc:spChg>
      </pc:sldChg>
      <pc:sldChg chg="modSp new mod">
        <pc:chgData name="Snigdha Sen" userId="62ff6c0a-80c4-44cf-898f-8a6ba91679bf" providerId="ADAL" clId="{86F4BBB7-F276-49A9-96E2-926150AE4D44}" dt="2022-07-13T15:28:31.942" v="640" actId="20577"/>
        <pc:sldMkLst>
          <pc:docMk/>
          <pc:sldMk cId="3964023023" sldId="793"/>
        </pc:sldMkLst>
        <pc:spChg chg="mod">
          <ac:chgData name="Snigdha Sen" userId="62ff6c0a-80c4-44cf-898f-8a6ba91679bf" providerId="ADAL" clId="{86F4BBB7-F276-49A9-96E2-926150AE4D44}" dt="2022-07-13T15:28:31.942" v="640" actId="20577"/>
          <ac:spMkLst>
            <pc:docMk/>
            <pc:sldMk cId="3964023023" sldId="793"/>
            <ac:spMk id="3" creationId="{CB16ACF2-947E-D007-AE64-F2F3A55A34B5}"/>
          </ac:spMkLst>
        </pc:spChg>
      </pc:sldChg>
      <pc:sldChg chg="add">
        <pc:chgData name="Snigdha Sen" userId="62ff6c0a-80c4-44cf-898f-8a6ba91679bf" providerId="ADAL" clId="{86F4BBB7-F276-49A9-96E2-926150AE4D44}" dt="2022-07-21T13:15:17.981" v="1173"/>
        <pc:sldMkLst>
          <pc:docMk/>
          <pc:sldMk cId="1869205577" sldId="794"/>
        </pc:sldMkLst>
      </pc:sldChg>
      <pc:sldChg chg="addSp delSp modSp new del mod">
        <pc:chgData name="Snigdha Sen" userId="62ff6c0a-80c4-44cf-898f-8a6ba91679bf" providerId="ADAL" clId="{86F4BBB7-F276-49A9-96E2-926150AE4D44}" dt="2022-07-21T13:14:54.929" v="1172" actId="2696"/>
        <pc:sldMkLst>
          <pc:docMk/>
          <pc:sldMk cId="3842133494" sldId="794"/>
        </pc:sldMkLst>
        <pc:spChg chg="del">
          <ac:chgData name="Snigdha Sen" userId="62ff6c0a-80c4-44cf-898f-8a6ba91679bf" providerId="ADAL" clId="{86F4BBB7-F276-49A9-96E2-926150AE4D44}" dt="2022-07-13T13:56:42.962" v="483" actId="22"/>
          <ac:spMkLst>
            <pc:docMk/>
            <pc:sldMk cId="3842133494" sldId="794"/>
            <ac:spMk id="3" creationId="{42AE1F24-A015-7130-5F95-70681DEE9A37}"/>
          </ac:spMkLst>
        </pc:spChg>
        <pc:picChg chg="add mod ord">
          <ac:chgData name="Snigdha Sen" userId="62ff6c0a-80c4-44cf-898f-8a6ba91679bf" providerId="ADAL" clId="{86F4BBB7-F276-49A9-96E2-926150AE4D44}" dt="2022-07-13T13:56:45.851" v="484" actId="1076"/>
          <ac:picMkLst>
            <pc:docMk/>
            <pc:sldMk cId="3842133494" sldId="794"/>
            <ac:picMk id="5" creationId="{3A5DFAD9-636E-6313-6DF8-A0B3CD01627A}"/>
          </ac:picMkLst>
        </pc:picChg>
        <pc:picChg chg="add mod">
          <ac:chgData name="Snigdha Sen" userId="62ff6c0a-80c4-44cf-898f-8a6ba91679bf" providerId="ADAL" clId="{86F4BBB7-F276-49A9-96E2-926150AE4D44}" dt="2022-07-13T14:10:58.290" v="486" actId="1076"/>
          <ac:picMkLst>
            <pc:docMk/>
            <pc:sldMk cId="3842133494" sldId="794"/>
            <ac:picMk id="7" creationId="{CA5F87A8-D45F-9FF8-0F3E-F63E0CEDED81}"/>
          </ac:picMkLst>
        </pc:picChg>
        <pc:picChg chg="add mod">
          <ac:chgData name="Snigdha Sen" userId="62ff6c0a-80c4-44cf-898f-8a6ba91679bf" providerId="ADAL" clId="{86F4BBB7-F276-49A9-96E2-926150AE4D44}" dt="2022-07-13T14:11:44.883" v="488" actId="1076"/>
          <ac:picMkLst>
            <pc:docMk/>
            <pc:sldMk cId="3842133494" sldId="794"/>
            <ac:picMk id="9" creationId="{853B8539-5B15-02C8-4FFB-CB8DB4BB9640}"/>
          </ac:picMkLst>
        </pc:picChg>
        <pc:picChg chg="add mod">
          <ac:chgData name="Snigdha Sen" userId="62ff6c0a-80c4-44cf-898f-8a6ba91679bf" providerId="ADAL" clId="{86F4BBB7-F276-49A9-96E2-926150AE4D44}" dt="2022-07-13T14:12:13.700" v="490" actId="1076"/>
          <ac:picMkLst>
            <pc:docMk/>
            <pc:sldMk cId="3842133494" sldId="794"/>
            <ac:picMk id="11" creationId="{BCF0DDCD-210A-F8B3-8252-00272C467CF5}"/>
          </ac:picMkLst>
        </pc:picChg>
      </pc:sldChg>
      <pc:sldChg chg="modSp new mod">
        <pc:chgData name="Snigdha Sen" userId="62ff6c0a-80c4-44cf-898f-8a6ba91679bf" providerId="ADAL" clId="{86F4BBB7-F276-49A9-96E2-926150AE4D44}" dt="2022-07-13T15:05:18.661" v="564" actId="20577"/>
        <pc:sldMkLst>
          <pc:docMk/>
          <pc:sldMk cId="4168625440" sldId="795"/>
        </pc:sldMkLst>
        <pc:spChg chg="mod">
          <ac:chgData name="Snigdha Sen" userId="62ff6c0a-80c4-44cf-898f-8a6ba91679bf" providerId="ADAL" clId="{86F4BBB7-F276-49A9-96E2-926150AE4D44}" dt="2022-07-13T15:05:18.661" v="564" actId="20577"/>
          <ac:spMkLst>
            <pc:docMk/>
            <pc:sldMk cId="4168625440" sldId="795"/>
            <ac:spMk id="3" creationId="{BDB20380-3765-FE06-E326-0D8ADE8EF016}"/>
          </ac:spMkLst>
        </pc:spChg>
      </pc:sldChg>
      <pc:sldChg chg="addSp modSp add mod">
        <pc:chgData name="Snigdha Sen" userId="62ff6c0a-80c4-44cf-898f-8a6ba91679bf" providerId="ADAL" clId="{86F4BBB7-F276-49A9-96E2-926150AE4D44}" dt="2022-07-21T12:50:41.026" v="1169" actId="1076"/>
        <pc:sldMkLst>
          <pc:docMk/>
          <pc:sldMk cId="1876264057" sldId="798"/>
        </pc:sldMkLst>
        <pc:picChg chg="mod">
          <ac:chgData name="Snigdha Sen" userId="62ff6c0a-80c4-44cf-898f-8a6ba91679bf" providerId="ADAL" clId="{86F4BBB7-F276-49A9-96E2-926150AE4D44}" dt="2022-07-21T12:50:41.026" v="1169" actId="1076"/>
          <ac:picMkLst>
            <pc:docMk/>
            <pc:sldMk cId="1876264057" sldId="798"/>
            <ac:picMk id="5" creationId="{7B16C7E0-1B36-F4DE-E6CB-7E9C280088EA}"/>
          </ac:picMkLst>
        </pc:picChg>
        <pc:picChg chg="add mod">
          <ac:chgData name="Snigdha Sen" userId="62ff6c0a-80c4-44cf-898f-8a6ba91679bf" providerId="ADAL" clId="{86F4BBB7-F276-49A9-96E2-926150AE4D44}" dt="2022-07-21T12:49:54.310" v="1166" actId="1076"/>
          <ac:picMkLst>
            <pc:docMk/>
            <pc:sldMk cId="1876264057" sldId="798"/>
            <ac:picMk id="6" creationId="{2F878697-801C-AB69-720C-B6979A5128B7}"/>
          </ac:picMkLst>
        </pc:picChg>
        <pc:picChg chg="mod">
          <ac:chgData name="Snigdha Sen" userId="62ff6c0a-80c4-44cf-898f-8a6ba91679bf" providerId="ADAL" clId="{86F4BBB7-F276-49A9-96E2-926150AE4D44}" dt="2022-07-21T12:50:15.637" v="1168" actId="1076"/>
          <ac:picMkLst>
            <pc:docMk/>
            <pc:sldMk cId="1876264057" sldId="798"/>
            <ac:picMk id="8" creationId="{CC8F18FA-2866-DBCC-404E-90E7800A148F}"/>
          </ac:picMkLst>
        </pc:picChg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2946316605" sldId="798"/>
        </pc:sldMkLst>
      </pc:sldChg>
      <pc:sldChg chg="add">
        <pc:chgData name="Snigdha Sen" userId="62ff6c0a-80c4-44cf-898f-8a6ba91679bf" providerId="ADAL" clId="{86F4BBB7-F276-49A9-96E2-926150AE4D44}" dt="2022-07-21T13:15:17.981" v="1173"/>
        <pc:sldMkLst>
          <pc:docMk/>
          <pc:sldMk cId="2176278956" sldId="801"/>
        </pc:sldMkLst>
      </pc:sldChg>
      <pc:sldChg chg="del">
        <pc:chgData name="Snigdha Sen" userId="62ff6c0a-80c4-44cf-898f-8a6ba91679bf" providerId="ADAL" clId="{86F4BBB7-F276-49A9-96E2-926150AE4D44}" dt="2022-07-21T13:14:54.929" v="1172" actId="2696"/>
        <pc:sldMkLst>
          <pc:docMk/>
          <pc:sldMk cId="3472743913" sldId="801"/>
        </pc:sldMkLst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3556579276" sldId="802"/>
        </pc:sldMkLst>
      </pc:sldChg>
      <pc:sldChg chg="add">
        <pc:chgData name="Snigdha Sen" userId="62ff6c0a-80c4-44cf-898f-8a6ba91679bf" providerId="ADAL" clId="{86F4BBB7-F276-49A9-96E2-926150AE4D44}" dt="2022-07-21T12:35:59.500" v="1019"/>
        <pc:sldMkLst>
          <pc:docMk/>
          <pc:sldMk cId="3882967454" sldId="802"/>
        </pc:sldMkLst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887517616" sldId="803"/>
        </pc:sldMkLst>
      </pc:sldChg>
      <pc:sldChg chg="delSp modSp add mod setBg delDesignElem">
        <pc:chgData name="Snigdha Sen" userId="62ff6c0a-80c4-44cf-898f-8a6ba91679bf" providerId="ADAL" clId="{86F4BBB7-F276-49A9-96E2-926150AE4D44}" dt="2022-07-21T12:36:42.772" v="1020" actId="1076"/>
        <pc:sldMkLst>
          <pc:docMk/>
          <pc:sldMk cId="2102737707" sldId="803"/>
        </pc:sldMkLst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26" creationId="{F3060C83-F051-4F0E-ABAD-AA0DFC48B218}"/>
          </ac:spMkLst>
        </pc:spChg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28" creationId="{83C98ABE-055B-441F-B07E-44F97F083C39}"/>
          </ac:spMkLst>
        </pc:spChg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30" creationId="{29FDB030-9B49-4CED-8CCD-4D99382388AC}"/>
          </ac:spMkLst>
        </pc:spChg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32" creationId="{3783CA14-24A1-485C-8B30-D6A5D87987AD}"/>
          </ac:spMkLst>
        </pc:spChg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34" creationId="{9A97C86A-04D6-40F7-AE84-31AB43E6A846}"/>
          </ac:spMkLst>
        </pc:spChg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36" creationId="{FF9F2414-84E8-453E-B1F3-389FDE8192D9}"/>
          </ac:spMkLst>
        </pc:spChg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102737707" sldId="803"/>
            <ac:spMk id="38" creationId="{3ECA69A1-7536-43AC-85EF-C7106179F5ED}"/>
          </ac:spMkLst>
        </pc:spChg>
        <pc:picChg chg="mod">
          <ac:chgData name="Snigdha Sen" userId="62ff6c0a-80c4-44cf-898f-8a6ba91679bf" providerId="ADAL" clId="{86F4BBB7-F276-49A9-96E2-926150AE4D44}" dt="2022-07-21T12:36:42.772" v="1020" actId="1076"/>
          <ac:picMkLst>
            <pc:docMk/>
            <pc:sldMk cId="2102737707" sldId="803"/>
            <ac:picMk id="5" creationId="{7241BBDC-EE8A-F677-5838-4805766935DD}"/>
          </ac:picMkLst>
        </pc:picChg>
      </pc:sldChg>
      <pc:sldChg chg="delSp add setBg delDesignElem">
        <pc:chgData name="Snigdha Sen" userId="62ff6c0a-80c4-44cf-898f-8a6ba91679bf" providerId="ADAL" clId="{86F4BBB7-F276-49A9-96E2-926150AE4D44}" dt="2022-07-21T12:35:59.500" v="1019"/>
        <pc:sldMkLst>
          <pc:docMk/>
          <pc:sldMk cId="2015634729" sldId="804"/>
        </pc:sldMkLst>
        <pc:spChg chg="del">
          <ac:chgData name="Snigdha Sen" userId="62ff6c0a-80c4-44cf-898f-8a6ba91679bf" providerId="ADAL" clId="{86F4BBB7-F276-49A9-96E2-926150AE4D44}" dt="2022-07-21T12:35:59.500" v="1019"/>
          <ac:spMkLst>
            <pc:docMk/>
            <pc:sldMk cId="2015634729" sldId="804"/>
            <ac:spMk id="10" creationId="{96918796-2918-40D6-BE3A-4600C47FCD42}"/>
          </ac:spMkLst>
        </pc:spChg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2777970550" sldId="804"/>
        </pc:sldMkLst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1238808422" sldId="805"/>
        </pc:sldMkLst>
      </pc:sldChg>
      <pc:sldChg chg="add">
        <pc:chgData name="Snigdha Sen" userId="62ff6c0a-80c4-44cf-898f-8a6ba91679bf" providerId="ADAL" clId="{86F4BBB7-F276-49A9-96E2-926150AE4D44}" dt="2022-07-21T12:35:59.500" v="1019"/>
        <pc:sldMkLst>
          <pc:docMk/>
          <pc:sldMk cId="2999226779" sldId="805"/>
        </pc:sldMkLst>
      </pc:sldChg>
      <pc:sldChg chg="addSp delSp modSp add del mod">
        <pc:chgData name="Snigdha Sen" userId="62ff6c0a-80c4-44cf-898f-8a6ba91679bf" providerId="ADAL" clId="{86F4BBB7-F276-49A9-96E2-926150AE4D44}" dt="2022-07-21T12:50:46.112" v="1170" actId="47"/>
        <pc:sldMkLst>
          <pc:docMk/>
          <pc:sldMk cId="242083418" sldId="806"/>
        </pc:sldMkLst>
        <pc:spChg chg="add mod">
          <ac:chgData name="Snigdha Sen" userId="62ff6c0a-80c4-44cf-898f-8a6ba91679bf" providerId="ADAL" clId="{86F4BBB7-F276-49A9-96E2-926150AE4D44}" dt="2022-07-21T12:49:45.075" v="1163" actId="21"/>
          <ac:spMkLst>
            <pc:docMk/>
            <pc:sldMk cId="242083418" sldId="806"/>
            <ac:spMk id="5" creationId="{C910A63D-77CF-A477-308E-44788E35548F}"/>
          </ac:spMkLst>
        </pc:spChg>
        <pc:picChg chg="del mod">
          <ac:chgData name="Snigdha Sen" userId="62ff6c0a-80c4-44cf-898f-8a6ba91679bf" providerId="ADAL" clId="{86F4BBB7-F276-49A9-96E2-926150AE4D44}" dt="2022-07-21T12:49:45.075" v="1163" actId="21"/>
          <ac:picMkLst>
            <pc:docMk/>
            <pc:sldMk cId="242083418" sldId="806"/>
            <ac:picMk id="4" creationId="{02CFDE62-55E3-CBFE-1CA4-EC11E96737AB}"/>
          </ac:picMkLst>
        </pc:picChg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325684991" sldId="806"/>
        </pc:sldMkLst>
      </pc:sldChg>
      <pc:sldChg chg="modSp add mod ord">
        <pc:chgData name="Snigdha Sen" userId="62ff6c0a-80c4-44cf-898f-8a6ba91679bf" providerId="ADAL" clId="{86F4BBB7-F276-49A9-96E2-926150AE4D44}" dt="2022-07-21T13:28:50.585" v="1177" actId="1076"/>
        <pc:sldMkLst>
          <pc:docMk/>
          <pc:sldMk cId="1933371377" sldId="808"/>
        </pc:sldMkLst>
        <pc:picChg chg="mod">
          <ac:chgData name="Snigdha Sen" userId="62ff6c0a-80c4-44cf-898f-8a6ba91679bf" providerId="ADAL" clId="{86F4BBB7-F276-49A9-96E2-926150AE4D44}" dt="2022-07-21T13:28:47.543" v="1176" actId="1076"/>
          <ac:picMkLst>
            <pc:docMk/>
            <pc:sldMk cId="1933371377" sldId="808"/>
            <ac:picMk id="8" creationId="{84311C37-2606-9F62-7AD7-632DD48BF836}"/>
          </ac:picMkLst>
        </pc:picChg>
        <pc:picChg chg="mod">
          <ac:chgData name="Snigdha Sen" userId="62ff6c0a-80c4-44cf-898f-8a6ba91679bf" providerId="ADAL" clId="{86F4BBB7-F276-49A9-96E2-926150AE4D44}" dt="2022-07-21T13:28:50.585" v="1177" actId="1076"/>
          <ac:picMkLst>
            <pc:docMk/>
            <pc:sldMk cId="1933371377" sldId="808"/>
            <ac:picMk id="9" creationId="{F2B3BB9A-8874-A8AD-2BCF-4AF6951AF2AC}"/>
          </ac:picMkLst>
        </pc:picChg>
      </pc:sldChg>
      <pc:sldChg chg="del ord">
        <pc:chgData name="Snigdha Sen" userId="62ff6c0a-80c4-44cf-898f-8a6ba91679bf" providerId="ADAL" clId="{86F4BBB7-F276-49A9-96E2-926150AE4D44}" dt="2022-07-21T13:14:54.929" v="1172" actId="2696"/>
        <pc:sldMkLst>
          <pc:docMk/>
          <pc:sldMk cId="3670627910" sldId="808"/>
        </pc:sldMkLst>
      </pc:sldChg>
      <pc:sldChg chg="add">
        <pc:chgData name="Snigdha Sen" userId="62ff6c0a-80c4-44cf-898f-8a6ba91679bf" providerId="ADAL" clId="{86F4BBB7-F276-49A9-96E2-926150AE4D44}" dt="2022-07-21T13:15:17.981" v="1173"/>
        <pc:sldMkLst>
          <pc:docMk/>
          <pc:sldMk cId="272008655" sldId="809"/>
        </pc:sldMkLst>
      </pc:sldChg>
      <pc:sldChg chg="del">
        <pc:chgData name="Snigdha Sen" userId="62ff6c0a-80c4-44cf-898f-8a6ba91679bf" providerId="ADAL" clId="{86F4BBB7-F276-49A9-96E2-926150AE4D44}" dt="2022-07-21T13:14:54.929" v="1172" actId="2696"/>
        <pc:sldMkLst>
          <pc:docMk/>
          <pc:sldMk cId="337325872" sldId="809"/>
        </pc:sldMkLst>
      </pc:sldChg>
      <pc:sldChg chg="del">
        <pc:chgData name="Snigdha Sen" userId="62ff6c0a-80c4-44cf-898f-8a6ba91679bf" providerId="ADAL" clId="{86F4BBB7-F276-49A9-96E2-926150AE4D44}" dt="2022-07-21T12:35:32.262" v="1016" actId="2696"/>
        <pc:sldMkLst>
          <pc:docMk/>
          <pc:sldMk cId="173143327" sldId="810"/>
        </pc:sldMkLst>
      </pc:sldChg>
      <pc:sldChg chg="modSp add mod">
        <pc:chgData name="Snigdha Sen" userId="62ff6c0a-80c4-44cf-898f-8a6ba91679bf" providerId="ADAL" clId="{86F4BBB7-F276-49A9-96E2-926150AE4D44}" dt="2022-07-21T12:40:22.533" v="1152" actId="20577"/>
        <pc:sldMkLst>
          <pc:docMk/>
          <pc:sldMk cId="1090347334" sldId="810"/>
        </pc:sldMkLst>
        <pc:spChg chg="mod">
          <ac:chgData name="Snigdha Sen" userId="62ff6c0a-80c4-44cf-898f-8a6ba91679bf" providerId="ADAL" clId="{86F4BBB7-F276-49A9-96E2-926150AE4D44}" dt="2022-07-21T12:40:22.533" v="1152" actId="20577"/>
          <ac:spMkLst>
            <pc:docMk/>
            <pc:sldMk cId="1090347334" sldId="810"/>
            <ac:spMk id="3" creationId="{2343F0E4-CF8E-AE83-A81C-ECDE22341A0D}"/>
          </ac:spMkLst>
        </pc:spChg>
      </pc:sldChg>
      <pc:sldChg chg="modSp new mod">
        <pc:chgData name="Snigdha Sen" userId="62ff6c0a-80c4-44cf-898f-8a6ba91679bf" providerId="ADAL" clId="{86F4BBB7-F276-49A9-96E2-926150AE4D44}" dt="2022-07-20T07:50:26.680" v="684" actId="20577"/>
        <pc:sldMkLst>
          <pc:docMk/>
          <pc:sldMk cId="1871465440" sldId="812"/>
        </pc:sldMkLst>
        <pc:spChg chg="mod">
          <ac:chgData name="Snigdha Sen" userId="62ff6c0a-80c4-44cf-898f-8a6ba91679bf" providerId="ADAL" clId="{86F4BBB7-F276-49A9-96E2-926150AE4D44}" dt="2022-07-20T07:50:26.680" v="684" actId="20577"/>
          <ac:spMkLst>
            <pc:docMk/>
            <pc:sldMk cId="1871465440" sldId="812"/>
            <ac:spMk id="2" creationId="{D0B97F81-1557-607B-891F-5036DCE24018}"/>
          </ac:spMkLst>
        </pc:spChg>
      </pc:sldChg>
      <pc:sldChg chg="addSp delSp modSp new mod">
        <pc:chgData name="Snigdha Sen" userId="62ff6c0a-80c4-44cf-898f-8a6ba91679bf" providerId="ADAL" clId="{86F4BBB7-F276-49A9-96E2-926150AE4D44}" dt="2022-07-20T08:08:07.759" v="784" actId="20577"/>
        <pc:sldMkLst>
          <pc:docMk/>
          <pc:sldMk cId="3909551769" sldId="813"/>
        </pc:sldMkLst>
        <pc:spChg chg="mod">
          <ac:chgData name="Snigdha Sen" userId="62ff6c0a-80c4-44cf-898f-8a6ba91679bf" providerId="ADAL" clId="{86F4BBB7-F276-49A9-96E2-926150AE4D44}" dt="2022-07-20T07:51:55.263" v="708" actId="20577"/>
          <ac:spMkLst>
            <pc:docMk/>
            <pc:sldMk cId="3909551769" sldId="813"/>
            <ac:spMk id="2" creationId="{2FB0D6E1-86E9-EFCF-1A63-589C7EF09E48}"/>
          </ac:spMkLst>
        </pc:spChg>
        <pc:spChg chg="mod">
          <ac:chgData name="Snigdha Sen" userId="62ff6c0a-80c4-44cf-898f-8a6ba91679bf" providerId="ADAL" clId="{86F4BBB7-F276-49A9-96E2-926150AE4D44}" dt="2022-07-20T08:08:07.759" v="784" actId="20577"/>
          <ac:spMkLst>
            <pc:docMk/>
            <pc:sldMk cId="3909551769" sldId="813"/>
            <ac:spMk id="3" creationId="{0D7BED94-B43F-F774-176A-2107A8025B89}"/>
          </ac:spMkLst>
        </pc:spChg>
        <pc:picChg chg="add del mod">
          <ac:chgData name="Snigdha Sen" userId="62ff6c0a-80c4-44cf-898f-8a6ba91679bf" providerId="ADAL" clId="{86F4BBB7-F276-49A9-96E2-926150AE4D44}" dt="2022-07-20T08:04:27.909" v="771" actId="478"/>
          <ac:picMkLst>
            <pc:docMk/>
            <pc:sldMk cId="3909551769" sldId="813"/>
            <ac:picMk id="5" creationId="{59214674-E9A8-DE25-533A-CF464596CCA1}"/>
          </ac:picMkLst>
        </pc:picChg>
      </pc:sldChg>
      <pc:sldChg chg="addSp delSp modSp new mod">
        <pc:chgData name="Snigdha Sen" userId="62ff6c0a-80c4-44cf-898f-8a6ba91679bf" providerId="ADAL" clId="{86F4BBB7-F276-49A9-96E2-926150AE4D44}" dt="2022-07-21T12:33:26.690" v="1007" actId="2711"/>
        <pc:sldMkLst>
          <pc:docMk/>
          <pc:sldMk cId="4044732364" sldId="814"/>
        </pc:sldMkLst>
        <pc:spChg chg="mod">
          <ac:chgData name="Snigdha Sen" userId="62ff6c0a-80c4-44cf-898f-8a6ba91679bf" providerId="ADAL" clId="{86F4BBB7-F276-49A9-96E2-926150AE4D44}" dt="2022-07-20T07:56:03.503" v="739" actId="20577"/>
          <ac:spMkLst>
            <pc:docMk/>
            <pc:sldMk cId="4044732364" sldId="814"/>
            <ac:spMk id="2" creationId="{3A5F02C3-0B85-45D5-E6F8-924A726B5681}"/>
          </ac:spMkLst>
        </pc:spChg>
        <pc:spChg chg="del">
          <ac:chgData name="Snigdha Sen" userId="62ff6c0a-80c4-44cf-898f-8a6ba91679bf" providerId="ADAL" clId="{86F4BBB7-F276-49A9-96E2-926150AE4D44}" dt="2022-07-20T07:54:59.722" v="719" actId="22"/>
          <ac:spMkLst>
            <pc:docMk/>
            <pc:sldMk cId="4044732364" sldId="814"/>
            <ac:spMk id="3" creationId="{A3362185-8853-9EBF-62CD-317B48DF974D}"/>
          </ac:spMkLst>
        </pc:spChg>
        <pc:spChg chg="add mod">
          <ac:chgData name="Snigdha Sen" userId="62ff6c0a-80c4-44cf-898f-8a6ba91679bf" providerId="ADAL" clId="{86F4BBB7-F276-49A9-96E2-926150AE4D44}" dt="2022-07-21T12:33:26.690" v="1007" actId="2711"/>
          <ac:spMkLst>
            <pc:docMk/>
            <pc:sldMk cId="4044732364" sldId="814"/>
            <ac:spMk id="7" creationId="{8C47F88A-014D-BC8B-4500-10A20456A009}"/>
          </ac:spMkLst>
        </pc:spChg>
        <pc:picChg chg="add del mod ord">
          <ac:chgData name="Snigdha Sen" userId="62ff6c0a-80c4-44cf-898f-8a6ba91679bf" providerId="ADAL" clId="{86F4BBB7-F276-49A9-96E2-926150AE4D44}" dt="2022-07-20T07:55:02.134" v="720" actId="478"/>
          <ac:picMkLst>
            <pc:docMk/>
            <pc:sldMk cId="4044732364" sldId="814"/>
            <ac:picMk id="5" creationId="{34171ED5-61AE-DFD3-0E05-3CB7E17555F4}"/>
          </ac:picMkLst>
        </pc:picChg>
        <pc:picChg chg="add mod">
          <ac:chgData name="Snigdha Sen" userId="62ff6c0a-80c4-44cf-898f-8a6ba91679bf" providerId="ADAL" clId="{86F4BBB7-F276-49A9-96E2-926150AE4D44}" dt="2022-07-20T07:55:52.734" v="731"/>
          <ac:picMkLst>
            <pc:docMk/>
            <pc:sldMk cId="4044732364" sldId="814"/>
            <ac:picMk id="8" creationId="{F7DA0AB5-7D94-B5AF-A618-93BD44DC4325}"/>
          </ac:picMkLst>
        </pc:picChg>
      </pc:sldChg>
      <pc:sldChg chg="addSp delSp modSp new mod">
        <pc:chgData name="Snigdha Sen" userId="62ff6c0a-80c4-44cf-898f-8a6ba91679bf" providerId="ADAL" clId="{86F4BBB7-F276-49A9-96E2-926150AE4D44}" dt="2022-07-20T08:46:40.339" v="966" actId="14100"/>
        <pc:sldMkLst>
          <pc:docMk/>
          <pc:sldMk cId="2181735233" sldId="815"/>
        </pc:sldMkLst>
        <pc:spChg chg="del mod">
          <ac:chgData name="Snigdha Sen" userId="62ff6c0a-80c4-44cf-898f-8a6ba91679bf" providerId="ADAL" clId="{86F4BBB7-F276-49A9-96E2-926150AE4D44}" dt="2022-07-20T08:46:18.138" v="957" actId="478"/>
          <ac:spMkLst>
            <pc:docMk/>
            <pc:sldMk cId="2181735233" sldId="815"/>
            <ac:spMk id="2" creationId="{E93933EA-336F-BB91-7524-882721EB12B0}"/>
          </ac:spMkLst>
        </pc:spChg>
        <pc:spChg chg="del">
          <ac:chgData name="Snigdha Sen" userId="62ff6c0a-80c4-44cf-898f-8a6ba91679bf" providerId="ADAL" clId="{86F4BBB7-F276-49A9-96E2-926150AE4D44}" dt="2022-07-20T07:57:17.223" v="741"/>
          <ac:spMkLst>
            <pc:docMk/>
            <pc:sldMk cId="2181735233" sldId="815"/>
            <ac:spMk id="3" creationId="{040C6108-47A1-A2B5-1FED-48C385614A10}"/>
          </ac:spMkLst>
        </pc:spChg>
        <pc:spChg chg="add del mod">
          <ac:chgData name="Snigdha Sen" userId="62ff6c0a-80c4-44cf-898f-8a6ba91679bf" providerId="ADAL" clId="{86F4BBB7-F276-49A9-96E2-926150AE4D44}" dt="2022-07-20T08:46:21.903" v="958" actId="478"/>
          <ac:spMkLst>
            <pc:docMk/>
            <pc:sldMk cId="2181735233" sldId="815"/>
            <ac:spMk id="7" creationId="{11F155FD-1BBB-886B-9D7F-BA125AAE59D2}"/>
          </ac:spMkLst>
        </pc:spChg>
        <pc:picChg chg="add mod">
          <ac:chgData name="Snigdha Sen" userId="62ff6c0a-80c4-44cf-898f-8a6ba91679bf" providerId="ADAL" clId="{86F4BBB7-F276-49A9-96E2-926150AE4D44}" dt="2022-07-20T08:46:23.987" v="959" actId="1076"/>
          <ac:picMkLst>
            <pc:docMk/>
            <pc:sldMk cId="2181735233" sldId="815"/>
            <ac:picMk id="4" creationId="{9A9A8979-28B6-484E-9183-51C7A2BA6AF6}"/>
          </ac:picMkLst>
        </pc:picChg>
        <pc:picChg chg="add del mod">
          <ac:chgData name="Snigdha Sen" userId="62ff6c0a-80c4-44cf-898f-8a6ba91679bf" providerId="ADAL" clId="{86F4BBB7-F276-49A9-96E2-926150AE4D44}" dt="2022-07-20T08:46:25.167" v="960" actId="478"/>
          <ac:picMkLst>
            <pc:docMk/>
            <pc:sldMk cId="2181735233" sldId="815"/>
            <ac:picMk id="5" creationId="{321B63DF-4A57-04ED-A172-57ACAAFA7E33}"/>
          </ac:picMkLst>
        </pc:picChg>
        <pc:picChg chg="add mod">
          <ac:chgData name="Snigdha Sen" userId="62ff6c0a-80c4-44cf-898f-8a6ba91679bf" providerId="ADAL" clId="{86F4BBB7-F276-49A9-96E2-926150AE4D44}" dt="2022-07-20T08:46:40.339" v="966" actId="14100"/>
          <ac:picMkLst>
            <pc:docMk/>
            <pc:sldMk cId="2181735233" sldId="815"/>
            <ac:picMk id="9" creationId="{6DC6FDD2-E3B9-E231-F69B-0AA5138049B6}"/>
          </ac:picMkLst>
        </pc:picChg>
      </pc:sldChg>
      <pc:sldChg chg="modSp new mod">
        <pc:chgData name="Snigdha Sen" userId="62ff6c0a-80c4-44cf-898f-8a6ba91679bf" providerId="ADAL" clId="{86F4BBB7-F276-49A9-96E2-926150AE4D44}" dt="2022-07-20T08:09:31.127" v="797" actId="33524"/>
        <pc:sldMkLst>
          <pc:docMk/>
          <pc:sldMk cId="3786581659" sldId="816"/>
        </pc:sldMkLst>
        <pc:spChg chg="mod">
          <ac:chgData name="Snigdha Sen" userId="62ff6c0a-80c4-44cf-898f-8a6ba91679bf" providerId="ADAL" clId="{86F4BBB7-F276-49A9-96E2-926150AE4D44}" dt="2022-07-20T08:09:31.127" v="797" actId="33524"/>
          <ac:spMkLst>
            <pc:docMk/>
            <pc:sldMk cId="3786581659" sldId="816"/>
            <ac:spMk id="3" creationId="{9A8BD0C0-40EA-61C8-3F82-335F6AD02BEB}"/>
          </ac:spMkLst>
        </pc:spChg>
      </pc:sldChg>
      <pc:sldChg chg="modSp new mod">
        <pc:chgData name="Snigdha Sen" userId="62ff6c0a-80c4-44cf-898f-8a6ba91679bf" providerId="ADAL" clId="{86F4BBB7-F276-49A9-96E2-926150AE4D44}" dt="2022-07-21T12:33:03.105" v="1006" actId="6549"/>
        <pc:sldMkLst>
          <pc:docMk/>
          <pc:sldMk cId="1499092267" sldId="817"/>
        </pc:sldMkLst>
        <pc:spChg chg="mod">
          <ac:chgData name="Snigdha Sen" userId="62ff6c0a-80c4-44cf-898f-8a6ba91679bf" providerId="ADAL" clId="{86F4BBB7-F276-49A9-96E2-926150AE4D44}" dt="2022-07-20T08:11:09.687" v="818" actId="20577"/>
          <ac:spMkLst>
            <pc:docMk/>
            <pc:sldMk cId="1499092267" sldId="817"/>
            <ac:spMk id="2" creationId="{3C7CA5A4-7A36-1064-C024-1E8B9D292548}"/>
          </ac:spMkLst>
        </pc:spChg>
        <pc:spChg chg="mod">
          <ac:chgData name="Snigdha Sen" userId="62ff6c0a-80c4-44cf-898f-8a6ba91679bf" providerId="ADAL" clId="{86F4BBB7-F276-49A9-96E2-926150AE4D44}" dt="2022-07-21T12:33:03.105" v="1006" actId="6549"/>
          <ac:spMkLst>
            <pc:docMk/>
            <pc:sldMk cId="1499092267" sldId="817"/>
            <ac:spMk id="3" creationId="{665B519A-8943-13DE-9C5A-7E3707F7B6C6}"/>
          </ac:spMkLst>
        </pc:spChg>
      </pc:sldChg>
      <pc:sldChg chg="addSp delSp modSp new mod">
        <pc:chgData name="Snigdha Sen" userId="62ff6c0a-80c4-44cf-898f-8a6ba91679bf" providerId="ADAL" clId="{86F4BBB7-F276-49A9-96E2-926150AE4D44}" dt="2022-07-20T08:30:14.832" v="871" actId="404"/>
        <pc:sldMkLst>
          <pc:docMk/>
          <pc:sldMk cId="422901482" sldId="818"/>
        </pc:sldMkLst>
        <pc:spChg chg="mod">
          <ac:chgData name="Snigdha Sen" userId="62ff6c0a-80c4-44cf-898f-8a6ba91679bf" providerId="ADAL" clId="{86F4BBB7-F276-49A9-96E2-926150AE4D44}" dt="2022-07-20T08:30:14.832" v="871" actId="404"/>
          <ac:spMkLst>
            <pc:docMk/>
            <pc:sldMk cId="422901482" sldId="818"/>
            <ac:spMk id="2" creationId="{8995AE63-03C5-8A1E-C26E-624CA6D8AFE6}"/>
          </ac:spMkLst>
        </pc:spChg>
        <pc:spChg chg="del">
          <ac:chgData name="Snigdha Sen" userId="62ff6c0a-80c4-44cf-898f-8a6ba91679bf" providerId="ADAL" clId="{86F4BBB7-F276-49A9-96E2-926150AE4D44}" dt="2022-07-20T08:25:16.771" v="826"/>
          <ac:spMkLst>
            <pc:docMk/>
            <pc:sldMk cId="422901482" sldId="818"/>
            <ac:spMk id="3" creationId="{7188F7E7-DDBA-AD99-BFCE-1BB0B790EACB}"/>
          </ac:spMkLst>
        </pc:spChg>
        <pc:spChg chg="add del mod">
          <ac:chgData name="Snigdha Sen" userId="62ff6c0a-80c4-44cf-898f-8a6ba91679bf" providerId="ADAL" clId="{86F4BBB7-F276-49A9-96E2-926150AE4D44}" dt="2022-07-20T08:27:37.705" v="831" actId="22"/>
          <ac:spMkLst>
            <pc:docMk/>
            <pc:sldMk cId="422901482" sldId="818"/>
            <ac:spMk id="4" creationId="{6BD8F8BA-6E5F-C90E-784C-FCE9FA9ED4CF}"/>
          </ac:spMkLst>
        </pc:spChg>
        <pc:picChg chg="add mod ord">
          <ac:chgData name="Snigdha Sen" userId="62ff6c0a-80c4-44cf-898f-8a6ba91679bf" providerId="ADAL" clId="{86F4BBB7-F276-49A9-96E2-926150AE4D44}" dt="2022-07-20T08:30:01" v="869" actId="14100"/>
          <ac:picMkLst>
            <pc:docMk/>
            <pc:sldMk cId="422901482" sldId="818"/>
            <ac:picMk id="6" creationId="{E1AA1F43-56DC-44F6-67D3-26455F14A872}"/>
          </ac:picMkLst>
        </pc:picChg>
        <pc:picChg chg="add del mod">
          <ac:chgData name="Snigdha Sen" userId="62ff6c0a-80c4-44cf-898f-8a6ba91679bf" providerId="ADAL" clId="{86F4BBB7-F276-49A9-96E2-926150AE4D44}" dt="2022-07-20T08:25:24.576" v="830" actId="478"/>
          <ac:picMkLst>
            <pc:docMk/>
            <pc:sldMk cId="422901482" sldId="818"/>
            <ac:picMk id="1026" creationId="{6ACD3956-6E4E-2489-5DFE-E6EEF4E2E077}"/>
          </ac:picMkLst>
        </pc:picChg>
      </pc:sldChg>
      <pc:sldChg chg="addSp delSp modSp new mod">
        <pc:chgData name="Snigdha Sen" userId="62ff6c0a-80c4-44cf-898f-8a6ba91679bf" providerId="ADAL" clId="{86F4BBB7-F276-49A9-96E2-926150AE4D44}" dt="2022-07-21T12:34:08.782" v="1013" actId="1076"/>
        <pc:sldMkLst>
          <pc:docMk/>
          <pc:sldMk cId="2741971493" sldId="819"/>
        </pc:sldMkLst>
        <pc:spChg chg="mod">
          <ac:chgData name="Snigdha Sen" userId="62ff6c0a-80c4-44cf-898f-8a6ba91679bf" providerId="ADAL" clId="{86F4BBB7-F276-49A9-96E2-926150AE4D44}" dt="2022-07-20T08:34:39.525" v="910" actId="20577"/>
          <ac:spMkLst>
            <pc:docMk/>
            <pc:sldMk cId="2741971493" sldId="819"/>
            <ac:spMk id="2" creationId="{1C0BCC3F-F64E-A20D-F878-5F53E91F0963}"/>
          </ac:spMkLst>
        </pc:spChg>
        <pc:spChg chg="del">
          <ac:chgData name="Snigdha Sen" userId="62ff6c0a-80c4-44cf-898f-8a6ba91679bf" providerId="ADAL" clId="{86F4BBB7-F276-49A9-96E2-926150AE4D44}" dt="2022-07-20T08:29:40.206" v="866" actId="22"/>
          <ac:spMkLst>
            <pc:docMk/>
            <pc:sldMk cId="2741971493" sldId="819"/>
            <ac:spMk id="3" creationId="{F2A1A08E-DA64-FE4C-6B5B-47F3768FC936}"/>
          </ac:spMkLst>
        </pc:spChg>
        <pc:spChg chg="add mod">
          <ac:chgData name="Snigdha Sen" userId="62ff6c0a-80c4-44cf-898f-8a6ba91679bf" providerId="ADAL" clId="{86F4BBB7-F276-49A9-96E2-926150AE4D44}" dt="2022-07-21T12:33:51.911" v="1011" actId="403"/>
          <ac:spMkLst>
            <pc:docMk/>
            <pc:sldMk cId="2741971493" sldId="819"/>
            <ac:spMk id="7" creationId="{7BE6E040-5D58-BEBE-0A6E-9DBE0FBD34A3}"/>
          </ac:spMkLst>
        </pc:spChg>
        <pc:picChg chg="add mod ord">
          <ac:chgData name="Snigdha Sen" userId="62ff6c0a-80c4-44cf-898f-8a6ba91679bf" providerId="ADAL" clId="{86F4BBB7-F276-49A9-96E2-926150AE4D44}" dt="2022-07-21T12:34:08.782" v="1013" actId="1076"/>
          <ac:picMkLst>
            <pc:docMk/>
            <pc:sldMk cId="2741971493" sldId="819"/>
            <ac:picMk id="5" creationId="{9B13E89A-5AA9-C744-5675-940BC3526309}"/>
          </ac:picMkLst>
        </pc:picChg>
      </pc:sldChg>
      <pc:sldChg chg="addSp delSp modSp new mod">
        <pc:chgData name="Snigdha Sen" userId="62ff6c0a-80c4-44cf-898f-8a6ba91679bf" providerId="ADAL" clId="{86F4BBB7-F276-49A9-96E2-926150AE4D44}" dt="2022-07-20T08:40:02.817" v="956" actId="1076"/>
        <pc:sldMkLst>
          <pc:docMk/>
          <pc:sldMk cId="844492301" sldId="820"/>
        </pc:sldMkLst>
        <pc:spChg chg="mod">
          <ac:chgData name="Snigdha Sen" userId="62ff6c0a-80c4-44cf-898f-8a6ba91679bf" providerId="ADAL" clId="{86F4BBB7-F276-49A9-96E2-926150AE4D44}" dt="2022-07-20T08:39:50.530" v="952" actId="20577"/>
          <ac:spMkLst>
            <pc:docMk/>
            <pc:sldMk cId="844492301" sldId="820"/>
            <ac:spMk id="2" creationId="{A684280D-94F6-F581-4F9A-B6516D53B471}"/>
          </ac:spMkLst>
        </pc:spChg>
        <pc:spChg chg="del">
          <ac:chgData name="Snigdha Sen" userId="62ff6c0a-80c4-44cf-898f-8a6ba91679bf" providerId="ADAL" clId="{86F4BBB7-F276-49A9-96E2-926150AE4D44}" dt="2022-07-20T08:36:40.251" v="912" actId="22"/>
          <ac:spMkLst>
            <pc:docMk/>
            <pc:sldMk cId="844492301" sldId="820"/>
            <ac:spMk id="3" creationId="{128789F1-9111-07E3-7F48-B1718C22A1EC}"/>
          </ac:spMkLst>
        </pc:spChg>
        <pc:picChg chg="add mod ord">
          <ac:chgData name="Snigdha Sen" userId="62ff6c0a-80c4-44cf-898f-8a6ba91679bf" providerId="ADAL" clId="{86F4BBB7-F276-49A9-96E2-926150AE4D44}" dt="2022-07-20T08:40:00.147" v="955" actId="1076"/>
          <ac:picMkLst>
            <pc:docMk/>
            <pc:sldMk cId="844492301" sldId="820"/>
            <ac:picMk id="5" creationId="{5EA90702-FBA9-FC0E-4D1B-AED4BD532AF2}"/>
          </ac:picMkLst>
        </pc:picChg>
        <pc:picChg chg="add mod">
          <ac:chgData name="Snigdha Sen" userId="62ff6c0a-80c4-44cf-898f-8a6ba91679bf" providerId="ADAL" clId="{86F4BBB7-F276-49A9-96E2-926150AE4D44}" dt="2022-07-20T08:40:02.817" v="956" actId="1076"/>
          <ac:picMkLst>
            <pc:docMk/>
            <pc:sldMk cId="844492301" sldId="820"/>
            <ac:picMk id="7" creationId="{6FA1C5BF-4E11-D933-47DC-7295F20D6AB7}"/>
          </ac:picMkLst>
        </pc:picChg>
      </pc:sldChg>
      <pc:sldChg chg="addSp delSp modSp new mod">
        <pc:chgData name="Snigdha Sen" userId="62ff6c0a-80c4-44cf-898f-8a6ba91679bf" providerId="ADAL" clId="{86F4BBB7-F276-49A9-96E2-926150AE4D44}" dt="2022-07-24T04:00:06.846" v="1545" actId="2711"/>
        <pc:sldMkLst>
          <pc:docMk/>
          <pc:sldMk cId="404935019" sldId="822"/>
        </pc:sldMkLst>
        <pc:spChg chg="mod">
          <ac:chgData name="Snigdha Sen" userId="62ff6c0a-80c4-44cf-898f-8a6ba91679bf" providerId="ADAL" clId="{86F4BBB7-F276-49A9-96E2-926150AE4D44}" dt="2022-07-21T13:36:15.867" v="1194" actId="20577"/>
          <ac:spMkLst>
            <pc:docMk/>
            <pc:sldMk cId="404935019" sldId="822"/>
            <ac:spMk id="2" creationId="{0A8B1790-462D-ADE8-409C-D153A4860DCF}"/>
          </ac:spMkLst>
        </pc:spChg>
        <pc:spChg chg="del">
          <ac:chgData name="Snigdha Sen" userId="62ff6c0a-80c4-44cf-898f-8a6ba91679bf" providerId="ADAL" clId="{86F4BBB7-F276-49A9-96E2-926150AE4D44}" dt="2022-07-21T13:35:26.855" v="1179" actId="22"/>
          <ac:spMkLst>
            <pc:docMk/>
            <pc:sldMk cId="404935019" sldId="822"/>
            <ac:spMk id="3" creationId="{9AA8322F-3ECC-B824-158D-B177DA4CF12C}"/>
          </ac:spMkLst>
        </pc:spChg>
        <pc:spChg chg="add mod">
          <ac:chgData name="Snigdha Sen" userId="62ff6c0a-80c4-44cf-898f-8a6ba91679bf" providerId="ADAL" clId="{86F4BBB7-F276-49A9-96E2-926150AE4D44}" dt="2022-07-24T04:00:06.846" v="1545" actId="2711"/>
          <ac:spMkLst>
            <pc:docMk/>
            <pc:sldMk cId="404935019" sldId="822"/>
            <ac:spMk id="6" creationId="{DFA483DC-B3DB-C4D1-C862-6859C25D0753}"/>
          </ac:spMkLst>
        </pc:spChg>
        <pc:picChg chg="add mod ord">
          <ac:chgData name="Snigdha Sen" userId="62ff6c0a-80c4-44cf-898f-8a6ba91679bf" providerId="ADAL" clId="{86F4BBB7-F276-49A9-96E2-926150AE4D44}" dt="2022-07-21T13:35:32.319" v="1180" actId="1076"/>
          <ac:picMkLst>
            <pc:docMk/>
            <pc:sldMk cId="404935019" sldId="822"/>
            <ac:picMk id="5" creationId="{F5C2F51E-EB77-B99B-50B6-8ECA099D2F28}"/>
          </ac:picMkLst>
        </pc:picChg>
        <pc:picChg chg="add mod">
          <ac:chgData name="Snigdha Sen" userId="62ff6c0a-80c4-44cf-898f-8a6ba91679bf" providerId="ADAL" clId="{86F4BBB7-F276-49A9-96E2-926150AE4D44}" dt="2022-07-21T13:39:17.069" v="1252" actId="14100"/>
          <ac:picMkLst>
            <pc:docMk/>
            <pc:sldMk cId="404935019" sldId="822"/>
            <ac:picMk id="8" creationId="{47A316E5-8B97-8BE0-CA20-D987D183BD9D}"/>
          </ac:picMkLst>
        </pc:picChg>
      </pc:sldChg>
      <pc:sldChg chg="modSp mod">
        <pc:chgData name="Snigdha Sen" userId="62ff6c0a-80c4-44cf-898f-8a6ba91679bf" providerId="ADAL" clId="{86F4BBB7-F276-49A9-96E2-926150AE4D44}" dt="2022-07-24T04:56:08.024" v="1687" actId="20577"/>
        <pc:sldMkLst>
          <pc:docMk/>
          <pc:sldMk cId="357847598" sldId="823"/>
        </pc:sldMkLst>
        <pc:spChg chg="mod">
          <ac:chgData name="Snigdha Sen" userId="62ff6c0a-80c4-44cf-898f-8a6ba91679bf" providerId="ADAL" clId="{86F4BBB7-F276-49A9-96E2-926150AE4D44}" dt="2022-07-24T04:56:08.024" v="1687" actId="20577"/>
          <ac:spMkLst>
            <pc:docMk/>
            <pc:sldMk cId="357847598" sldId="823"/>
            <ac:spMk id="2" creationId="{C5BFB422-8217-4EB8-AFA5-E9D5F3A726A9}"/>
          </ac:spMkLst>
        </pc:spChg>
      </pc:sldChg>
      <pc:sldChg chg="modSp mod">
        <pc:chgData name="Snigdha Sen" userId="62ff6c0a-80c4-44cf-898f-8a6ba91679bf" providerId="ADAL" clId="{86F4BBB7-F276-49A9-96E2-926150AE4D44}" dt="2022-07-24T04:38:14.783" v="1655" actId="313"/>
        <pc:sldMkLst>
          <pc:docMk/>
          <pc:sldMk cId="1734895972" sldId="824"/>
        </pc:sldMkLst>
        <pc:spChg chg="mod">
          <ac:chgData name="Snigdha Sen" userId="62ff6c0a-80c4-44cf-898f-8a6ba91679bf" providerId="ADAL" clId="{86F4BBB7-F276-49A9-96E2-926150AE4D44}" dt="2022-07-24T04:38:14.783" v="1655" actId="313"/>
          <ac:spMkLst>
            <pc:docMk/>
            <pc:sldMk cId="1734895972" sldId="824"/>
            <ac:spMk id="2" creationId="{21EA2AF2-1BB4-132B-4416-44EAE9B24D2C}"/>
          </ac:spMkLst>
        </pc:spChg>
      </pc:sldChg>
      <pc:sldChg chg="addSp delSp modSp mod">
        <pc:chgData name="Snigdha Sen" userId="62ff6c0a-80c4-44cf-898f-8a6ba91679bf" providerId="ADAL" clId="{86F4BBB7-F276-49A9-96E2-926150AE4D44}" dt="2022-07-23T14:29:05.577" v="1411" actId="20577"/>
        <pc:sldMkLst>
          <pc:docMk/>
          <pc:sldMk cId="2040198771" sldId="835"/>
        </pc:sldMkLst>
        <pc:spChg chg="mod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2" creationId="{C5BFB422-8217-4EB8-AFA5-E9D5F3A726A9}"/>
          </ac:spMkLst>
        </pc:spChg>
        <pc:spChg chg="add del mod">
          <ac:chgData name="Snigdha Sen" userId="62ff6c0a-80c4-44cf-898f-8a6ba91679bf" providerId="ADAL" clId="{86F4BBB7-F276-49A9-96E2-926150AE4D44}" dt="2022-07-23T14:29:05.577" v="1411" actId="20577"/>
          <ac:spMkLst>
            <pc:docMk/>
            <pc:sldMk cId="2040198771" sldId="835"/>
            <ac:spMk id="3" creationId="{B28F30BB-5026-38EA-967B-D7A0AC5EB282}"/>
          </ac:spMkLst>
        </pc:spChg>
        <pc:spChg chg="ord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9" creationId="{8567F724-6672-440A-9F71-9788519A8121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30" creationId="{743AA782-23D1-4521-8CAD-47662984AA08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31" creationId="{650D18FE-0824-4A46-B22C-A86B52E5780A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34" creationId="{2B566528-1B12-4246-9431-5C2D7D081168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35" creationId="{2E80C965-DB6D-4F81-9E9E-B027384D0BD6}"/>
          </ac:spMkLst>
        </pc:spChg>
        <pc:spChg chg="add del">
          <ac:chgData name="Snigdha Sen" userId="62ff6c0a-80c4-44cf-898f-8a6ba91679bf" providerId="ADAL" clId="{86F4BBB7-F276-49A9-96E2-926150AE4D44}" dt="2022-07-23T13:52:52.282" v="1354" actId="26606"/>
          <ac:spMkLst>
            <pc:docMk/>
            <pc:sldMk cId="2040198771" sldId="835"/>
            <ac:spMk id="36" creationId="{827B839B-9ADE-406B-8590-F1CAEDED45A1}"/>
          </ac:spMkLst>
        </pc:spChg>
        <pc:spChg chg="add del">
          <ac:chgData name="Snigdha Sen" userId="62ff6c0a-80c4-44cf-898f-8a6ba91679bf" providerId="ADAL" clId="{86F4BBB7-F276-49A9-96E2-926150AE4D44}" dt="2022-07-23T13:52:57.391" v="1356" actId="26606"/>
          <ac:spMkLst>
            <pc:docMk/>
            <pc:sldMk cId="2040198771" sldId="835"/>
            <ac:spMk id="37" creationId="{2E442304-DDBD-4F7B-8017-36BCC863FB40}"/>
          </ac:spMkLst>
        </pc:spChg>
        <pc:spChg chg="add del">
          <ac:chgData name="Snigdha Sen" userId="62ff6c0a-80c4-44cf-898f-8a6ba91679bf" providerId="ADAL" clId="{86F4BBB7-F276-49A9-96E2-926150AE4D44}" dt="2022-07-23T13:52:52.282" v="1354" actId="26606"/>
          <ac:spMkLst>
            <pc:docMk/>
            <pc:sldMk cId="2040198771" sldId="835"/>
            <ac:spMk id="38" creationId="{CFE45BF0-46DB-408C-B5F7-7B11716805D4}"/>
          </ac:spMkLst>
        </pc:spChg>
        <pc:spChg chg="add del">
          <ac:chgData name="Snigdha Sen" userId="62ff6c0a-80c4-44cf-898f-8a6ba91679bf" providerId="ADAL" clId="{86F4BBB7-F276-49A9-96E2-926150AE4D44}" dt="2022-07-23T13:52:57.391" v="1356" actId="26606"/>
          <ac:spMkLst>
            <pc:docMk/>
            <pc:sldMk cId="2040198771" sldId="835"/>
            <ac:spMk id="39" creationId="{5E107275-3853-46FD-A241-DE4355A42675}"/>
          </ac:spMkLst>
        </pc:spChg>
        <pc:spChg chg="add del">
          <ac:chgData name="Snigdha Sen" userId="62ff6c0a-80c4-44cf-898f-8a6ba91679bf" providerId="ADAL" clId="{86F4BBB7-F276-49A9-96E2-926150AE4D44}" dt="2022-07-23T13:52:52.282" v="1354" actId="26606"/>
          <ac:spMkLst>
            <pc:docMk/>
            <pc:sldMk cId="2040198771" sldId="835"/>
            <ac:spMk id="40" creationId="{2AEBC8F2-97B1-41B4-93F1-2D289E197FBA}"/>
          </ac:spMkLst>
        </pc:spChg>
        <pc:spChg chg="add del">
          <ac:chgData name="Snigdha Sen" userId="62ff6c0a-80c4-44cf-898f-8a6ba91679bf" providerId="ADAL" clId="{86F4BBB7-F276-49A9-96E2-926150AE4D44}" dt="2022-07-23T13:53:01.196" v="1358" actId="26606"/>
          <ac:spMkLst>
            <pc:docMk/>
            <pc:sldMk cId="2040198771" sldId="835"/>
            <ac:spMk id="41" creationId="{100EDD19-6802-4EC3-95CE-CFFAB042CFD6}"/>
          </ac:spMkLst>
        </pc:spChg>
        <pc:spChg chg="add del">
          <ac:chgData name="Snigdha Sen" userId="62ff6c0a-80c4-44cf-898f-8a6ba91679bf" providerId="ADAL" clId="{86F4BBB7-F276-49A9-96E2-926150AE4D44}" dt="2022-07-23T13:52:52.282" v="1354" actId="26606"/>
          <ac:spMkLst>
            <pc:docMk/>
            <pc:sldMk cId="2040198771" sldId="835"/>
            <ac:spMk id="42" creationId="{472E3A19-F5D5-48FC-BB9C-48C2F68F598B}"/>
          </ac:spMkLst>
        </pc:spChg>
        <pc:spChg chg="add del">
          <ac:chgData name="Snigdha Sen" userId="62ff6c0a-80c4-44cf-898f-8a6ba91679bf" providerId="ADAL" clId="{86F4BBB7-F276-49A9-96E2-926150AE4D44}" dt="2022-07-23T13:53:01.196" v="1358" actId="26606"/>
          <ac:spMkLst>
            <pc:docMk/>
            <pc:sldMk cId="2040198771" sldId="835"/>
            <ac:spMk id="43" creationId="{DB17E863-922E-4C26-BD64-E8FD41D28661}"/>
          </ac:spMkLst>
        </pc:spChg>
        <pc:spChg chg="add del">
          <ac:chgData name="Snigdha Sen" userId="62ff6c0a-80c4-44cf-898f-8a6ba91679bf" providerId="ADAL" clId="{86F4BBB7-F276-49A9-96E2-926150AE4D44}" dt="2022-07-23T13:52:52.282" v="1354" actId="26606"/>
          <ac:spMkLst>
            <pc:docMk/>
            <pc:sldMk cId="2040198771" sldId="835"/>
            <ac:spMk id="44" creationId="{7A62E32F-BB65-43A8-8EB5-92346890E549}"/>
          </ac:spMkLst>
        </pc:spChg>
        <pc:spChg chg="add del">
          <ac:chgData name="Snigdha Sen" userId="62ff6c0a-80c4-44cf-898f-8a6ba91679bf" providerId="ADAL" clId="{86F4BBB7-F276-49A9-96E2-926150AE4D44}" dt="2022-07-23T13:53:01.196" v="1358" actId="26606"/>
          <ac:spMkLst>
            <pc:docMk/>
            <pc:sldMk cId="2040198771" sldId="835"/>
            <ac:spMk id="45" creationId="{B28F30BB-5026-38EA-967B-D7A0AC5EB282}"/>
          </ac:spMkLst>
        </pc:spChg>
        <pc:spChg chg="add del">
          <ac:chgData name="Snigdha Sen" userId="62ff6c0a-80c4-44cf-898f-8a6ba91679bf" providerId="ADAL" clId="{86F4BBB7-F276-49A9-96E2-926150AE4D44}" dt="2022-07-23T13:52:52.282" v="1354" actId="26606"/>
          <ac:spMkLst>
            <pc:docMk/>
            <pc:sldMk cId="2040198771" sldId="835"/>
            <ac:spMk id="46" creationId="{14E91B64-9FCC-451E-AFB4-A827D6329367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47" creationId="{A580F890-B085-4E95-96AA-55AEBEC5CE6E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48" creationId="{D3F51FEB-38FB-4F6C-9F7B-2F2AFAB65463}"/>
          </ac:spMkLst>
        </pc:spChg>
        <pc:spChg chg="add del">
          <ac:chgData name="Snigdha Sen" userId="62ff6c0a-80c4-44cf-898f-8a6ba91679bf" providerId="ADAL" clId="{86F4BBB7-F276-49A9-96E2-926150AE4D44}" dt="2022-07-23T13:53:20.757" v="1360" actId="26606"/>
          <ac:spMkLst>
            <pc:docMk/>
            <pc:sldMk cId="2040198771" sldId="835"/>
            <ac:spMk id="49" creationId="{1E547BA6-BAE0-43BB-A7CA-60F69CE252F0}"/>
          </ac:spMkLst>
        </pc:spChg>
        <pc:graphicFrameChg chg="add del">
          <ac:chgData name="Snigdha Sen" userId="62ff6c0a-80c4-44cf-898f-8a6ba91679bf" providerId="ADAL" clId="{86F4BBB7-F276-49A9-96E2-926150AE4D44}" dt="2022-07-23T13:52:57.391" v="1356" actId="26606"/>
          <ac:graphicFrameMkLst>
            <pc:docMk/>
            <pc:sldMk cId="2040198771" sldId="835"/>
            <ac:graphicFrameMk id="33" creationId="{9D244722-9849-9464-B12F-EF79680CC0AD}"/>
          </ac:graphicFrameMkLst>
        </pc:graphicFrameChg>
      </pc:sldChg>
      <pc:sldChg chg="modSp mod">
        <pc:chgData name="Snigdha Sen" userId="62ff6c0a-80c4-44cf-898f-8a6ba91679bf" providerId="ADAL" clId="{86F4BBB7-F276-49A9-96E2-926150AE4D44}" dt="2022-07-23T14:28:53.313" v="1408" actId="123"/>
        <pc:sldMkLst>
          <pc:docMk/>
          <pc:sldMk cId="2300347420" sldId="836"/>
        </pc:sldMkLst>
        <pc:spChg chg="mod">
          <ac:chgData name="Snigdha Sen" userId="62ff6c0a-80c4-44cf-898f-8a6ba91679bf" providerId="ADAL" clId="{86F4BBB7-F276-49A9-96E2-926150AE4D44}" dt="2022-07-23T14:28:53.313" v="1408" actId="123"/>
          <ac:spMkLst>
            <pc:docMk/>
            <pc:sldMk cId="2300347420" sldId="836"/>
            <ac:spMk id="3" creationId="{B28F30BB-5026-38EA-967B-D7A0AC5EB282}"/>
          </ac:spMkLst>
        </pc:spChg>
      </pc:sldChg>
      <pc:sldChg chg="modSp mod">
        <pc:chgData name="Snigdha Sen" userId="62ff6c0a-80c4-44cf-898f-8a6ba91679bf" providerId="ADAL" clId="{86F4BBB7-F276-49A9-96E2-926150AE4D44}" dt="2022-07-24T04:38:24.153" v="1656" actId="2711"/>
        <pc:sldMkLst>
          <pc:docMk/>
          <pc:sldMk cId="1805117312" sldId="842"/>
        </pc:sldMkLst>
        <pc:spChg chg="mod">
          <ac:chgData name="Snigdha Sen" userId="62ff6c0a-80c4-44cf-898f-8a6ba91679bf" providerId="ADAL" clId="{86F4BBB7-F276-49A9-96E2-926150AE4D44}" dt="2022-07-24T04:38:24.153" v="1656" actId="2711"/>
          <ac:spMkLst>
            <pc:docMk/>
            <pc:sldMk cId="1805117312" sldId="842"/>
            <ac:spMk id="2" creationId="{21EA2AF2-1BB4-132B-4416-44EAE9B24D2C}"/>
          </ac:spMkLst>
        </pc:spChg>
      </pc:sldChg>
      <pc:sldChg chg="modSp mod">
        <pc:chgData name="Snigdha Sen" userId="62ff6c0a-80c4-44cf-898f-8a6ba91679bf" providerId="ADAL" clId="{86F4BBB7-F276-49A9-96E2-926150AE4D44}" dt="2022-07-24T04:59:50.536" v="1739" actId="20577"/>
        <pc:sldMkLst>
          <pc:docMk/>
          <pc:sldMk cId="760972784" sldId="845"/>
        </pc:sldMkLst>
        <pc:spChg chg="mod">
          <ac:chgData name="Snigdha Sen" userId="62ff6c0a-80c4-44cf-898f-8a6ba91679bf" providerId="ADAL" clId="{86F4BBB7-F276-49A9-96E2-926150AE4D44}" dt="2022-07-24T04:59:50.536" v="1739" actId="20577"/>
          <ac:spMkLst>
            <pc:docMk/>
            <pc:sldMk cId="760972784" sldId="845"/>
            <ac:spMk id="2" creationId="{6B251984-B09C-4E5C-B328-3997030A5375}"/>
          </ac:spMkLst>
        </pc:spChg>
      </pc:sldChg>
      <pc:sldChg chg="modSp mod">
        <pc:chgData name="Snigdha Sen" userId="62ff6c0a-80c4-44cf-898f-8a6ba91679bf" providerId="ADAL" clId="{86F4BBB7-F276-49A9-96E2-926150AE4D44}" dt="2022-07-24T04:59:55.816" v="1741" actId="20577"/>
        <pc:sldMkLst>
          <pc:docMk/>
          <pc:sldMk cId="370315216" sldId="846"/>
        </pc:sldMkLst>
        <pc:spChg chg="mod">
          <ac:chgData name="Snigdha Sen" userId="62ff6c0a-80c4-44cf-898f-8a6ba91679bf" providerId="ADAL" clId="{86F4BBB7-F276-49A9-96E2-926150AE4D44}" dt="2022-07-24T04:59:55.816" v="1741" actId="20577"/>
          <ac:spMkLst>
            <pc:docMk/>
            <pc:sldMk cId="370315216" sldId="846"/>
            <ac:spMk id="2" creationId="{6B251984-B09C-4E5C-B328-3997030A5375}"/>
          </ac:spMkLst>
        </pc:spChg>
      </pc:sldChg>
      <pc:sldChg chg="addSp modSp mod">
        <pc:chgData name="Snigdha Sen" userId="62ff6c0a-80c4-44cf-898f-8a6ba91679bf" providerId="ADAL" clId="{86F4BBB7-F276-49A9-96E2-926150AE4D44}" dt="2022-07-24T04:54:39.754" v="1678" actId="20577"/>
        <pc:sldMkLst>
          <pc:docMk/>
          <pc:sldMk cId="1691069556" sldId="847"/>
        </pc:sldMkLst>
        <pc:spChg chg="mod">
          <ac:chgData name="Snigdha Sen" userId="62ff6c0a-80c4-44cf-898f-8a6ba91679bf" providerId="ADAL" clId="{86F4BBB7-F276-49A9-96E2-926150AE4D44}" dt="2022-07-24T04:54:39.754" v="1678" actId="20577"/>
          <ac:spMkLst>
            <pc:docMk/>
            <pc:sldMk cId="1691069556" sldId="847"/>
            <ac:spMk id="12" creationId="{CCE6F3DF-DFD8-F54D-2A31-A4479C562E1E}"/>
          </ac:spMkLst>
        </pc:spChg>
        <pc:picChg chg="add mod">
          <ac:chgData name="Snigdha Sen" userId="62ff6c0a-80c4-44cf-898f-8a6ba91679bf" providerId="ADAL" clId="{86F4BBB7-F276-49A9-96E2-926150AE4D44}" dt="2022-07-24T04:14:17.897" v="1557" actId="1076"/>
          <ac:picMkLst>
            <pc:docMk/>
            <pc:sldMk cId="1691069556" sldId="847"/>
            <ac:picMk id="4" creationId="{2625E420-CE0A-E734-1777-B83A2E21674D}"/>
          </ac:picMkLst>
        </pc:picChg>
        <pc:picChg chg="mod">
          <ac:chgData name="Snigdha Sen" userId="62ff6c0a-80c4-44cf-898f-8a6ba91679bf" providerId="ADAL" clId="{86F4BBB7-F276-49A9-96E2-926150AE4D44}" dt="2022-07-24T04:17:36.891" v="1569" actId="1076"/>
          <ac:picMkLst>
            <pc:docMk/>
            <pc:sldMk cId="1691069556" sldId="847"/>
            <ac:picMk id="10" creationId="{9749D6B9-5F64-0F87-1F34-920BB11E36C2}"/>
          </ac:picMkLst>
        </pc:picChg>
        <pc:picChg chg="mod">
          <ac:chgData name="Snigdha Sen" userId="62ff6c0a-80c4-44cf-898f-8a6ba91679bf" providerId="ADAL" clId="{86F4BBB7-F276-49A9-96E2-926150AE4D44}" dt="2022-07-24T04:13:58.339" v="1548" actId="14100"/>
          <ac:picMkLst>
            <pc:docMk/>
            <pc:sldMk cId="1691069556" sldId="847"/>
            <ac:picMk id="11" creationId="{82350141-292B-876C-9E57-6BFACFB26605}"/>
          </ac:picMkLst>
        </pc:picChg>
      </pc:sldChg>
      <pc:sldChg chg="modSp mod">
        <pc:chgData name="Snigdha Sen" userId="62ff6c0a-80c4-44cf-898f-8a6ba91679bf" providerId="ADAL" clId="{86F4BBB7-F276-49A9-96E2-926150AE4D44}" dt="2022-07-23T14:31:51.689" v="1461" actId="123"/>
        <pc:sldMkLst>
          <pc:docMk/>
          <pc:sldMk cId="1771958426" sldId="848"/>
        </pc:sldMkLst>
        <pc:spChg chg="mod">
          <ac:chgData name="Snigdha Sen" userId="62ff6c0a-80c4-44cf-898f-8a6ba91679bf" providerId="ADAL" clId="{86F4BBB7-F276-49A9-96E2-926150AE4D44}" dt="2022-07-23T14:31:41.958" v="1459" actId="113"/>
          <ac:spMkLst>
            <pc:docMk/>
            <pc:sldMk cId="1771958426" sldId="848"/>
            <ac:spMk id="2" creationId="{B8FCE0FC-84BA-0442-727D-5EAEA760A2C9}"/>
          </ac:spMkLst>
        </pc:spChg>
        <pc:spChg chg="mod">
          <ac:chgData name="Snigdha Sen" userId="62ff6c0a-80c4-44cf-898f-8a6ba91679bf" providerId="ADAL" clId="{86F4BBB7-F276-49A9-96E2-926150AE4D44}" dt="2022-07-23T14:31:51.689" v="1461" actId="123"/>
          <ac:spMkLst>
            <pc:docMk/>
            <pc:sldMk cId="1771958426" sldId="848"/>
            <ac:spMk id="3" creationId="{16ECEC71-F290-A5D3-F8A9-DD97CA02C510}"/>
          </ac:spMkLst>
        </pc:spChg>
      </pc:sldChg>
      <pc:sldChg chg="modSp new del mod">
        <pc:chgData name="Snigdha Sen" userId="62ff6c0a-80c4-44cf-898f-8a6ba91679bf" providerId="ADAL" clId="{86F4BBB7-F276-49A9-96E2-926150AE4D44}" dt="2022-07-23T14:31:27.850" v="1458" actId="47"/>
        <pc:sldMkLst>
          <pc:docMk/>
          <pc:sldMk cId="4220484623" sldId="851"/>
        </pc:sldMkLst>
        <pc:spChg chg="mod">
          <ac:chgData name="Snigdha Sen" userId="62ff6c0a-80c4-44cf-898f-8a6ba91679bf" providerId="ADAL" clId="{86F4BBB7-F276-49A9-96E2-926150AE4D44}" dt="2022-07-23T12:26:14.014" v="1306" actId="20577"/>
          <ac:spMkLst>
            <pc:docMk/>
            <pc:sldMk cId="4220484623" sldId="851"/>
            <ac:spMk id="2" creationId="{8C6CCC39-68E4-2F09-73CB-D085EC2B4490}"/>
          </ac:spMkLst>
        </pc:spChg>
        <pc:spChg chg="mod">
          <ac:chgData name="Snigdha Sen" userId="62ff6c0a-80c4-44cf-898f-8a6ba91679bf" providerId="ADAL" clId="{86F4BBB7-F276-49A9-96E2-926150AE4D44}" dt="2022-07-23T12:26:28.153" v="1347" actId="20577"/>
          <ac:spMkLst>
            <pc:docMk/>
            <pc:sldMk cId="4220484623" sldId="851"/>
            <ac:spMk id="3" creationId="{4D2F2ADC-385F-F48E-8FEF-39989C9BD798}"/>
          </ac:spMkLst>
        </pc:spChg>
      </pc:sldChg>
      <pc:sldChg chg="delSp modSp add mod">
        <pc:chgData name="Snigdha Sen" userId="62ff6c0a-80c4-44cf-898f-8a6ba91679bf" providerId="ADAL" clId="{86F4BBB7-F276-49A9-96E2-926150AE4D44}" dt="2022-07-23T14:08:10.135" v="1406" actId="403"/>
        <pc:sldMkLst>
          <pc:docMk/>
          <pc:sldMk cId="1172294959" sldId="852"/>
        </pc:sldMkLst>
        <pc:spChg chg="mod">
          <ac:chgData name="Snigdha Sen" userId="62ff6c0a-80c4-44cf-898f-8a6ba91679bf" providerId="ADAL" clId="{86F4BBB7-F276-49A9-96E2-926150AE4D44}" dt="2022-07-23T14:08:04.685" v="1401" actId="20577"/>
          <ac:spMkLst>
            <pc:docMk/>
            <pc:sldMk cId="1172294959" sldId="852"/>
            <ac:spMk id="2" creationId="{C5BFB422-8217-4EB8-AFA5-E9D5F3A726A9}"/>
          </ac:spMkLst>
        </pc:spChg>
        <pc:spChg chg="mod">
          <ac:chgData name="Snigdha Sen" userId="62ff6c0a-80c4-44cf-898f-8a6ba91679bf" providerId="ADAL" clId="{86F4BBB7-F276-49A9-96E2-926150AE4D44}" dt="2022-07-23T14:08:10.135" v="1406" actId="403"/>
          <ac:spMkLst>
            <pc:docMk/>
            <pc:sldMk cId="1172294959" sldId="852"/>
            <ac:spMk id="9" creationId="{8567F724-6672-440A-9F71-9788519A8121}"/>
          </ac:spMkLst>
        </pc:spChg>
        <pc:picChg chg="del">
          <ac:chgData name="Snigdha Sen" userId="62ff6c0a-80c4-44cf-898f-8a6ba91679bf" providerId="ADAL" clId="{86F4BBB7-F276-49A9-96E2-926150AE4D44}" dt="2022-07-23T13:56:22.830" v="1362" actId="478"/>
          <ac:picMkLst>
            <pc:docMk/>
            <pc:sldMk cId="1172294959" sldId="852"/>
            <ac:picMk id="3" creationId="{D5F51D7D-EE3A-6F9A-625D-F0A0C01464C5}"/>
          </ac:picMkLst>
        </pc:picChg>
        <pc:picChg chg="del">
          <ac:chgData name="Snigdha Sen" userId="62ff6c0a-80c4-44cf-898f-8a6ba91679bf" providerId="ADAL" clId="{86F4BBB7-F276-49A9-96E2-926150AE4D44}" dt="2022-07-23T13:56:24.442" v="1363" actId="478"/>
          <ac:picMkLst>
            <pc:docMk/>
            <pc:sldMk cId="1172294959" sldId="852"/>
            <ac:picMk id="4" creationId="{38BF87BA-3D7E-9ECC-0C47-4823E1DE30B9}"/>
          </ac:picMkLst>
        </pc:picChg>
      </pc:sldChg>
      <pc:sldChg chg="addSp delSp modSp add mod">
        <pc:chgData name="Snigdha Sen" userId="62ff6c0a-80c4-44cf-898f-8a6ba91679bf" providerId="ADAL" clId="{86F4BBB7-F276-49A9-96E2-926150AE4D44}" dt="2022-07-24T05:19:39.281" v="1775" actId="20577"/>
        <pc:sldMkLst>
          <pc:docMk/>
          <pc:sldMk cId="4026558249" sldId="853"/>
        </pc:sldMkLst>
        <pc:spChg chg="mod">
          <ac:chgData name="Snigdha Sen" userId="62ff6c0a-80c4-44cf-898f-8a6ba91679bf" providerId="ADAL" clId="{86F4BBB7-F276-49A9-96E2-926150AE4D44}" dt="2022-07-24T05:19:39.281" v="1775" actId="20577"/>
          <ac:spMkLst>
            <pc:docMk/>
            <pc:sldMk cId="4026558249" sldId="853"/>
            <ac:spMk id="2" creationId="{0A8B1790-462D-ADE8-409C-D153A4860DCF}"/>
          </ac:spMkLst>
        </pc:spChg>
        <pc:spChg chg="add del mod">
          <ac:chgData name="Snigdha Sen" userId="62ff6c0a-80c4-44cf-898f-8a6ba91679bf" providerId="ADAL" clId="{86F4BBB7-F276-49A9-96E2-926150AE4D44}" dt="2022-07-23T14:30:31.888" v="1415" actId="478"/>
          <ac:spMkLst>
            <pc:docMk/>
            <pc:sldMk cId="4026558249" sldId="853"/>
            <ac:spMk id="4" creationId="{0092BA6A-B89C-6DA4-D5A9-9863E646630C}"/>
          </ac:spMkLst>
        </pc:spChg>
        <pc:spChg chg="mod">
          <ac:chgData name="Snigdha Sen" userId="62ff6c0a-80c4-44cf-898f-8a6ba91679bf" providerId="ADAL" clId="{86F4BBB7-F276-49A9-96E2-926150AE4D44}" dt="2022-07-24T05:19:10.391" v="1745" actId="14100"/>
          <ac:spMkLst>
            <pc:docMk/>
            <pc:sldMk cId="4026558249" sldId="853"/>
            <ac:spMk id="12" creationId="{CCE6F3DF-DFD8-F54D-2A31-A4479C562E1E}"/>
          </ac:spMkLst>
        </pc:spChg>
        <pc:picChg chg="add mod">
          <ac:chgData name="Snigdha Sen" userId="62ff6c0a-80c4-44cf-898f-8a6ba91679bf" providerId="ADAL" clId="{86F4BBB7-F276-49A9-96E2-926150AE4D44}" dt="2022-07-24T04:30:26.548" v="1613" actId="1076"/>
          <ac:picMkLst>
            <pc:docMk/>
            <pc:sldMk cId="4026558249" sldId="853"/>
            <ac:picMk id="7" creationId="{3C3C64DD-2541-E5B8-7930-F9784BA9ADA9}"/>
          </ac:picMkLst>
        </pc:picChg>
        <pc:picChg chg="del">
          <ac:chgData name="Snigdha Sen" userId="62ff6c0a-80c4-44cf-898f-8a6ba91679bf" providerId="ADAL" clId="{86F4BBB7-F276-49A9-96E2-926150AE4D44}" dt="2022-07-23T14:29:57.676" v="1413" actId="478"/>
          <ac:picMkLst>
            <pc:docMk/>
            <pc:sldMk cId="4026558249" sldId="853"/>
            <ac:picMk id="10" creationId="{9749D6B9-5F64-0F87-1F34-920BB11E36C2}"/>
          </ac:picMkLst>
        </pc:picChg>
        <pc:picChg chg="del">
          <ac:chgData name="Snigdha Sen" userId="62ff6c0a-80c4-44cf-898f-8a6ba91679bf" providerId="ADAL" clId="{86F4BBB7-F276-49A9-96E2-926150AE4D44}" dt="2022-07-23T14:30:05.539" v="1414" actId="478"/>
          <ac:picMkLst>
            <pc:docMk/>
            <pc:sldMk cId="4026558249" sldId="853"/>
            <ac:picMk id="11" creationId="{82350141-292B-876C-9E57-6BFACFB26605}"/>
          </ac:picMkLst>
        </pc:picChg>
      </pc:sldChg>
      <pc:sldChg chg="addSp delSp modSp add mod">
        <pc:chgData name="Snigdha Sen" userId="62ff6c0a-80c4-44cf-898f-8a6ba91679bf" providerId="ADAL" clId="{86F4BBB7-F276-49A9-96E2-926150AE4D44}" dt="2022-07-24T04:56:29.837" v="1695" actId="6549"/>
        <pc:sldMkLst>
          <pc:docMk/>
          <pc:sldMk cId="1699242647" sldId="854"/>
        </pc:sldMkLst>
        <pc:spChg chg="mod">
          <ac:chgData name="Snigdha Sen" userId="62ff6c0a-80c4-44cf-898f-8a6ba91679bf" providerId="ADAL" clId="{86F4BBB7-F276-49A9-96E2-926150AE4D44}" dt="2022-07-24T04:56:29.837" v="1695" actId="6549"/>
          <ac:spMkLst>
            <pc:docMk/>
            <pc:sldMk cId="1699242647" sldId="854"/>
            <ac:spMk id="2" creationId="{C5BFB422-8217-4EB8-AFA5-E9D5F3A726A9}"/>
          </ac:spMkLst>
        </pc:spChg>
        <pc:picChg chg="add mod">
          <ac:chgData name="Snigdha Sen" userId="62ff6c0a-80c4-44cf-898f-8a6ba91679bf" providerId="ADAL" clId="{86F4BBB7-F276-49A9-96E2-926150AE4D44}" dt="2022-07-24T03:54:12.080" v="1485" actId="14100"/>
          <ac:picMkLst>
            <pc:docMk/>
            <pc:sldMk cId="1699242647" sldId="854"/>
            <ac:picMk id="4" creationId="{2751B055-E21A-AE71-2F1A-6EB2A15890D1}"/>
          </ac:picMkLst>
        </pc:picChg>
        <pc:picChg chg="del">
          <ac:chgData name="Snigdha Sen" userId="62ff6c0a-80c4-44cf-898f-8a6ba91679bf" providerId="ADAL" clId="{86F4BBB7-F276-49A9-96E2-926150AE4D44}" dt="2022-07-24T03:53:53.086" v="1463" actId="478"/>
          <ac:picMkLst>
            <pc:docMk/>
            <pc:sldMk cId="1699242647" sldId="854"/>
            <ac:picMk id="5" creationId="{99C0EEC5-78CE-2571-3643-2586759B26B9}"/>
          </ac:picMkLst>
        </pc:picChg>
      </pc:sldChg>
    </pc:docChg>
  </pc:docChgLst>
  <pc:docChgLst>
    <pc:chgData name="Snigdha Sen" userId="S::snigdha.sen@gat.ac.in::62ff6c0a-80c4-44cf-898f-8a6ba91679bf" providerId="AD" clId="Web-{0FFE7262-D4E2-A746-6D3A-BB0E308802DD}"/>
    <pc:docChg chg="addSld modSld">
      <pc:chgData name="Snigdha Sen" userId="S::snigdha.sen@gat.ac.in::62ff6c0a-80c4-44cf-898f-8a6ba91679bf" providerId="AD" clId="Web-{0FFE7262-D4E2-A746-6D3A-BB0E308802DD}" dt="2020-12-12T04:11:58.406" v="5" actId="20577"/>
      <pc:docMkLst>
        <pc:docMk/>
      </pc:docMkLst>
      <pc:sldChg chg="addSp delSp modSp new">
        <pc:chgData name="Snigdha Sen" userId="S::snigdha.sen@gat.ac.in::62ff6c0a-80c4-44cf-898f-8a6ba91679bf" providerId="AD" clId="Web-{0FFE7262-D4E2-A746-6D3A-BB0E308802DD}" dt="2020-12-12T04:11:58.406" v="4" actId="20577"/>
        <pc:sldMkLst>
          <pc:docMk/>
          <pc:sldMk cId="1950240266" sldId="721"/>
        </pc:sldMkLst>
        <pc:spChg chg="mod">
          <ac:chgData name="Snigdha Sen" userId="S::snigdha.sen@gat.ac.in::62ff6c0a-80c4-44cf-898f-8a6ba91679bf" providerId="AD" clId="Web-{0FFE7262-D4E2-A746-6D3A-BB0E308802DD}" dt="2020-12-12T04:11:58.406" v="4" actId="20577"/>
          <ac:spMkLst>
            <pc:docMk/>
            <pc:sldMk cId="1950240266" sldId="721"/>
            <ac:spMk id="2" creationId="{884DE13F-A47D-424D-9287-74AB7D19BD59}"/>
          </ac:spMkLst>
        </pc:spChg>
        <pc:spChg chg="del">
          <ac:chgData name="Snigdha Sen" userId="S::snigdha.sen@gat.ac.in::62ff6c0a-80c4-44cf-898f-8a6ba91679bf" providerId="AD" clId="Web-{0FFE7262-D4E2-A746-6D3A-BB0E308802DD}" dt="2020-12-12T04:11:09.607" v="1"/>
          <ac:spMkLst>
            <pc:docMk/>
            <pc:sldMk cId="1950240266" sldId="721"/>
            <ac:spMk id="3" creationId="{A4A28278-FF9B-45C0-AAC5-46AE253AFE2C}"/>
          </ac:spMkLst>
        </pc:spChg>
        <pc:graphicFrameChg chg="add mod ord modGraphic">
          <ac:chgData name="Snigdha Sen" userId="S::snigdha.sen@gat.ac.in::62ff6c0a-80c4-44cf-898f-8a6ba91679bf" providerId="AD" clId="Web-{0FFE7262-D4E2-A746-6D3A-BB0E308802DD}" dt="2020-12-12T04:11:09.607" v="1"/>
          <ac:graphicFrameMkLst>
            <pc:docMk/>
            <pc:sldMk cId="1950240266" sldId="721"/>
            <ac:graphicFrameMk id="4" creationId="{EA81E9A6-BD3A-4F21-B5EC-C761EEF61E79}"/>
          </ac:graphicFrameMkLst>
        </pc:graphicFrameChg>
      </pc:sldChg>
    </pc:docChg>
  </pc:docChgLst>
  <pc:docChgLst>
    <pc:chgData name="Snigdha Sen" userId="S::snigdha.sen@gat.ac.in::62ff6c0a-80c4-44cf-898f-8a6ba91679bf" providerId="AD" clId="Web-{A4C61C4B-356B-F1AE-7AFF-96526A2F4B62}"/>
    <pc:docChg chg="addSld modSld">
      <pc:chgData name="Snigdha Sen" userId="S::snigdha.sen@gat.ac.in::62ff6c0a-80c4-44cf-898f-8a6ba91679bf" providerId="AD" clId="Web-{A4C61C4B-356B-F1AE-7AFF-96526A2F4B62}" dt="2022-07-21T06:17:17.362" v="11" actId="20577"/>
      <pc:docMkLst>
        <pc:docMk/>
      </pc:docMkLst>
      <pc:sldChg chg="modSp">
        <pc:chgData name="Snigdha Sen" userId="S::snigdha.sen@gat.ac.in::62ff6c0a-80c4-44cf-898f-8a6ba91679bf" providerId="AD" clId="Web-{A4C61C4B-356B-F1AE-7AFF-96526A2F4B62}" dt="2022-07-21T06:17:07.362" v="9" actId="20577"/>
        <pc:sldMkLst>
          <pc:docMk/>
          <pc:sldMk cId="4044732364" sldId="814"/>
        </pc:sldMkLst>
        <pc:spChg chg="mod">
          <ac:chgData name="Snigdha Sen" userId="S::snigdha.sen@gat.ac.in::62ff6c0a-80c4-44cf-898f-8a6ba91679bf" providerId="AD" clId="Web-{A4C61C4B-356B-F1AE-7AFF-96526A2F4B62}" dt="2022-07-21T06:17:07.362" v="9" actId="20577"/>
          <ac:spMkLst>
            <pc:docMk/>
            <pc:sldMk cId="4044732364" sldId="814"/>
            <ac:spMk id="7" creationId="{8C47F88A-014D-BC8B-4500-10A20456A009}"/>
          </ac:spMkLst>
        </pc:spChg>
      </pc:sldChg>
      <pc:sldChg chg="modSp new">
        <pc:chgData name="Snigdha Sen" userId="S::snigdha.sen@gat.ac.in::62ff6c0a-80c4-44cf-898f-8a6ba91679bf" providerId="AD" clId="Web-{A4C61C4B-356B-F1AE-7AFF-96526A2F4B62}" dt="2022-07-21T06:17:17.362" v="11" actId="20577"/>
        <pc:sldMkLst>
          <pc:docMk/>
          <pc:sldMk cId="2426589712" sldId="821"/>
        </pc:sldMkLst>
        <pc:spChg chg="mod">
          <ac:chgData name="Snigdha Sen" userId="S::snigdha.sen@gat.ac.in::62ff6c0a-80c4-44cf-898f-8a6ba91679bf" providerId="AD" clId="Web-{A4C61C4B-356B-F1AE-7AFF-96526A2F4B62}" dt="2022-07-21T06:17:17.362" v="11" actId="20577"/>
          <ac:spMkLst>
            <pc:docMk/>
            <pc:sldMk cId="2426589712" sldId="821"/>
            <ac:spMk id="3" creationId="{7290CD71-4D17-7504-A407-B0C217C30E16}"/>
          </ac:spMkLst>
        </pc:spChg>
      </pc:sldChg>
    </pc:docChg>
  </pc:docChgLst>
  <pc:docChgLst>
    <pc:chgData name="Snigdha Sen" userId="62ff6c0a-80c4-44cf-898f-8a6ba91679bf" providerId="ADAL" clId="{A866F911-447E-4C7A-87D9-9D65BEF20ABE}"/>
    <pc:docChg chg="custSel addSld modSld">
      <pc:chgData name="Snigdha Sen" userId="62ff6c0a-80c4-44cf-898f-8a6ba91679bf" providerId="ADAL" clId="{A866F911-447E-4C7A-87D9-9D65BEF20ABE}" dt="2021-06-30T13:17:05.828" v="115" actId="20577"/>
      <pc:docMkLst>
        <pc:docMk/>
      </pc:docMkLst>
      <pc:sldChg chg="modSp mod">
        <pc:chgData name="Snigdha Sen" userId="62ff6c0a-80c4-44cf-898f-8a6ba91679bf" providerId="ADAL" clId="{A866F911-447E-4C7A-87D9-9D65BEF20ABE}" dt="2021-06-30T13:13:20.824" v="68" actId="20577"/>
        <pc:sldMkLst>
          <pc:docMk/>
          <pc:sldMk cId="3365079818" sldId="370"/>
        </pc:sldMkLst>
        <pc:spChg chg="mod">
          <ac:chgData name="Snigdha Sen" userId="62ff6c0a-80c4-44cf-898f-8a6ba91679bf" providerId="ADAL" clId="{A866F911-447E-4C7A-87D9-9D65BEF20ABE}" dt="2021-06-30T13:12:42.361" v="66" actId="20577"/>
          <ac:spMkLst>
            <pc:docMk/>
            <pc:sldMk cId="3365079818" sldId="370"/>
            <ac:spMk id="2" creationId="{00000000-0000-0000-0000-000000000000}"/>
          </ac:spMkLst>
        </pc:spChg>
        <pc:spChg chg="mod">
          <ac:chgData name="Snigdha Sen" userId="62ff6c0a-80c4-44cf-898f-8a6ba91679bf" providerId="ADAL" clId="{A866F911-447E-4C7A-87D9-9D65BEF20ABE}" dt="2021-06-30T13:13:20.824" v="68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 mod">
        <pc:chgData name="Snigdha Sen" userId="62ff6c0a-80c4-44cf-898f-8a6ba91679bf" providerId="ADAL" clId="{A866F911-447E-4C7A-87D9-9D65BEF20ABE}" dt="2021-06-30T13:10:40.243" v="43" actId="20577"/>
        <pc:sldMkLst>
          <pc:docMk/>
          <pc:sldMk cId="3724248" sldId="412"/>
        </pc:sldMkLst>
        <pc:spChg chg="mod">
          <ac:chgData name="Snigdha Sen" userId="62ff6c0a-80c4-44cf-898f-8a6ba91679bf" providerId="ADAL" clId="{A866F911-447E-4C7A-87D9-9D65BEF20ABE}" dt="2021-06-30T13:10:40.243" v="43" actId="20577"/>
          <ac:spMkLst>
            <pc:docMk/>
            <pc:sldMk cId="3724248" sldId="412"/>
            <ac:spMk id="3" creationId="{00000000-0000-0000-0000-000000000000}"/>
          </ac:spMkLst>
        </pc:spChg>
      </pc:sldChg>
      <pc:sldChg chg="modSp mod">
        <pc:chgData name="Snigdha Sen" userId="62ff6c0a-80c4-44cf-898f-8a6ba91679bf" providerId="ADAL" clId="{A866F911-447E-4C7A-87D9-9D65BEF20ABE}" dt="2021-06-30T13:13:49.363" v="69" actId="6549"/>
        <pc:sldMkLst>
          <pc:docMk/>
          <pc:sldMk cId="879696938" sldId="705"/>
        </pc:sldMkLst>
        <pc:spChg chg="mod">
          <ac:chgData name="Snigdha Sen" userId="62ff6c0a-80c4-44cf-898f-8a6ba91679bf" providerId="ADAL" clId="{A866F911-447E-4C7A-87D9-9D65BEF20ABE}" dt="2021-06-30T13:13:49.363" v="69" actId="6549"/>
          <ac:spMkLst>
            <pc:docMk/>
            <pc:sldMk cId="879696938" sldId="705"/>
            <ac:spMk id="3" creationId="{F360FDF5-5D73-441D-A540-90B3C56746ED}"/>
          </ac:spMkLst>
        </pc:spChg>
      </pc:sldChg>
      <pc:sldChg chg="modSp mod">
        <pc:chgData name="Snigdha Sen" userId="62ff6c0a-80c4-44cf-898f-8a6ba91679bf" providerId="ADAL" clId="{A866F911-447E-4C7A-87D9-9D65BEF20ABE}" dt="2021-06-30T13:17:05.828" v="115" actId="20577"/>
        <pc:sldMkLst>
          <pc:docMk/>
          <pc:sldMk cId="2948436212" sldId="748"/>
        </pc:sldMkLst>
        <pc:spChg chg="mod">
          <ac:chgData name="Snigdha Sen" userId="62ff6c0a-80c4-44cf-898f-8a6ba91679bf" providerId="ADAL" clId="{A866F911-447E-4C7A-87D9-9D65BEF20ABE}" dt="2021-06-30T13:17:05.828" v="115" actId="20577"/>
          <ac:spMkLst>
            <pc:docMk/>
            <pc:sldMk cId="2948436212" sldId="748"/>
            <ac:spMk id="3" creationId="{BF919950-4B52-476C-98D5-2020A52EEC26}"/>
          </ac:spMkLst>
        </pc:spChg>
      </pc:sldChg>
      <pc:sldChg chg="addSp delSp modSp new mod">
        <pc:chgData name="Snigdha Sen" userId="62ff6c0a-80c4-44cf-898f-8a6ba91679bf" providerId="ADAL" clId="{A866F911-447E-4C7A-87D9-9D65BEF20ABE}" dt="2021-06-29T17:32:19.836" v="24" actId="20577"/>
        <pc:sldMkLst>
          <pc:docMk/>
          <pc:sldMk cId="1459674249" sldId="752"/>
        </pc:sldMkLst>
        <pc:spChg chg="mod">
          <ac:chgData name="Snigdha Sen" userId="62ff6c0a-80c4-44cf-898f-8a6ba91679bf" providerId="ADAL" clId="{A866F911-447E-4C7A-87D9-9D65BEF20ABE}" dt="2021-06-29T17:32:19.836" v="24" actId="20577"/>
          <ac:spMkLst>
            <pc:docMk/>
            <pc:sldMk cId="1459674249" sldId="752"/>
            <ac:spMk id="2" creationId="{5C32B5DB-BC07-44AF-A82E-A25C5FEF4EB0}"/>
          </ac:spMkLst>
        </pc:spChg>
        <pc:spChg chg="del">
          <ac:chgData name="Snigdha Sen" userId="62ff6c0a-80c4-44cf-898f-8a6ba91679bf" providerId="ADAL" clId="{A866F911-447E-4C7A-87D9-9D65BEF20ABE}" dt="2021-06-29T17:32:03.095" v="1" actId="22"/>
          <ac:spMkLst>
            <pc:docMk/>
            <pc:sldMk cId="1459674249" sldId="752"/>
            <ac:spMk id="3" creationId="{BDECE65C-E7BB-4EF1-B6F1-2F776E4E7900}"/>
          </ac:spMkLst>
        </pc:spChg>
        <pc:picChg chg="add mod ord">
          <ac:chgData name="Snigdha Sen" userId="62ff6c0a-80c4-44cf-898f-8a6ba91679bf" providerId="ADAL" clId="{A866F911-447E-4C7A-87D9-9D65BEF20ABE}" dt="2021-06-29T17:32:11.041" v="4" actId="1076"/>
          <ac:picMkLst>
            <pc:docMk/>
            <pc:sldMk cId="1459674249" sldId="752"/>
            <ac:picMk id="5" creationId="{9BBFF9EB-84D8-41C0-AB36-4B38B20F3E61}"/>
          </ac:picMkLst>
        </pc:picChg>
      </pc:sldChg>
    </pc:docChg>
  </pc:docChgLst>
  <pc:docChgLst>
    <pc:chgData name="Snigdha Sen" userId="62ff6c0a-80c4-44cf-898f-8a6ba91679bf" providerId="ADAL" clId="{81BA5606-1F95-4AC1-98D5-A8264C02473F}"/>
    <pc:docChg chg="undo custSel addSld delSld modSld sldOrd">
      <pc:chgData name="Snigdha Sen" userId="62ff6c0a-80c4-44cf-898f-8a6ba91679bf" providerId="ADAL" clId="{81BA5606-1F95-4AC1-98D5-A8264C02473F}" dt="2023-08-02T17:00:18.826" v="398" actId="14100"/>
      <pc:docMkLst>
        <pc:docMk/>
      </pc:docMkLst>
      <pc:sldChg chg="modSp mod">
        <pc:chgData name="Snigdha Sen" userId="62ff6c0a-80c4-44cf-898f-8a6ba91679bf" providerId="ADAL" clId="{81BA5606-1F95-4AC1-98D5-A8264C02473F}" dt="2023-08-02T13:15:00.924" v="1" actId="6549"/>
        <pc:sldMkLst>
          <pc:docMk/>
          <pc:sldMk cId="4142281988" sldId="347"/>
        </pc:sldMkLst>
        <pc:spChg chg="mod">
          <ac:chgData name="Snigdha Sen" userId="62ff6c0a-80c4-44cf-898f-8a6ba91679bf" providerId="ADAL" clId="{81BA5606-1F95-4AC1-98D5-A8264C02473F}" dt="2023-08-02T13:15:00.924" v="1" actId="6549"/>
          <ac:spMkLst>
            <pc:docMk/>
            <pc:sldMk cId="4142281988" sldId="347"/>
            <ac:spMk id="5" creationId="{F5CACAF0-6B4C-82FA-3472-EA3106F03D9B}"/>
          </ac:spMkLst>
        </pc:spChg>
      </pc:sldChg>
      <pc:sldChg chg="modSp mod">
        <pc:chgData name="Snigdha Sen" userId="62ff6c0a-80c4-44cf-898f-8a6ba91679bf" providerId="ADAL" clId="{81BA5606-1F95-4AC1-98D5-A8264C02473F}" dt="2023-08-02T14:55:31.545" v="300" actId="313"/>
        <pc:sldMkLst>
          <pc:docMk/>
          <pc:sldMk cId="1094919572" sldId="856"/>
        </pc:sldMkLst>
        <pc:spChg chg="mod">
          <ac:chgData name="Snigdha Sen" userId="62ff6c0a-80c4-44cf-898f-8a6ba91679bf" providerId="ADAL" clId="{81BA5606-1F95-4AC1-98D5-A8264C02473F}" dt="2023-08-02T14:55:31.545" v="300" actId="313"/>
          <ac:spMkLst>
            <pc:docMk/>
            <pc:sldMk cId="1094919572" sldId="856"/>
            <ac:spMk id="3" creationId="{8F73C2E8-A1F3-2416-BE3C-1CEDB60841CA}"/>
          </ac:spMkLst>
        </pc:spChg>
      </pc:sldChg>
      <pc:sldChg chg="modSp mod">
        <pc:chgData name="Snigdha Sen" userId="62ff6c0a-80c4-44cf-898f-8a6ba91679bf" providerId="ADAL" clId="{81BA5606-1F95-4AC1-98D5-A8264C02473F}" dt="2023-08-02T13:31:21.360" v="111" actId="20577"/>
        <pc:sldMkLst>
          <pc:docMk/>
          <pc:sldMk cId="4159003263" sldId="865"/>
        </pc:sldMkLst>
        <pc:spChg chg="mod">
          <ac:chgData name="Snigdha Sen" userId="62ff6c0a-80c4-44cf-898f-8a6ba91679bf" providerId="ADAL" clId="{81BA5606-1F95-4AC1-98D5-A8264C02473F}" dt="2023-08-02T13:31:21.360" v="111" actId="20577"/>
          <ac:spMkLst>
            <pc:docMk/>
            <pc:sldMk cId="4159003263" sldId="865"/>
            <ac:spMk id="9" creationId="{4E4CA20A-9D8A-811D-6B65-1729C0E0F73B}"/>
          </ac:spMkLst>
        </pc:spChg>
      </pc:sldChg>
      <pc:sldChg chg="modSp mod">
        <pc:chgData name="Snigdha Sen" userId="62ff6c0a-80c4-44cf-898f-8a6ba91679bf" providerId="ADAL" clId="{81BA5606-1F95-4AC1-98D5-A8264C02473F}" dt="2023-08-02T13:25:20.967" v="101" actId="20577"/>
        <pc:sldMkLst>
          <pc:docMk/>
          <pc:sldMk cId="1328941536" sldId="871"/>
        </pc:sldMkLst>
        <pc:spChg chg="mod">
          <ac:chgData name="Snigdha Sen" userId="62ff6c0a-80c4-44cf-898f-8a6ba91679bf" providerId="ADAL" clId="{81BA5606-1F95-4AC1-98D5-A8264C02473F}" dt="2023-08-02T13:25:20.967" v="101" actId="20577"/>
          <ac:spMkLst>
            <pc:docMk/>
            <pc:sldMk cId="1328941536" sldId="871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81BA5606-1F95-4AC1-98D5-A8264C02473F}" dt="2023-08-02T14:22:26.700" v="206" actId="14100"/>
        <pc:sldMkLst>
          <pc:docMk/>
          <pc:sldMk cId="2783123409" sldId="879"/>
        </pc:sldMkLst>
        <pc:graphicFrameChg chg="mod modGraphic">
          <ac:chgData name="Snigdha Sen" userId="62ff6c0a-80c4-44cf-898f-8a6ba91679bf" providerId="ADAL" clId="{81BA5606-1F95-4AC1-98D5-A8264C02473F}" dt="2023-08-02T14:22:26.700" v="206" actId="14100"/>
          <ac:graphicFrameMkLst>
            <pc:docMk/>
            <pc:sldMk cId="2783123409" sldId="879"/>
            <ac:graphicFrameMk id="6" creationId="{69497CA5-FBBD-CC86-D03B-900E9579E92F}"/>
          </ac:graphicFrameMkLst>
        </pc:graphicFrameChg>
      </pc:sldChg>
      <pc:sldChg chg="del">
        <pc:chgData name="Snigdha Sen" userId="62ff6c0a-80c4-44cf-898f-8a6ba91679bf" providerId="ADAL" clId="{81BA5606-1F95-4AC1-98D5-A8264C02473F}" dt="2023-08-02T13:23:16.893" v="53" actId="47"/>
        <pc:sldMkLst>
          <pc:docMk/>
          <pc:sldMk cId="3069348449" sldId="883"/>
        </pc:sldMkLst>
      </pc:sldChg>
      <pc:sldChg chg="addSp modSp mod">
        <pc:chgData name="Snigdha Sen" userId="62ff6c0a-80c4-44cf-898f-8a6ba91679bf" providerId="ADAL" clId="{81BA5606-1F95-4AC1-98D5-A8264C02473F}" dt="2023-08-02T13:42:29.264" v="181" actId="1076"/>
        <pc:sldMkLst>
          <pc:docMk/>
          <pc:sldMk cId="1711578337" sldId="888"/>
        </pc:sldMkLst>
        <pc:spChg chg="add mod">
          <ac:chgData name="Snigdha Sen" userId="62ff6c0a-80c4-44cf-898f-8a6ba91679bf" providerId="ADAL" clId="{81BA5606-1F95-4AC1-98D5-A8264C02473F}" dt="2023-08-02T13:42:29.264" v="181" actId="1076"/>
          <ac:spMkLst>
            <pc:docMk/>
            <pc:sldMk cId="1711578337" sldId="888"/>
            <ac:spMk id="7" creationId="{2FA6C23E-C3B2-EBBA-760F-0B10B7924488}"/>
          </ac:spMkLst>
        </pc:spChg>
        <pc:spChg chg="mod">
          <ac:chgData name="Snigdha Sen" userId="62ff6c0a-80c4-44cf-898f-8a6ba91679bf" providerId="ADAL" clId="{81BA5606-1F95-4AC1-98D5-A8264C02473F}" dt="2023-08-02T13:42:07.488" v="175" actId="1076"/>
          <ac:spMkLst>
            <pc:docMk/>
            <pc:sldMk cId="1711578337" sldId="888"/>
            <ac:spMk id="16" creationId="{41096310-E825-3094-832A-61358FB64CB2}"/>
          </ac:spMkLst>
        </pc:spChg>
      </pc:sldChg>
      <pc:sldChg chg="addSp delSp modSp mod">
        <pc:chgData name="Snigdha Sen" userId="62ff6c0a-80c4-44cf-898f-8a6ba91679bf" providerId="ADAL" clId="{81BA5606-1F95-4AC1-98D5-A8264C02473F}" dt="2023-08-02T17:00:18.826" v="398" actId="14100"/>
        <pc:sldMkLst>
          <pc:docMk/>
          <pc:sldMk cId="2460736502" sldId="901"/>
        </pc:sldMkLst>
        <pc:picChg chg="del">
          <ac:chgData name="Snigdha Sen" userId="62ff6c0a-80c4-44cf-898f-8a6ba91679bf" providerId="ADAL" clId="{81BA5606-1F95-4AC1-98D5-A8264C02473F}" dt="2023-08-02T16:51:29.587" v="387" actId="478"/>
          <ac:picMkLst>
            <pc:docMk/>
            <pc:sldMk cId="2460736502" sldId="901"/>
            <ac:picMk id="6" creationId="{79980C63-F6F6-0EB1-B3F7-E40216AF477A}"/>
          </ac:picMkLst>
        </pc:picChg>
        <pc:picChg chg="add del mod modCrop">
          <ac:chgData name="Snigdha Sen" userId="62ff6c0a-80c4-44cf-898f-8a6ba91679bf" providerId="ADAL" clId="{81BA5606-1F95-4AC1-98D5-A8264C02473F}" dt="2023-08-02T17:00:07.548" v="393" actId="478"/>
          <ac:picMkLst>
            <pc:docMk/>
            <pc:sldMk cId="2460736502" sldId="901"/>
            <ac:picMk id="7" creationId="{86EFA1B3-82D6-6A3D-C5BC-165F443BBF31}"/>
          </ac:picMkLst>
        </pc:picChg>
        <pc:picChg chg="add mod">
          <ac:chgData name="Snigdha Sen" userId="62ff6c0a-80c4-44cf-898f-8a6ba91679bf" providerId="ADAL" clId="{81BA5606-1F95-4AC1-98D5-A8264C02473F}" dt="2023-08-02T17:00:18.826" v="398" actId="14100"/>
          <ac:picMkLst>
            <pc:docMk/>
            <pc:sldMk cId="2460736502" sldId="901"/>
            <ac:picMk id="9" creationId="{C08FFF9F-8A3C-C864-FDA4-15996615D748}"/>
          </ac:picMkLst>
        </pc:picChg>
      </pc:sldChg>
      <pc:sldChg chg="del">
        <pc:chgData name="Snigdha Sen" userId="62ff6c0a-80c4-44cf-898f-8a6ba91679bf" providerId="ADAL" clId="{81BA5606-1F95-4AC1-98D5-A8264C02473F}" dt="2023-08-02T13:23:18.851" v="55" actId="47"/>
        <pc:sldMkLst>
          <pc:docMk/>
          <pc:sldMk cId="3198722584" sldId="910"/>
        </pc:sldMkLst>
      </pc:sldChg>
      <pc:sldChg chg="modSp mod">
        <pc:chgData name="Snigdha Sen" userId="62ff6c0a-80c4-44cf-898f-8a6ba91679bf" providerId="ADAL" clId="{81BA5606-1F95-4AC1-98D5-A8264C02473F}" dt="2023-08-02T13:52:36.408" v="200" actId="403"/>
        <pc:sldMkLst>
          <pc:docMk/>
          <pc:sldMk cId="3210614696" sldId="915"/>
        </pc:sldMkLst>
        <pc:spChg chg="mod">
          <ac:chgData name="Snigdha Sen" userId="62ff6c0a-80c4-44cf-898f-8a6ba91679bf" providerId="ADAL" clId="{81BA5606-1F95-4AC1-98D5-A8264C02473F}" dt="2023-08-02T13:52:36.408" v="200" actId="403"/>
          <ac:spMkLst>
            <pc:docMk/>
            <pc:sldMk cId="3210614696" sldId="915"/>
            <ac:spMk id="3" creationId="{AA33916F-167F-0A70-66BF-4122A67A3F45}"/>
          </ac:spMkLst>
        </pc:spChg>
      </pc:sldChg>
      <pc:sldChg chg="del">
        <pc:chgData name="Snigdha Sen" userId="62ff6c0a-80c4-44cf-898f-8a6ba91679bf" providerId="ADAL" clId="{81BA5606-1F95-4AC1-98D5-A8264C02473F}" dt="2023-08-02T13:23:18.037" v="54" actId="47"/>
        <pc:sldMkLst>
          <pc:docMk/>
          <pc:sldMk cId="190175184" sldId="922"/>
        </pc:sldMkLst>
      </pc:sldChg>
      <pc:sldChg chg="del">
        <pc:chgData name="Snigdha Sen" userId="62ff6c0a-80c4-44cf-898f-8a6ba91679bf" providerId="ADAL" clId="{81BA5606-1F95-4AC1-98D5-A8264C02473F}" dt="2023-08-02T13:23:21.403" v="56" actId="47"/>
        <pc:sldMkLst>
          <pc:docMk/>
          <pc:sldMk cId="1878005608" sldId="938"/>
        </pc:sldMkLst>
      </pc:sldChg>
      <pc:sldChg chg="modSp mod">
        <pc:chgData name="Snigdha Sen" userId="62ff6c0a-80c4-44cf-898f-8a6ba91679bf" providerId="ADAL" clId="{81BA5606-1F95-4AC1-98D5-A8264C02473F}" dt="2023-08-02T13:34:07.403" v="114" actId="20577"/>
        <pc:sldMkLst>
          <pc:docMk/>
          <pc:sldMk cId="1461799838" sldId="941"/>
        </pc:sldMkLst>
        <pc:graphicFrameChg chg="modGraphic">
          <ac:chgData name="Snigdha Sen" userId="62ff6c0a-80c4-44cf-898f-8a6ba91679bf" providerId="ADAL" clId="{81BA5606-1F95-4AC1-98D5-A8264C02473F}" dt="2023-08-02T13:34:07.403" v="114" actId="20577"/>
          <ac:graphicFrameMkLst>
            <pc:docMk/>
            <pc:sldMk cId="1461799838" sldId="941"/>
            <ac:graphicFrameMk id="3" creationId="{C3B3909A-CD94-A3C7-4205-BAB17C1E47B6}"/>
          </ac:graphicFrameMkLst>
        </pc:graphicFrameChg>
      </pc:sldChg>
      <pc:sldChg chg="del">
        <pc:chgData name="Snigdha Sen" userId="62ff6c0a-80c4-44cf-898f-8a6ba91679bf" providerId="ADAL" clId="{81BA5606-1F95-4AC1-98D5-A8264C02473F}" dt="2023-08-02T13:21:41.108" v="52" actId="47"/>
        <pc:sldMkLst>
          <pc:docMk/>
          <pc:sldMk cId="2237078181" sldId="942"/>
        </pc:sldMkLst>
      </pc:sldChg>
      <pc:sldChg chg="modSp mod">
        <pc:chgData name="Snigdha Sen" userId="62ff6c0a-80c4-44cf-898f-8a6ba91679bf" providerId="ADAL" clId="{81BA5606-1F95-4AC1-98D5-A8264C02473F}" dt="2023-08-02T13:34:58.241" v="142" actId="20577"/>
        <pc:sldMkLst>
          <pc:docMk/>
          <pc:sldMk cId="889717671" sldId="951"/>
        </pc:sldMkLst>
        <pc:spChg chg="mod">
          <ac:chgData name="Snigdha Sen" userId="62ff6c0a-80c4-44cf-898f-8a6ba91679bf" providerId="ADAL" clId="{81BA5606-1F95-4AC1-98D5-A8264C02473F}" dt="2023-08-02T13:34:58.241" v="142" actId="20577"/>
          <ac:spMkLst>
            <pc:docMk/>
            <pc:sldMk cId="889717671" sldId="951"/>
            <ac:spMk id="8" creationId="{025CE88E-112A-ABFB-5EBD-D869A03F107D}"/>
          </ac:spMkLst>
        </pc:spChg>
      </pc:sldChg>
      <pc:sldChg chg="ord">
        <pc:chgData name="Snigdha Sen" userId="62ff6c0a-80c4-44cf-898f-8a6ba91679bf" providerId="ADAL" clId="{81BA5606-1F95-4AC1-98D5-A8264C02473F}" dt="2023-08-02T14:22:02.625" v="203" actId="20578"/>
        <pc:sldMkLst>
          <pc:docMk/>
          <pc:sldMk cId="3455418193" sldId="964"/>
        </pc:sldMkLst>
      </pc:sldChg>
      <pc:sldChg chg="modSp mod">
        <pc:chgData name="Snigdha Sen" userId="62ff6c0a-80c4-44cf-898f-8a6ba91679bf" providerId="ADAL" clId="{81BA5606-1F95-4AC1-98D5-A8264C02473F}" dt="2023-08-02T16:32:38.795" v="385" actId="20577"/>
        <pc:sldMkLst>
          <pc:docMk/>
          <pc:sldMk cId="3461027884" sldId="967"/>
        </pc:sldMkLst>
        <pc:spChg chg="mod">
          <ac:chgData name="Snigdha Sen" userId="62ff6c0a-80c4-44cf-898f-8a6ba91679bf" providerId="ADAL" clId="{81BA5606-1F95-4AC1-98D5-A8264C02473F}" dt="2023-08-02T16:32:38.795" v="385" actId="20577"/>
          <ac:spMkLst>
            <pc:docMk/>
            <pc:sldMk cId="3461027884" sldId="967"/>
            <ac:spMk id="30" creationId="{65AD1A15-1FA9-2E27-F016-EAF4E4FE7A1A}"/>
          </ac:spMkLst>
        </pc:spChg>
      </pc:sldChg>
      <pc:sldChg chg="modSp mod">
        <pc:chgData name="Snigdha Sen" userId="62ff6c0a-80c4-44cf-898f-8a6ba91679bf" providerId="ADAL" clId="{81BA5606-1F95-4AC1-98D5-A8264C02473F}" dt="2023-08-02T16:31:26.074" v="360" actId="20577"/>
        <pc:sldMkLst>
          <pc:docMk/>
          <pc:sldMk cId="3425100546" sldId="968"/>
        </pc:sldMkLst>
        <pc:spChg chg="mod">
          <ac:chgData name="Snigdha Sen" userId="62ff6c0a-80c4-44cf-898f-8a6ba91679bf" providerId="ADAL" clId="{81BA5606-1F95-4AC1-98D5-A8264C02473F}" dt="2023-08-02T16:31:26.074" v="360" actId="20577"/>
          <ac:spMkLst>
            <pc:docMk/>
            <pc:sldMk cId="3425100546" sldId="968"/>
            <ac:spMk id="3" creationId="{90E73B74-10D2-CDBD-51E4-FF4F421B44C0}"/>
          </ac:spMkLst>
        </pc:spChg>
        <pc:spChg chg="mod">
          <ac:chgData name="Snigdha Sen" userId="62ff6c0a-80c4-44cf-898f-8a6ba91679bf" providerId="ADAL" clId="{81BA5606-1F95-4AC1-98D5-A8264C02473F}" dt="2023-08-02T16:13:44.395" v="350" actId="20577"/>
          <ac:spMkLst>
            <pc:docMk/>
            <pc:sldMk cId="3425100546" sldId="968"/>
            <ac:spMk id="6" creationId="{A10D905A-DEB1-B980-3A89-F201ACAAC840}"/>
          </ac:spMkLst>
        </pc:spChg>
        <pc:picChg chg="mod">
          <ac:chgData name="Snigdha Sen" userId="62ff6c0a-80c4-44cf-898f-8a6ba91679bf" providerId="ADAL" clId="{81BA5606-1F95-4AC1-98D5-A8264C02473F}" dt="2023-08-02T16:13:38.328" v="348" actId="1076"/>
          <ac:picMkLst>
            <pc:docMk/>
            <pc:sldMk cId="3425100546" sldId="968"/>
            <ac:picMk id="5" creationId="{4F297D5B-AF33-E1AA-B853-567116C2AA55}"/>
          </ac:picMkLst>
        </pc:picChg>
      </pc:sldChg>
      <pc:sldChg chg="addSp delSp modSp mod">
        <pc:chgData name="Snigdha Sen" userId="62ff6c0a-80c4-44cf-898f-8a6ba91679bf" providerId="ADAL" clId="{81BA5606-1F95-4AC1-98D5-A8264C02473F}" dt="2023-08-02T14:55:06.425" v="293" actId="14100"/>
        <pc:sldMkLst>
          <pc:docMk/>
          <pc:sldMk cId="225832696" sldId="974"/>
        </pc:sldMkLst>
        <pc:spChg chg="add mod">
          <ac:chgData name="Snigdha Sen" userId="62ff6c0a-80c4-44cf-898f-8a6ba91679bf" providerId="ADAL" clId="{81BA5606-1F95-4AC1-98D5-A8264C02473F}" dt="2023-08-02T14:44:44.052" v="266" actId="6549"/>
          <ac:spMkLst>
            <pc:docMk/>
            <pc:sldMk cId="225832696" sldId="974"/>
            <ac:spMk id="9" creationId="{03C8A730-844C-6B27-19CA-01049F5133DB}"/>
          </ac:spMkLst>
        </pc:spChg>
        <pc:graphicFrameChg chg="mod modGraphic">
          <ac:chgData name="Snigdha Sen" userId="62ff6c0a-80c4-44cf-898f-8a6ba91679bf" providerId="ADAL" clId="{81BA5606-1F95-4AC1-98D5-A8264C02473F}" dt="2023-08-02T14:41:01.992" v="253"/>
          <ac:graphicFrameMkLst>
            <pc:docMk/>
            <pc:sldMk cId="225832696" sldId="974"/>
            <ac:graphicFrameMk id="18" creationId="{4420AABF-1C9A-5ABC-6567-858243634EBA}"/>
          </ac:graphicFrameMkLst>
        </pc:graphicFrameChg>
        <pc:picChg chg="del">
          <ac:chgData name="Snigdha Sen" userId="62ff6c0a-80c4-44cf-898f-8a6ba91679bf" providerId="ADAL" clId="{81BA5606-1F95-4AC1-98D5-A8264C02473F}" dt="2023-08-02T14:45:03.031" v="267" actId="478"/>
          <ac:picMkLst>
            <pc:docMk/>
            <pc:sldMk cId="225832696" sldId="974"/>
            <ac:picMk id="5" creationId="{51EA73A1-51B4-1E07-D18F-F8D84BC2C89C}"/>
          </ac:picMkLst>
        </pc:picChg>
        <pc:picChg chg="del">
          <ac:chgData name="Snigdha Sen" userId="62ff6c0a-80c4-44cf-898f-8a6ba91679bf" providerId="ADAL" clId="{81BA5606-1F95-4AC1-98D5-A8264C02473F}" dt="2023-08-02T14:44:02.261" v="254" actId="478"/>
          <ac:picMkLst>
            <pc:docMk/>
            <pc:sldMk cId="225832696" sldId="974"/>
            <ac:picMk id="6" creationId="{24B92EFF-2172-EDC7-126D-450158F12C3D}"/>
          </ac:picMkLst>
        </pc:picChg>
        <pc:picChg chg="mod">
          <ac:chgData name="Snigdha Sen" userId="62ff6c0a-80c4-44cf-898f-8a6ba91679bf" providerId="ADAL" clId="{81BA5606-1F95-4AC1-98D5-A8264C02473F}" dt="2023-08-02T14:50:58.783" v="280" actId="1076"/>
          <ac:picMkLst>
            <pc:docMk/>
            <pc:sldMk cId="225832696" sldId="974"/>
            <ac:picMk id="20" creationId="{9EEFE42D-1EA0-66D8-1D7E-669BBDFE1A46}"/>
          </ac:picMkLst>
        </pc:picChg>
        <pc:picChg chg="mod">
          <ac:chgData name="Snigdha Sen" userId="62ff6c0a-80c4-44cf-898f-8a6ba91679bf" providerId="ADAL" clId="{81BA5606-1F95-4AC1-98D5-A8264C02473F}" dt="2023-08-02T14:51:01.543" v="281" actId="1076"/>
          <ac:picMkLst>
            <pc:docMk/>
            <pc:sldMk cId="225832696" sldId="974"/>
            <ac:picMk id="22" creationId="{5EB59BD2-782B-505C-6975-94E9D2D910B0}"/>
          </ac:picMkLst>
        </pc:picChg>
        <pc:picChg chg="add mod">
          <ac:chgData name="Snigdha Sen" userId="62ff6c0a-80c4-44cf-898f-8a6ba91679bf" providerId="ADAL" clId="{81BA5606-1F95-4AC1-98D5-A8264C02473F}" dt="2023-08-02T14:51:18.338" v="287" actId="14100"/>
          <ac:picMkLst>
            <pc:docMk/>
            <pc:sldMk cId="225832696" sldId="974"/>
            <ac:picMk id="1026" creationId="{FCCA4671-600D-52E0-5A57-7111AC680865}"/>
          </ac:picMkLst>
        </pc:picChg>
        <pc:picChg chg="add del mod">
          <ac:chgData name="Snigdha Sen" userId="62ff6c0a-80c4-44cf-898f-8a6ba91679bf" providerId="ADAL" clId="{81BA5606-1F95-4AC1-98D5-A8264C02473F}" dt="2023-08-02T14:54:53.485" v="288" actId="478"/>
          <ac:picMkLst>
            <pc:docMk/>
            <pc:sldMk cId="225832696" sldId="974"/>
            <ac:picMk id="1028" creationId="{D7AAC9B7-D35C-A581-EC52-3CA71BBF74F4}"/>
          </ac:picMkLst>
        </pc:picChg>
        <pc:picChg chg="add mod">
          <ac:chgData name="Snigdha Sen" userId="62ff6c0a-80c4-44cf-898f-8a6ba91679bf" providerId="ADAL" clId="{81BA5606-1F95-4AC1-98D5-A8264C02473F}" dt="2023-08-02T14:55:06.425" v="293" actId="14100"/>
          <ac:picMkLst>
            <pc:docMk/>
            <pc:sldMk cId="225832696" sldId="974"/>
            <ac:picMk id="1030" creationId="{067F7AA1-E0B6-8B1F-C676-916706E1EC56}"/>
          </ac:picMkLst>
        </pc:picChg>
      </pc:sldChg>
      <pc:sldChg chg="modSp mod">
        <pc:chgData name="Snigdha Sen" userId="62ff6c0a-80c4-44cf-898f-8a6ba91679bf" providerId="ADAL" clId="{81BA5606-1F95-4AC1-98D5-A8264C02473F}" dt="2023-08-02T13:32:14.225" v="113"/>
        <pc:sldMkLst>
          <pc:docMk/>
          <pc:sldMk cId="1382060715" sldId="977"/>
        </pc:sldMkLst>
        <pc:spChg chg="mod">
          <ac:chgData name="Snigdha Sen" userId="62ff6c0a-80c4-44cf-898f-8a6ba91679bf" providerId="ADAL" clId="{81BA5606-1F95-4AC1-98D5-A8264C02473F}" dt="2023-08-02T13:32:14.225" v="113"/>
          <ac:spMkLst>
            <pc:docMk/>
            <pc:sldMk cId="1382060715" sldId="977"/>
            <ac:spMk id="6" creationId="{E615A1B7-3C7E-F466-08C0-7A2DCADC33B2}"/>
          </ac:spMkLst>
        </pc:spChg>
        <pc:graphicFrameChg chg="modGraphic">
          <ac:chgData name="Snigdha Sen" userId="62ff6c0a-80c4-44cf-898f-8a6ba91679bf" providerId="ADAL" clId="{81BA5606-1F95-4AC1-98D5-A8264C02473F}" dt="2023-08-02T13:18:13.049" v="51" actId="20577"/>
          <ac:graphicFrameMkLst>
            <pc:docMk/>
            <pc:sldMk cId="1382060715" sldId="977"/>
            <ac:graphicFrameMk id="5" creationId="{1759D23F-7F4C-5141-E3AD-C9B2CD787190}"/>
          </ac:graphicFrameMkLst>
        </pc:graphicFrameChg>
      </pc:sldChg>
      <pc:sldChg chg="modSp mod">
        <pc:chgData name="Snigdha Sen" userId="62ff6c0a-80c4-44cf-898f-8a6ba91679bf" providerId="ADAL" clId="{81BA5606-1F95-4AC1-98D5-A8264C02473F}" dt="2023-08-02T13:28:31.798" v="102"/>
        <pc:sldMkLst>
          <pc:docMk/>
          <pc:sldMk cId="1396411908" sldId="987"/>
        </pc:sldMkLst>
        <pc:spChg chg="mod">
          <ac:chgData name="Snigdha Sen" userId="62ff6c0a-80c4-44cf-898f-8a6ba91679bf" providerId="ADAL" clId="{81BA5606-1F95-4AC1-98D5-A8264C02473F}" dt="2023-08-02T13:28:31.798" v="102"/>
          <ac:spMkLst>
            <pc:docMk/>
            <pc:sldMk cId="1396411908" sldId="987"/>
            <ac:spMk id="4" creationId="{DD64348C-730C-89A4-9F82-23E07A989661}"/>
          </ac:spMkLst>
        </pc:spChg>
      </pc:sldChg>
      <pc:sldChg chg="modSp mod">
        <pc:chgData name="Snigdha Sen" userId="62ff6c0a-80c4-44cf-898f-8a6ba91679bf" providerId="ADAL" clId="{81BA5606-1F95-4AC1-98D5-A8264C02473F}" dt="2023-08-02T13:43:16.289" v="197" actId="20577"/>
        <pc:sldMkLst>
          <pc:docMk/>
          <pc:sldMk cId="3252735148" sldId="989"/>
        </pc:sldMkLst>
        <pc:spChg chg="mod">
          <ac:chgData name="Snigdha Sen" userId="62ff6c0a-80c4-44cf-898f-8a6ba91679bf" providerId="ADAL" clId="{81BA5606-1F95-4AC1-98D5-A8264C02473F}" dt="2023-08-02T13:43:16.289" v="197" actId="20577"/>
          <ac:spMkLst>
            <pc:docMk/>
            <pc:sldMk cId="3252735148" sldId="989"/>
            <ac:spMk id="5" creationId="{013BB07B-6F17-DA04-BC53-2A0D5B1E0845}"/>
          </ac:spMkLst>
        </pc:spChg>
      </pc:sldChg>
      <pc:sldChg chg="modSp mod">
        <pc:chgData name="Snigdha Sen" userId="62ff6c0a-80c4-44cf-898f-8a6ba91679bf" providerId="ADAL" clId="{81BA5606-1F95-4AC1-98D5-A8264C02473F}" dt="2023-08-02T14:40:45.521" v="252" actId="108"/>
        <pc:sldMkLst>
          <pc:docMk/>
          <pc:sldMk cId="2006345353" sldId="1010"/>
        </pc:sldMkLst>
        <pc:graphicFrameChg chg="mod modGraphic">
          <ac:chgData name="Snigdha Sen" userId="62ff6c0a-80c4-44cf-898f-8a6ba91679bf" providerId="ADAL" clId="{81BA5606-1F95-4AC1-98D5-A8264C02473F}" dt="2023-08-02T14:40:45.521" v="252" actId="108"/>
          <ac:graphicFrameMkLst>
            <pc:docMk/>
            <pc:sldMk cId="2006345353" sldId="1010"/>
            <ac:graphicFrameMk id="18" creationId="{4420AABF-1C9A-5ABC-6567-858243634EBA}"/>
          </ac:graphicFrameMkLst>
        </pc:graphicFrameChg>
      </pc:sldChg>
      <pc:sldChg chg="new del">
        <pc:chgData name="Snigdha Sen" userId="62ff6c0a-80c4-44cf-898f-8a6ba91679bf" providerId="ADAL" clId="{81BA5606-1F95-4AC1-98D5-A8264C02473F}" dt="2023-08-02T14:58:53.127" v="302" actId="680"/>
        <pc:sldMkLst>
          <pc:docMk/>
          <pc:sldMk cId="2212571380" sldId="1015"/>
        </pc:sldMkLst>
      </pc:sldChg>
      <pc:sldChg chg="addSp delSp modSp add del mod">
        <pc:chgData name="Snigdha Sen" userId="62ff6c0a-80c4-44cf-898f-8a6ba91679bf" providerId="ADAL" clId="{81BA5606-1F95-4AC1-98D5-A8264C02473F}" dt="2023-08-02T16:51:15.027" v="386" actId="47"/>
        <pc:sldMkLst>
          <pc:docMk/>
          <pc:sldMk cId="4000066572" sldId="1015"/>
        </pc:sldMkLst>
        <pc:spChg chg="del">
          <ac:chgData name="Snigdha Sen" userId="62ff6c0a-80c4-44cf-898f-8a6ba91679bf" providerId="ADAL" clId="{81BA5606-1F95-4AC1-98D5-A8264C02473F}" dt="2023-08-02T14:59:17.823" v="305" actId="478"/>
          <ac:spMkLst>
            <pc:docMk/>
            <pc:sldMk cId="4000066572" sldId="1015"/>
            <ac:spMk id="3" creationId="{54B8480C-3A90-5AD1-A42D-758F23E21A3A}"/>
          </ac:spMkLst>
        </pc:spChg>
        <pc:spChg chg="del">
          <ac:chgData name="Snigdha Sen" userId="62ff6c0a-80c4-44cf-898f-8a6ba91679bf" providerId="ADAL" clId="{81BA5606-1F95-4AC1-98D5-A8264C02473F}" dt="2023-08-02T14:59:14.190" v="304" actId="478"/>
          <ac:spMkLst>
            <pc:docMk/>
            <pc:sldMk cId="4000066572" sldId="1015"/>
            <ac:spMk id="5" creationId="{DAF59945-6A50-3819-D999-761BBBE86ECB}"/>
          </ac:spMkLst>
        </pc:spChg>
        <pc:spChg chg="del">
          <ac:chgData name="Snigdha Sen" userId="62ff6c0a-80c4-44cf-898f-8a6ba91679bf" providerId="ADAL" clId="{81BA5606-1F95-4AC1-98D5-A8264C02473F}" dt="2023-08-02T14:59:23.904" v="308" actId="478"/>
          <ac:spMkLst>
            <pc:docMk/>
            <pc:sldMk cId="4000066572" sldId="1015"/>
            <ac:spMk id="7" creationId="{D0D1704B-B117-B921-BA67-FA567EE1587D}"/>
          </ac:spMkLst>
        </pc:spChg>
        <pc:spChg chg="add del mod">
          <ac:chgData name="Snigdha Sen" userId="62ff6c0a-80c4-44cf-898f-8a6ba91679bf" providerId="ADAL" clId="{81BA5606-1F95-4AC1-98D5-A8264C02473F}" dt="2023-08-02T15:01:24.997" v="332" actId="21"/>
          <ac:spMkLst>
            <pc:docMk/>
            <pc:sldMk cId="4000066572" sldId="1015"/>
            <ac:spMk id="10" creationId="{3A0F8FD3-04E4-0C42-2A3F-A2C6D115B3C7}"/>
          </ac:spMkLst>
        </pc:spChg>
        <pc:spChg chg="del">
          <ac:chgData name="Snigdha Sen" userId="62ff6c0a-80c4-44cf-898f-8a6ba91679bf" providerId="ADAL" clId="{81BA5606-1F95-4AC1-98D5-A8264C02473F}" dt="2023-08-02T14:59:22.122" v="307" actId="478"/>
          <ac:spMkLst>
            <pc:docMk/>
            <pc:sldMk cId="4000066572" sldId="1015"/>
            <ac:spMk id="12" creationId="{54F53F50-15AA-9B42-EECC-F5B63540CE5E}"/>
          </ac:spMkLst>
        </pc:spChg>
        <pc:spChg chg="del">
          <ac:chgData name="Snigdha Sen" userId="62ff6c0a-80c4-44cf-898f-8a6ba91679bf" providerId="ADAL" clId="{81BA5606-1F95-4AC1-98D5-A8264C02473F}" dt="2023-08-02T14:59:26.226" v="309" actId="478"/>
          <ac:spMkLst>
            <pc:docMk/>
            <pc:sldMk cId="4000066572" sldId="1015"/>
            <ac:spMk id="16" creationId="{71DAFE58-332B-EF03-83C2-18861EBD1E9F}"/>
          </ac:spMkLst>
        </pc:spChg>
        <pc:spChg chg="del">
          <ac:chgData name="Snigdha Sen" userId="62ff6c0a-80c4-44cf-898f-8a6ba91679bf" providerId="ADAL" clId="{81BA5606-1F95-4AC1-98D5-A8264C02473F}" dt="2023-08-02T14:59:34.635" v="313" actId="478"/>
          <ac:spMkLst>
            <pc:docMk/>
            <pc:sldMk cId="4000066572" sldId="1015"/>
            <ac:spMk id="19" creationId="{74CDFD9B-F089-2AFF-E809-A4D9DDF6FEB4}"/>
          </ac:spMkLst>
        </pc:spChg>
        <pc:spChg chg="del">
          <ac:chgData name="Snigdha Sen" userId="62ff6c0a-80c4-44cf-898f-8a6ba91679bf" providerId="ADAL" clId="{81BA5606-1F95-4AC1-98D5-A8264C02473F}" dt="2023-08-02T14:59:19.977" v="306" actId="478"/>
          <ac:spMkLst>
            <pc:docMk/>
            <pc:sldMk cId="4000066572" sldId="1015"/>
            <ac:spMk id="20" creationId="{D97E56F7-22A8-6214-B059-4E24B75E2A60}"/>
          </ac:spMkLst>
        </pc:spChg>
        <pc:spChg chg="del">
          <ac:chgData name="Snigdha Sen" userId="62ff6c0a-80c4-44cf-898f-8a6ba91679bf" providerId="ADAL" clId="{81BA5606-1F95-4AC1-98D5-A8264C02473F}" dt="2023-08-02T14:59:36.682" v="314" actId="478"/>
          <ac:spMkLst>
            <pc:docMk/>
            <pc:sldMk cId="4000066572" sldId="1015"/>
            <ac:spMk id="23" creationId="{491C4DAF-E1B2-A85C-CE97-15E1CF71F699}"/>
          </ac:spMkLst>
        </pc:spChg>
        <pc:spChg chg="del">
          <ac:chgData name="Snigdha Sen" userId="62ff6c0a-80c4-44cf-898f-8a6ba91679bf" providerId="ADAL" clId="{81BA5606-1F95-4AC1-98D5-A8264C02473F}" dt="2023-08-02T14:59:38.703" v="315" actId="478"/>
          <ac:spMkLst>
            <pc:docMk/>
            <pc:sldMk cId="4000066572" sldId="1015"/>
            <ac:spMk id="28" creationId="{7B53C60D-C703-B8B7-C848-7AB08F9D8A9F}"/>
          </ac:spMkLst>
        </pc:spChg>
        <pc:spChg chg="del">
          <ac:chgData name="Snigdha Sen" userId="62ff6c0a-80c4-44cf-898f-8a6ba91679bf" providerId="ADAL" clId="{81BA5606-1F95-4AC1-98D5-A8264C02473F}" dt="2023-08-02T14:59:40.703" v="316" actId="478"/>
          <ac:spMkLst>
            <pc:docMk/>
            <pc:sldMk cId="4000066572" sldId="1015"/>
            <ac:spMk id="30" creationId="{65AD1A15-1FA9-2E27-F016-EAF4E4FE7A1A}"/>
          </ac:spMkLst>
        </pc:spChg>
        <pc:spChg chg="del">
          <ac:chgData name="Snigdha Sen" userId="62ff6c0a-80c4-44cf-898f-8a6ba91679bf" providerId="ADAL" clId="{81BA5606-1F95-4AC1-98D5-A8264C02473F}" dt="2023-08-02T14:59:48.611" v="320" actId="478"/>
          <ac:spMkLst>
            <pc:docMk/>
            <pc:sldMk cId="4000066572" sldId="1015"/>
            <ac:spMk id="34" creationId="{E0DA0BED-AA32-CC0C-6C1E-ACDBB8452C7D}"/>
          </ac:spMkLst>
        </pc:spChg>
        <pc:spChg chg="del">
          <ac:chgData name="Snigdha Sen" userId="62ff6c0a-80c4-44cf-898f-8a6ba91679bf" providerId="ADAL" clId="{81BA5606-1F95-4AC1-98D5-A8264C02473F}" dt="2023-08-02T14:59:46.904" v="319" actId="478"/>
          <ac:spMkLst>
            <pc:docMk/>
            <pc:sldMk cId="4000066572" sldId="1015"/>
            <ac:spMk id="38" creationId="{4DFB3114-1C3D-3267-EEDB-FC4C0D72DC66}"/>
          </ac:spMkLst>
        </pc:spChg>
        <pc:spChg chg="del">
          <ac:chgData name="Snigdha Sen" userId="62ff6c0a-80c4-44cf-898f-8a6ba91679bf" providerId="ADAL" clId="{81BA5606-1F95-4AC1-98D5-A8264C02473F}" dt="2023-08-02T14:59:45.111" v="318" actId="478"/>
          <ac:spMkLst>
            <pc:docMk/>
            <pc:sldMk cId="4000066572" sldId="1015"/>
            <ac:spMk id="41" creationId="{F2FEDE84-4199-FEF9-DDDF-7CB96698684C}"/>
          </ac:spMkLst>
        </pc:spChg>
        <pc:spChg chg="del">
          <ac:chgData name="Snigdha Sen" userId="62ff6c0a-80c4-44cf-898f-8a6ba91679bf" providerId="ADAL" clId="{81BA5606-1F95-4AC1-98D5-A8264C02473F}" dt="2023-08-02T14:59:42.686" v="317" actId="478"/>
          <ac:spMkLst>
            <pc:docMk/>
            <pc:sldMk cId="4000066572" sldId="1015"/>
            <ac:spMk id="44" creationId="{97A791D6-3D46-1019-0892-7C08F7572CBC}"/>
          </ac:spMkLst>
        </pc:spChg>
        <pc:cxnChg chg="del mod">
          <ac:chgData name="Snigdha Sen" userId="62ff6c0a-80c4-44cf-898f-8a6ba91679bf" providerId="ADAL" clId="{81BA5606-1F95-4AC1-98D5-A8264C02473F}" dt="2023-08-02T15:00:10.924" v="324" actId="478"/>
          <ac:cxnSpMkLst>
            <pc:docMk/>
            <pc:sldMk cId="4000066572" sldId="1015"/>
            <ac:cxnSpMk id="8" creationId="{F9B888A3-0AD1-0781-8386-A459EC64AF6D}"/>
          </ac:cxnSpMkLst>
        </pc:cxnChg>
        <pc:cxnChg chg="del">
          <ac:chgData name="Snigdha Sen" userId="62ff6c0a-80c4-44cf-898f-8a6ba91679bf" providerId="ADAL" clId="{81BA5606-1F95-4AC1-98D5-A8264C02473F}" dt="2023-08-02T14:59:31.040" v="311" actId="478"/>
          <ac:cxnSpMkLst>
            <pc:docMk/>
            <pc:sldMk cId="4000066572" sldId="1015"/>
            <ac:cxnSpMk id="11" creationId="{04895360-9D82-AC22-BBF8-962E64972535}"/>
          </ac:cxnSpMkLst>
        </pc:cxnChg>
        <pc:cxnChg chg="del">
          <ac:chgData name="Snigdha Sen" userId="62ff6c0a-80c4-44cf-898f-8a6ba91679bf" providerId="ADAL" clId="{81BA5606-1F95-4AC1-98D5-A8264C02473F}" dt="2023-08-02T15:00:13.348" v="325" actId="478"/>
          <ac:cxnSpMkLst>
            <pc:docMk/>
            <pc:sldMk cId="4000066572" sldId="1015"/>
            <ac:cxnSpMk id="13" creationId="{DF4FC800-4F80-C5B2-8461-C432F99D8B5C}"/>
          </ac:cxnSpMkLst>
        </pc:cxnChg>
        <pc:cxnChg chg="del">
          <ac:chgData name="Snigdha Sen" userId="62ff6c0a-80c4-44cf-898f-8a6ba91679bf" providerId="ADAL" clId="{81BA5606-1F95-4AC1-98D5-A8264C02473F}" dt="2023-08-02T14:59:32.824" v="312" actId="478"/>
          <ac:cxnSpMkLst>
            <pc:docMk/>
            <pc:sldMk cId="4000066572" sldId="1015"/>
            <ac:cxnSpMk id="15" creationId="{BA5E2028-4236-3C3B-66E8-D1676EB1B99C}"/>
          </ac:cxnSpMkLst>
        </pc:cxnChg>
        <pc:cxnChg chg="del mod">
          <ac:chgData name="Snigdha Sen" userId="62ff6c0a-80c4-44cf-898f-8a6ba91679bf" providerId="ADAL" clId="{81BA5606-1F95-4AC1-98D5-A8264C02473F}" dt="2023-08-02T14:59:28.801" v="310" actId="478"/>
          <ac:cxnSpMkLst>
            <pc:docMk/>
            <pc:sldMk cId="4000066572" sldId="1015"/>
            <ac:cxnSpMk id="18" creationId="{E8DE75D8-7450-8642-3B65-17B67F9C6C1C}"/>
          </ac:cxnSpMkLst>
        </pc:cxnChg>
        <pc:cxnChg chg="del mod">
          <ac:chgData name="Snigdha Sen" userId="62ff6c0a-80c4-44cf-898f-8a6ba91679bf" providerId="ADAL" clId="{81BA5606-1F95-4AC1-98D5-A8264C02473F}" dt="2023-08-02T15:00:16.532" v="326" actId="478"/>
          <ac:cxnSpMkLst>
            <pc:docMk/>
            <pc:sldMk cId="4000066572" sldId="1015"/>
            <ac:cxnSpMk id="21" creationId="{F5C46AD5-74D0-129D-6A19-9F1BBD2C4998}"/>
          </ac:cxnSpMkLst>
        </pc:cxnChg>
        <pc:cxnChg chg="del mod">
          <ac:chgData name="Snigdha Sen" userId="62ff6c0a-80c4-44cf-898f-8a6ba91679bf" providerId="ADAL" clId="{81BA5606-1F95-4AC1-98D5-A8264C02473F}" dt="2023-08-02T15:00:18.258" v="327" actId="478"/>
          <ac:cxnSpMkLst>
            <pc:docMk/>
            <pc:sldMk cId="4000066572" sldId="1015"/>
            <ac:cxnSpMk id="27" creationId="{50DB35CB-44D3-46A1-2D83-28CC5580B7D7}"/>
          </ac:cxnSpMkLst>
        </pc:cxnChg>
        <pc:cxnChg chg="del">
          <ac:chgData name="Snigdha Sen" userId="62ff6c0a-80c4-44cf-898f-8a6ba91679bf" providerId="ADAL" clId="{81BA5606-1F95-4AC1-98D5-A8264C02473F}" dt="2023-08-02T15:00:24.714" v="329" actId="478"/>
          <ac:cxnSpMkLst>
            <pc:docMk/>
            <pc:sldMk cId="4000066572" sldId="1015"/>
            <ac:cxnSpMk id="29" creationId="{EB9A8C90-FCD6-A564-A1D8-046139B55448}"/>
          </ac:cxnSpMkLst>
        </pc:cxnChg>
        <pc:cxnChg chg="del mod">
          <ac:chgData name="Snigdha Sen" userId="62ff6c0a-80c4-44cf-898f-8a6ba91679bf" providerId="ADAL" clId="{81BA5606-1F95-4AC1-98D5-A8264C02473F}" dt="2023-08-02T15:00:28.412" v="331" actId="478"/>
          <ac:cxnSpMkLst>
            <pc:docMk/>
            <pc:sldMk cId="4000066572" sldId="1015"/>
            <ac:cxnSpMk id="32" creationId="{5EB2203B-19E7-1F2F-8792-6D4575A3729E}"/>
          </ac:cxnSpMkLst>
        </pc:cxnChg>
        <pc:cxnChg chg="del mod">
          <ac:chgData name="Snigdha Sen" userId="62ff6c0a-80c4-44cf-898f-8a6ba91679bf" providerId="ADAL" clId="{81BA5606-1F95-4AC1-98D5-A8264C02473F}" dt="2023-08-02T15:00:26.396" v="330" actId="478"/>
          <ac:cxnSpMkLst>
            <pc:docMk/>
            <pc:sldMk cId="4000066572" sldId="1015"/>
            <ac:cxnSpMk id="36" creationId="{8B296E7D-4417-86AF-277A-16AD0109AB6A}"/>
          </ac:cxnSpMkLst>
        </pc:cxnChg>
        <pc:cxnChg chg="del mod">
          <ac:chgData name="Snigdha Sen" userId="62ff6c0a-80c4-44cf-898f-8a6ba91679bf" providerId="ADAL" clId="{81BA5606-1F95-4AC1-98D5-A8264C02473F}" dt="2023-08-02T15:00:20.763" v="328" actId="478"/>
          <ac:cxnSpMkLst>
            <pc:docMk/>
            <pc:sldMk cId="4000066572" sldId="1015"/>
            <ac:cxnSpMk id="40" creationId="{28019EAD-9800-E259-C356-988EE2E6F175}"/>
          </ac:cxnSpMkLst>
        </pc:cxnChg>
        <pc:cxnChg chg="del mod">
          <ac:chgData name="Snigdha Sen" userId="62ff6c0a-80c4-44cf-898f-8a6ba91679bf" providerId="ADAL" clId="{81BA5606-1F95-4AC1-98D5-A8264C02473F}" dt="2023-08-02T14:59:52.188" v="321" actId="478"/>
          <ac:cxnSpMkLst>
            <pc:docMk/>
            <pc:sldMk cId="4000066572" sldId="1015"/>
            <ac:cxnSpMk id="43" creationId="{692A98C4-6400-4FA1-6CCF-BFBC4EED73B7}"/>
          </ac:cxnSpMkLst>
        </pc:cxnChg>
      </pc:sldChg>
      <pc:sldChg chg="addSp delSp modSp add mod">
        <pc:chgData name="Snigdha Sen" userId="62ff6c0a-80c4-44cf-898f-8a6ba91679bf" providerId="ADAL" clId="{81BA5606-1F95-4AC1-98D5-A8264C02473F}" dt="2023-08-02T16:08:41.649" v="344" actId="478"/>
        <pc:sldMkLst>
          <pc:docMk/>
          <pc:sldMk cId="1267463153" sldId="1016"/>
        </pc:sldMkLst>
        <pc:spChg chg="add del mod">
          <ac:chgData name="Snigdha Sen" userId="62ff6c0a-80c4-44cf-898f-8a6ba91679bf" providerId="ADAL" clId="{81BA5606-1F95-4AC1-98D5-A8264C02473F}" dt="2023-08-02T15:46:22.078" v="340" actId="478"/>
          <ac:spMkLst>
            <pc:docMk/>
            <pc:sldMk cId="1267463153" sldId="1016"/>
            <ac:spMk id="3" creationId="{E3B1F516-4C15-DBAD-1432-5C454856F94F}"/>
          </ac:spMkLst>
        </pc:spChg>
        <pc:spChg chg="del mod">
          <ac:chgData name="Snigdha Sen" userId="62ff6c0a-80c4-44cf-898f-8a6ba91679bf" providerId="ADAL" clId="{81BA5606-1F95-4AC1-98D5-A8264C02473F}" dt="2023-08-02T16:08:41.649" v="344" actId="478"/>
          <ac:spMkLst>
            <pc:docMk/>
            <pc:sldMk cId="1267463153" sldId="1016"/>
            <ac:spMk id="5" creationId="{F3FB27DA-36A7-2F8A-9496-CD15CD467F65}"/>
          </ac:spMkLst>
        </pc:spChg>
        <pc:picChg chg="del">
          <ac:chgData name="Snigdha Sen" userId="62ff6c0a-80c4-44cf-898f-8a6ba91679bf" providerId="ADAL" clId="{81BA5606-1F95-4AC1-98D5-A8264C02473F}" dt="2023-08-02T15:01:42.292" v="335" actId="478"/>
          <ac:picMkLst>
            <pc:docMk/>
            <pc:sldMk cId="1267463153" sldId="1016"/>
            <ac:picMk id="6" creationId="{C7803C7F-113E-D215-406F-7B8706027147}"/>
          </ac:picMkLst>
        </pc:picChg>
        <pc:picChg chg="add mod">
          <ac:chgData name="Snigdha Sen" userId="62ff6c0a-80c4-44cf-898f-8a6ba91679bf" providerId="ADAL" clId="{81BA5606-1F95-4AC1-98D5-A8264C02473F}" dt="2023-08-02T16:08:39.351" v="343" actId="14100"/>
          <ac:picMkLst>
            <pc:docMk/>
            <pc:sldMk cId="1267463153" sldId="1016"/>
            <ac:picMk id="8" creationId="{B3F7B174-816E-0928-5123-0855FB88FD66}"/>
          </ac:picMkLst>
        </pc:picChg>
        <pc:picChg chg="del">
          <ac:chgData name="Snigdha Sen" userId="62ff6c0a-80c4-44cf-898f-8a6ba91679bf" providerId="ADAL" clId="{81BA5606-1F95-4AC1-98D5-A8264C02473F}" dt="2023-08-02T15:01:40.429" v="334" actId="478"/>
          <ac:picMkLst>
            <pc:docMk/>
            <pc:sldMk cId="1267463153" sldId="1016"/>
            <ac:picMk id="10" creationId="{A36389CE-23D4-8B03-D1CE-4A1294E5B4A2}"/>
          </ac:picMkLst>
        </pc:picChg>
      </pc:sldChg>
    </pc:docChg>
  </pc:docChgLst>
  <pc:docChgLst>
    <pc:chgData name="Snigdha Sen" userId="S::snigdha.sen@gat.ac.in::62ff6c0a-80c4-44cf-898f-8a6ba91679bf" providerId="AD" clId="Web-{7A59FC9C-59AA-9CF2-8357-2D6DBB43C2A2}"/>
    <pc:docChg chg="addSld delSld modSld">
      <pc:chgData name="Snigdha Sen" userId="S::snigdha.sen@gat.ac.in::62ff6c0a-80c4-44cf-898f-8a6ba91679bf" providerId="AD" clId="Web-{7A59FC9C-59AA-9CF2-8357-2D6DBB43C2A2}" dt="2022-01-07T07:18:42.844" v="16" actId="1076"/>
      <pc:docMkLst>
        <pc:docMk/>
      </pc:docMkLst>
      <pc:sldChg chg="del">
        <pc:chgData name="Snigdha Sen" userId="S::snigdha.sen@gat.ac.in::62ff6c0a-80c4-44cf-898f-8a6ba91679bf" providerId="AD" clId="Web-{7A59FC9C-59AA-9CF2-8357-2D6DBB43C2A2}" dt="2022-01-07T06:30:35.294" v="0"/>
        <pc:sldMkLst>
          <pc:docMk/>
          <pc:sldMk cId="3290879443" sldId="709"/>
        </pc:sldMkLst>
      </pc:sldChg>
      <pc:sldChg chg="addSp delSp modSp add replId">
        <pc:chgData name="Snigdha Sen" userId="S::snigdha.sen@gat.ac.in::62ff6c0a-80c4-44cf-898f-8a6ba91679bf" providerId="AD" clId="Web-{7A59FC9C-59AA-9CF2-8357-2D6DBB43C2A2}" dt="2022-01-07T07:18:42.844" v="16" actId="1076"/>
        <pc:sldMkLst>
          <pc:docMk/>
          <pc:sldMk cId="909807388" sldId="772"/>
        </pc:sldMkLst>
        <pc:spChg chg="mod">
          <ac:chgData name="Snigdha Sen" userId="S::snigdha.sen@gat.ac.in::62ff6c0a-80c4-44cf-898f-8a6ba91679bf" providerId="AD" clId="Web-{7A59FC9C-59AA-9CF2-8357-2D6DBB43C2A2}" dt="2022-01-07T07:18:34.859" v="12" actId="20577"/>
          <ac:spMkLst>
            <pc:docMk/>
            <pc:sldMk cId="909807388" sldId="772"/>
            <ac:spMk id="4" creationId="{0DBD4415-89A0-4680-A65A-9070B739A0C9}"/>
          </ac:spMkLst>
        </pc:spChg>
        <pc:picChg chg="add mod">
          <ac:chgData name="Snigdha Sen" userId="S::snigdha.sen@gat.ac.in::62ff6c0a-80c4-44cf-898f-8a6ba91679bf" providerId="AD" clId="Web-{7A59FC9C-59AA-9CF2-8357-2D6DBB43C2A2}" dt="2022-01-07T07:01:40.741" v="7" actId="14100"/>
          <ac:picMkLst>
            <pc:docMk/>
            <pc:sldMk cId="909807388" sldId="772"/>
            <ac:picMk id="5" creationId="{63EB0935-230F-4763-A00F-B56FDD0A1191}"/>
          </ac:picMkLst>
        </pc:picChg>
        <pc:picChg chg="add mod">
          <ac:chgData name="Snigdha Sen" userId="S::snigdha.sen@gat.ac.in::62ff6c0a-80c4-44cf-898f-8a6ba91679bf" providerId="AD" clId="Web-{7A59FC9C-59AA-9CF2-8357-2D6DBB43C2A2}" dt="2022-01-07T07:18:42.844" v="16" actId="1076"/>
          <ac:picMkLst>
            <pc:docMk/>
            <pc:sldMk cId="909807388" sldId="772"/>
            <ac:picMk id="6" creationId="{BCF16037-54E2-4FA3-999D-70F765D2AF87}"/>
          </ac:picMkLst>
        </pc:picChg>
        <pc:picChg chg="del">
          <ac:chgData name="Snigdha Sen" userId="S::snigdha.sen@gat.ac.in::62ff6c0a-80c4-44cf-898f-8a6ba91679bf" providerId="AD" clId="Web-{7A59FC9C-59AA-9CF2-8357-2D6DBB43C2A2}" dt="2022-01-07T07:01:27.225" v="2"/>
          <ac:picMkLst>
            <pc:docMk/>
            <pc:sldMk cId="909807388" sldId="772"/>
            <ac:picMk id="8" creationId="{09270544-6597-4424-8890-F61BD4245C54}"/>
          </ac:picMkLst>
        </pc:picChg>
      </pc:sldChg>
    </pc:docChg>
  </pc:docChgLst>
  <pc:docChgLst>
    <pc:chgData name="Snigdha Sen" userId="S::snigdha.sen@gat.ac.in::62ff6c0a-80c4-44cf-898f-8a6ba91679bf" providerId="AD" clId="Web-{1DD1F853-C616-9799-D1E9-7E8319A73614}"/>
    <pc:docChg chg="modSld sldOrd">
      <pc:chgData name="Snigdha Sen" userId="S::snigdha.sen@gat.ac.in::62ff6c0a-80c4-44cf-898f-8a6ba91679bf" providerId="AD" clId="Web-{1DD1F853-C616-9799-D1E9-7E8319A73614}" dt="2021-06-30T04:59:28.564" v="151" actId="20577"/>
      <pc:docMkLst>
        <pc:docMk/>
      </pc:docMkLst>
      <pc:sldChg chg="modSp">
        <pc:chgData name="Snigdha Sen" userId="S::snigdha.sen@gat.ac.in::62ff6c0a-80c4-44cf-898f-8a6ba91679bf" providerId="AD" clId="Web-{1DD1F853-C616-9799-D1E9-7E8319A73614}" dt="2021-06-30T04:59:28.564" v="151" actId="20577"/>
        <pc:sldMkLst>
          <pc:docMk/>
          <pc:sldMk cId="3724248" sldId="412"/>
        </pc:sldMkLst>
        <pc:spChg chg="mod">
          <ac:chgData name="Snigdha Sen" userId="S::snigdha.sen@gat.ac.in::62ff6c0a-80c4-44cf-898f-8a6ba91679bf" providerId="AD" clId="Web-{1DD1F853-C616-9799-D1E9-7E8319A73614}" dt="2021-06-30T04:59:28.564" v="151" actId="20577"/>
          <ac:spMkLst>
            <pc:docMk/>
            <pc:sldMk cId="3724248" sldId="412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1DD1F853-C616-9799-D1E9-7E8319A73614}" dt="2021-06-30T04:32:15.187" v="103" actId="20577"/>
        <pc:sldMkLst>
          <pc:docMk/>
          <pc:sldMk cId="879696938" sldId="705"/>
        </pc:sldMkLst>
        <pc:spChg chg="mod">
          <ac:chgData name="Snigdha Sen" userId="S::snigdha.sen@gat.ac.in::62ff6c0a-80c4-44cf-898f-8a6ba91679bf" providerId="AD" clId="Web-{1DD1F853-C616-9799-D1E9-7E8319A73614}" dt="2021-06-30T04:32:15.187" v="103" actId="20577"/>
          <ac:spMkLst>
            <pc:docMk/>
            <pc:sldMk cId="879696938" sldId="705"/>
            <ac:spMk id="3" creationId="{F360FDF5-5D73-441D-A540-90B3C56746ED}"/>
          </ac:spMkLst>
        </pc:spChg>
      </pc:sldChg>
      <pc:sldChg chg="modSp">
        <pc:chgData name="Snigdha Sen" userId="S::snigdha.sen@gat.ac.in::62ff6c0a-80c4-44cf-898f-8a6ba91679bf" providerId="AD" clId="Web-{1DD1F853-C616-9799-D1E9-7E8319A73614}" dt="2021-06-30T04:19:04.165" v="86"/>
        <pc:sldMkLst>
          <pc:docMk/>
          <pc:sldMk cId="4215039616" sldId="719"/>
        </pc:sldMkLst>
        <pc:graphicFrameChg chg="mod modGraphic">
          <ac:chgData name="Snigdha Sen" userId="S::snigdha.sen@gat.ac.in::62ff6c0a-80c4-44cf-898f-8a6ba91679bf" providerId="AD" clId="Web-{1DD1F853-C616-9799-D1E9-7E8319A73614}" dt="2021-06-30T04:19:04.165" v="86"/>
          <ac:graphicFrameMkLst>
            <pc:docMk/>
            <pc:sldMk cId="4215039616" sldId="719"/>
            <ac:graphicFrameMk id="5" creationId="{578F7A5D-B2C2-4F1F-AF10-ADB77EC994F2}"/>
          </ac:graphicFrameMkLst>
        </pc:graphicFrameChg>
      </pc:sldChg>
      <pc:sldChg chg="modSp ord">
        <pc:chgData name="Snigdha Sen" userId="S::snigdha.sen@gat.ac.in::62ff6c0a-80c4-44cf-898f-8a6ba91679bf" providerId="AD" clId="Web-{1DD1F853-C616-9799-D1E9-7E8319A73614}" dt="2021-06-30T04:18:46.977" v="54"/>
        <pc:sldMkLst>
          <pc:docMk/>
          <pc:sldMk cId="1076909888" sldId="743"/>
        </pc:sldMkLst>
        <pc:graphicFrameChg chg="mod modGraphic">
          <ac:chgData name="Snigdha Sen" userId="S::snigdha.sen@gat.ac.in::62ff6c0a-80c4-44cf-898f-8a6ba91679bf" providerId="AD" clId="Web-{1DD1F853-C616-9799-D1E9-7E8319A73614}" dt="2021-06-30T04:18:46.977" v="54"/>
          <ac:graphicFrameMkLst>
            <pc:docMk/>
            <pc:sldMk cId="1076909888" sldId="743"/>
            <ac:graphicFrameMk id="5" creationId="{578F7A5D-B2C2-4F1F-AF10-ADB77EC994F2}"/>
          </ac:graphicFrameMkLst>
        </pc:graphicFrameChg>
      </pc:sldChg>
      <pc:sldChg chg="modSp">
        <pc:chgData name="Snigdha Sen" userId="S::snigdha.sen@gat.ac.in::62ff6c0a-80c4-44cf-898f-8a6ba91679bf" providerId="AD" clId="Web-{1DD1F853-C616-9799-D1E9-7E8319A73614}" dt="2021-06-30T04:29:29.395" v="99" actId="20577"/>
        <pc:sldMkLst>
          <pc:docMk/>
          <pc:sldMk cId="3803587296" sldId="747"/>
        </pc:sldMkLst>
        <pc:spChg chg="mod">
          <ac:chgData name="Snigdha Sen" userId="S::snigdha.sen@gat.ac.in::62ff6c0a-80c4-44cf-898f-8a6ba91679bf" providerId="AD" clId="Web-{1DD1F853-C616-9799-D1E9-7E8319A73614}" dt="2021-06-30T04:29:29.395" v="99" actId="20577"/>
          <ac:spMkLst>
            <pc:docMk/>
            <pc:sldMk cId="3803587296" sldId="747"/>
            <ac:spMk id="3" creationId="{934F8FA1-D162-4329-B04E-8211CD505B08}"/>
          </ac:spMkLst>
        </pc:spChg>
      </pc:sldChg>
      <pc:sldChg chg="addSp modSp">
        <pc:chgData name="Snigdha Sen" userId="S::snigdha.sen@gat.ac.in::62ff6c0a-80c4-44cf-898f-8a6ba91679bf" providerId="AD" clId="Web-{1DD1F853-C616-9799-D1E9-7E8319A73614}" dt="2021-06-30T04:26:32.305" v="93" actId="14100"/>
        <pc:sldMkLst>
          <pc:docMk/>
          <pc:sldMk cId="1459674249" sldId="752"/>
        </pc:sldMkLst>
        <pc:spChg chg="mod">
          <ac:chgData name="Snigdha Sen" userId="S::snigdha.sen@gat.ac.in::62ff6c0a-80c4-44cf-898f-8a6ba91679bf" providerId="AD" clId="Web-{1DD1F853-C616-9799-D1E9-7E8319A73614}" dt="2021-06-30T04:26:26.007" v="90" actId="1076"/>
          <ac:spMkLst>
            <pc:docMk/>
            <pc:sldMk cId="1459674249" sldId="752"/>
            <ac:spMk id="2" creationId="{5C32B5DB-BC07-44AF-A82E-A25C5FEF4EB0}"/>
          </ac:spMkLst>
        </pc:spChg>
        <pc:picChg chg="add mod">
          <ac:chgData name="Snigdha Sen" userId="S::snigdha.sen@gat.ac.in::62ff6c0a-80c4-44cf-898f-8a6ba91679bf" providerId="AD" clId="Web-{1DD1F853-C616-9799-D1E9-7E8319A73614}" dt="2021-06-30T04:26:32.305" v="93" actId="14100"/>
          <ac:picMkLst>
            <pc:docMk/>
            <pc:sldMk cId="1459674249" sldId="752"/>
            <ac:picMk id="3" creationId="{5F788DC2-EAC5-4EA2-A31C-36F43B499557}"/>
          </ac:picMkLst>
        </pc:picChg>
        <pc:picChg chg="mod">
          <ac:chgData name="Snigdha Sen" userId="S::snigdha.sen@gat.ac.in::62ff6c0a-80c4-44cf-898f-8a6ba91679bf" providerId="AD" clId="Web-{1DD1F853-C616-9799-D1E9-7E8319A73614}" dt="2021-06-30T04:26:28.633" v="91" actId="1076"/>
          <ac:picMkLst>
            <pc:docMk/>
            <pc:sldMk cId="1459674249" sldId="752"/>
            <ac:picMk id="5" creationId="{9BBFF9EB-84D8-41C0-AB36-4B38B20F3E61}"/>
          </ac:picMkLst>
        </pc:picChg>
      </pc:sldChg>
    </pc:docChg>
  </pc:docChgLst>
  <pc:docChgLst>
    <pc:chgData name="Snigdha Sen" userId="S::snigdha.sen@gat.ac.in::62ff6c0a-80c4-44cf-898f-8a6ba91679bf" providerId="AD" clId="Web-{45B67E83-BD26-4E80-3797-3D89589DD485}"/>
    <pc:docChg chg="addSld delSld modSld sldOrd">
      <pc:chgData name="Snigdha Sen" userId="S::snigdha.sen@gat.ac.in::62ff6c0a-80c4-44cf-898f-8a6ba91679bf" providerId="AD" clId="Web-{45B67E83-BD26-4E80-3797-3D89589DD485}" dt="2022-01-04T06:27:19.954" v="376"/>
      <pc:docMkLst>
        <pc:docMk/>
      </pc:docMkLst>
      <pc:sldChg chg="modSp">
        <pc:chgData name="Snigdha Sen" userId="S::snigdha.sen@gat.ac.in::62ff6c0a-80c4-44cf-898f-8a6ba91679bf" providerId="AD" clId="Web-{45B67E83-BD26-4E80-3797-3D89589DD485}" dt="2022-01-04T06:27:10.954" v="375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45B67E83-BD26-4E80-3797-3D89589DD485}" dt="2022-01-04T06:27:10.954" v="375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ord">
        <pc:chgData name="Snigdha Sen" userId="S::snigdha.sen@gat.ac.in::62ff6c0a-80c4-44cf-898f-8a6ba91679bf" providerId="AD" clId="Web-{45B67E83-BD26-4E80-3797-3D89589DD485}" dt="2022-01-04T05:48:46.858" v="238"/>
        <pc:sldMkLst>
          <pc:docMk/>
          <pc:sldMk cId="2490066504" sldId="383"/>
        </pc:sldMkLst>
      </pc:sldChg>
      <pc:sldChg chg="modSp del">
        <pc:chgData name="Snigdha Sen" userId="S::snigdha.sen@gat.ac.in::62ff6c0a-80c4-44cf-898f-8a6ba91679bf" providerId="AD" clId="Web-{45B67E83-BD26-4E80-3797-3D89589DD485}" dt="2022-01-04T05:12:23.342" v="31"/>
        <pc:sldMkLst>
          <pc:docMk/>
          <pc:sldMk cId="602267811" sldId="385"/>
        </pc:sldMkLst>
        <pc:spChg chg="mod">
          <ac:chgData name="Snigdha Sen" userId="S::snigdha.sen@gat.ac.in::62ff6c0a-80c4-44cf-898f-8a6ba91679bf" providerId="AD" clId="Web-{45B67E83-BD26-4E80-3797-3D89589DD485}" dt="2022-01-04T05:12:12.013" v="28" actId="20577"/>
          <ac:spMkLst>
            <pc:docMk/>
            <pc:sldMk cId="602267811" sldId="385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6:20:45.995" v="330" actId="1076"/>
        <pc:sldMkLst>
          <pc:docMk/>
          <pc:sldMk cId="1754573146" sldId="405"/>
        </pc:sldMkLst>
        <pc:spChg chg="mod">
          <ac:chgData name="Snigdha Sen" userId="S::snigdha.sen@gat.ac.in::62ff6c0a-80c4-44cf-898f-8a6ba91679bf" providerId="AD" clId="Web-{45B67E83-BD26-4E80-3797-3D89589DD485}" dt="2022-01-04T06:20:45.995" v="330" actId="1076"/>
          <ac:spMkLst>
            <pc:docMk/>
            <pc:sldMk cId="1754573146" sldId="405"/>
            <ac:spMk id="2" creationId="{00000000-0000-0000-0000-000000000000}"/>
          </ac:spMkLst>
        </pc:spChg>
        <pc:spChg chg="mod">
          <ac:chgData name="Snigdha Sen" userId="S::snigdha.sen@gat.ac.in::62ff6c0a-80c4-44cf-898f-8a6ba91679bf" providerId="AD" clId="Web-{45B67E83-BD26-4E80-3797-3D89589DD485}" dt="2022-01-04T06:20:36.245" v="329" actId="20577"/>
          <ac:spMkLst>
            <pc:docMk/>
            <pc:sldMk cId="1754573146" sldId="405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6:22:11.356" v="339"/>
        <pc:sldMkLst>
          <pc:docMk/>
          <pc:sldMk cId="3382801422" sldId="414"/>
        </pc:sldMkLst>
        <pc:spChg chg="mod">
          <ac:chgData name="Snigdha Sen" userId="S::snigdha.sen@gat.ac.in::62ff6c0a-80c4-44cf-898f-8a6ba91679bf" providerId="AD" clId="Web-{45B67E83-BD26-4E80-3797-3D89589DD485}" dt="2022-01-04T06:22:11.356" v="339"/>
          <ac:spMkLst>
            <pc:docMk/>
            <pc:sldMk cId="3382801422" sldId="414"/>
            <ac:spMk id="2" creationId="{00000000-0000-0000-0000-000000000000}"/>
          </ac:spMkLst>
        </pc:spChg>
        <pc:spChg chg="mod">
          <ac:chgData name="Snigdha Sen" userId="S::snigdha.sen@gat.ac.in::62ff6c0a-80c4-44cf-898f-8a6ba91679bf" providerId="AD" clId="Web-{45B67E83-BD26-4E80-3797-3D89589DD485}" dt="2022-01-04T06:21:13.324" v="337" actId="1076"/>
          <ac:spMkLst>
            <pc:docMk/>
            <pc:sldMk cId="3382801422" sldId="414"/>
            <ac:spMk id="3" creationId="{00000000-0000-0000-0000-000000000000}"/>
          </ac:spMkLst>
        </pc:spChg>
      </pc:sldChg>
      <pc:sldChg chg="modSp del">
        <pc:chgData name="Snigdha Sen" userId="S::snigdha.sen@gat.ac.in::62ff6c0a-80c4-44cf-898f-8a6ba91679bf" providerId="AD" clId="Web-{45B67E83-BD26-4E80-3797-3D89589DD485}" dt="2022-01-04T05:45:11.667" v="229"/>
        <pc:sldMkLst>
          <pc:docMk/>
          <pc:sldMk cId="3019779139" sldId="704"/>
        </pc:sldMkLst>
        <pc:spChg chg="mod">
          <ac:chgData name="Snigdha Sen" userId="S::snigdha.sen@gat.ac.in::62ff6c0a-80c4-44cf-898f-8a6ba91679bf" providerId="AD" clId="Web-{45B67E83-BD26-4E80-3797-3D89589DD485}" dt="2022-01-04T05:39:16.115" v="204" actId="20577"/>
          <ac:spMkLst>
            <pc:docMk/>
            <pc:sldMk cId="3019779139" sldId="704"/>
            <ac:spMk id="3" creationId="{13E49A19-9255-481D-93C2-898E91731591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5:19:52.661" v="85" actId="20577"/>
        <pc:sldMkLst>
          <pc:docMk/>
          <pc:sldMk cId="879696938" sldId="705"/>
        </pc:sldMkLst>
        <pc:spChg chg="mod">
          <ac:chgData name="Snigdha Sen" userId="S::snigdha.sen@gat.ac.in::62ff6c0a-80c4-44cf-898f-8a6ba91679bf" providerId="AD" clId="Web-{45B67E83-BD26-4E80-3797-3D89589DD485}" dt="2022-01-04T05:19:52.661" v="85" actId="20577"/>
          <ac:spMkLst>
            <pc:docMk/>
            <pc:sldMk cId="879696938" sldId="705"/>
            <ac:spMk id="3" creationId="{F360FDF5-5D73-441D-A540-90B3C56746ED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5:48:17.936" v="236" actId="20577"/>
        <pc:sldMkLst>
          <pc:docMk/>
          <pc:sldMk cId="3290879443" sldId="709"/>
        </pc:sldMkLst>
        <pc:spChg chg="mod">
          <ac:chgData name="Snigdha Sen" userId="S::snigdha.sen@gat.ac.in::62ff6c0a-80c4-44cf-898f-8a6ba91679bf" providerId="AD" clId="Web-{45B67E83-BD26-4E80-3797-3D89589DD485}" dt="2022-01-04T05:48:17.936" v="236" actId="20577"/>
          <ac:spMkLst>
            <pc:docMk/>
            <pc:sldMk cId="3290879443" sldId="709"/>
            <ac:spMk id="2" creationId="{79C156A7-B699-4C82-B9F5-4D2AE0C1AA61}"/>
          </ac:spMkLst>
        </pc:spChg>
        <pc:picChg chg="mod">
          <ac:chgData name="Snigdha Sen" userId="S::snigdha.sen@gat.ac.in::62ff6c0a-80c4-44cf-898f-8a6ba91679bf" providerId="AD" clId="Web-{45B67E83-BD26-4E80-3797-3D89589DD485}" dt="2022-01-04T05:37:58.380" v="185" actId="14100"/>
          <ac:picMkLst>
            <pc:docMk/>
            <pc:sldMk cId="3290879443" sldId="709"/>
            <ac:picMk id="5" creationId="{00276630-8BA5-40A8-9BDF-EFDDA072D911}"/>
          </ac:picMkLst>
        </pc:picChg>
        <pc:picChg chg="mod">
          <ac:chgData name="Snigdha Sen" userId="S::snigdha.sen@gat.ac.in::62ff6c0a-80c4-44cf-898f-8a6ba91679bf" providerId="AD" clId="Web-{45B67E83-BD26-4E80-3797-3D89589DD485}" dt="2022-01-04T05:37:55.739" v="183" actId="1076"/>
          <ac:picMkLst>
            <pc:docMk/>
            <pc:sldMk cId="3290879443" sldId="709"/>
            <ac:picMk id="9" creationId="{F0B40932-8338-4A0A-9AA8-EC76AD7CC1CA}"/>
          </ac:picMkLst>
        </pc:picChg>
      </pc:sldChg>
      <pc:sldChg chg="del">
        <pc:chgData name="Snigdha Sen" userId="S::snigdha.sen@gat.ac.in::62ff6c0a-80c4-44cf-898f-8a6ba91679bf" providerId="AD" clId="Web-{45B67E83-BD26-4E80-3797-3D89589DD485}" dt="2022-01-04T05:13:02.108" v="35"/>
        <pc:sldMkLst>
          <pc:docMk/>
          <pc:sldMk cId="3579906986" sldId="713"/>
        </pc:sldMkLst>
      </pc:sldChg>
      <pc:sldChg chg="del">
        <pc:chgData name="Snigdha Sen" userId="S::snigdha.sen@gat.ac.in::62ff6c0a-80c4-44cf-898f-8a6ba91679bf" providerId="AD" clId="Web-{45B67E83-BD26-4E80-3797-3D89589DD485}" dt="2022-01-04T05:13:02.999" v="36"/>
        <pc:sldMkLst>
          <pc:docMk/>
          <pc:sldMk cId="2234301061" sldId="714"/>
        </pc:sldMkLst>
      </pc:sldChg>
      <pc:sldChg chg="del">
        <pc:chgData name="Snigdha Sen" userId="S::snigdha.sen@gat.ac.in::62ff6c0a-80c4-44cf-898f-8a6ba91679bf" providerId="AD" clId="Web-{45B67E83-BD26-4E80-3797-3D89589DD485}" dt="2022-01-04T05:13:03.936" v="37"/>
        <pc:sldMkLst>
          <pc:docMk/>
          <pc:sldMk cId="3222516289" sldId="715"/>
        </pc:sldMkLst>
      </pc:sldChg>
      <pc:sldChg chg="del">
        <pc:chgData name="Snigdha Sen" userId="S::snigdha.sen@gat.ac.in::62ff6c0a-80c4-44cf-898f-8a6ba91679bf" providerId="AD" clId="Web-{45B67E83-BD26-4E80-3797-3D89589DD485}" dt="2022-01-04T05:13:04.858" v="38"/>
        <pc:sldMkLst>
          <pc:docMk/>
          <pc:sldMk cId="1030848494" sldId="716"/>
        </pc:sldMkLst>
      </pc:sldChg>
      <pc:sldChg chg="del">
        <pc:chgData name="Snigdha Sen" userId="S::snigdha.sen@gat.ac.in::62ff6c0a-80c4-44cf-898f-8a6ba91679bf" providerId="AD" clId="Web-{45B67E83-BD26-4E80-3797-3D89589DD485}" dt="2022-01-04T05:13:07.436" v="40"/>
        <pc:sldMkLst>
          <pc:docMk/>
          <pc:sldMk cId="4215039616" sldId="719"/>
        </pc:sldMkLst>
      </pc:sldChg>
      <pc:sldChg chg="ord">
        <pc:chgData name="Snigdha Sen" userId="S::snigdha.sen@gat.ac.in::62ff6c0a-80c4-44cf-898f-8a6ba91679bf" providerId="AD" clId="Web-{45B67E83-BD26-4E80-3797-3D89589DD485}" dt="2022-01-04T05:23:55.399" v="93"/>
        <pc:sldMkLst>
          <pc:docMk/>
          <pc:sldMk cId="3004745080" sldId="720"/>
        </pc:sldMkLst>
      </pc:sldChg>
      <pc:sldChg chg="modSp del">
        <pc:chgData name="Snigdha Sen" userId="S::snigdha.sen@gat.ac.in::62ff6c0a-80c4-44cf-898f-8a6ba91679bf" providerId="AD" clId="Web-{45B67E83-BD26-4E80-3797-3D89589DD485}" dt="2022-01-04T06:24:27.280" v="365"/>
        <pc:sldMkLst>
          <pc:docMk/>
          <pc:sldMk cId="1950240266" sldId="721"/>
        </pc:sldMkLst>
        <pc:spChg chg="mod">
          <ac:chgData name="Snigdha Sen" userId="S::snigdha.sen@gat.ac.in::62ff6c0a-80c4-44cf-898f-8a6ba91679bf" providerId="AD" clId="Web-{45B67E83-BD26-4E80-3797-3D89589DD485}" dt="2022-01-04T06:22:43.185" v="345" actId="20577"/>
          <ac:spMkLst>
            <pc:docMk/>
            <pc:sldMk cId="1950240266" sldId="721"/>
            <ac:spMk id="2" creationId="{884DE13F-A47D-424D-9287-74AB7D19BD59}"/>
          </ac:spMkLst>
        </pc:spChg>
        <pc:graphicFrameChg chg="modGraphic">
          <ac:chgData name="Snigdha Sen" userId="S::snigdha.sen@gat.ac.in::62ff6c0a-80c4-44cf-898f-8a6ba91679bf" providerId="AD" clId="Web-{45B67E83-BD26-4E80-3797-3D89589DD485}" dt="2022-01-04T06:22:19.528" v="341"/>
          <ac:graphicFrameMkLst>
            <pc:docMk/>
            <pc:sldMk cId="1950240266" sldId="721"/>
            <ac:graphicFrameMk id="4" creationId="{EA81E9A6-BD3A-4F21-B5EC-C761EEF61E79}"/>
          </ac:graphicFrameMkLst>
        </pc:graphicFrameChg>
      </pc:sldChg>
      <pc:sldChg chg="modSp">
        <pc:chgData name="Snigdha Sen" userId="S::snigdha.sen@gat.ac.in::62ff6c0a-80c4-44cf-898f-8a6ba91679bf" providerId="AD" clId="Web-{45B67E83-BD26-4E80-3797-3D89589DD485}" dt="2022-01-04T06:25:05.156" v="367"/>
        <pc:sldMkLst>
          <pc:docMk/>
          <pc:sldMk cId="528127364" sldId="722"/>
        </pc:sldMkLst>
        <pc:spChg chg="mod">
          <ac:chgData name="Snigdha Sen" userId="S::snigdha.sen@gat.ac.in::62ff6c0a-80c4-44cf-898f-8a6ba91679bf" providerId="AD" clId="Web-{45B67E83-BD26-4E80-3797-3D89589DD485}" dt="2022-01-04T06:25:05.156" v="367"/>
          <ac:spMkLst>
            <pc:docMk/>
            <pc:sldMk cId="528127364" sldId="722"/>
            <ac:spMk id="2" creationId="{884DE13F-A47D-424D-9287-74AB7D19BD59}"/>
          </ac:spMkLst>
        </pc:spChg>
      </pc:sldChg>
      <pc:sldChg chg="del">
        <pc:chgData name="Snigdha Sen" userId="S::snigdha.sen@gat.ac.in::62ff6c0a-80c4-44cf-898f-8a6ba91679bf" providerId="AD" clId="Web-{45B67E83-BD26-4E80-3797-3D89589DD485}" dt="2022-01-04T05:13:08.577" v="41"/>
        <pc:sldMkLst>
          <pc:docMk/>
          <pc:sldMk cId="1437101433" sldId="724"/>
        </pc:sldMkLst>
      </pc:sldChg>
      <pc:sldChg chg="del">
        <pc:chgData name="Snigdha Sen" userId="S::snigdha.sen@gat.ac.in::62ff6c0a-80c4-44cf-898f-8a6ba91679bf" providerId="AD" clId="Web-{45B67E83-BD26-4E80-3797-3D89589DD485}" dt="2022-01-04T05:13:09.624" v="42"/>
        <pc:sldMkLst>
          <pc:docMk/>
          <pc:sldMk cId="2134138051" sldId="725"/>
        </pc:sldMkLst>
      </pc:sldChg>
      <pc:sldChg chg="modSp del">
        <pc:chgData name="Snigdha Sen" userId="S::snigdha.sen@gat.ac.in::62ff6c0a-80c4-44cf-898f-8a6ba91679bf" providerId="AD" clId="Web-{45B67E83-BD26-4E80-3797-3D89589DD485}" dt="2022-01-04T06:27:19.954" v="376"/>
        <pc:sldMkLst>
          <pc:docMk/>
          <pc:sldMk cId="3257173502" sldId="727"/>
        </pc:sldMkLst>
        <pc:spChg chg="mod">
          <ac:chgData name="Snigdha Sen" userId="S::snigdha.sen@gat.ac.in::62ff6c0a-80c4-44cf-898f-8a6ba91679bf" providerId="AD" clId="Web-{45B67E83-BD26-4E80-3797-3D89589DD485}" dt="2022-01-04T04:44:10.458" v="1" actId="20577"/>
          <ac:spMkLst>
            <pc:docMk/>
            <pc:sldMk cId="3257173502" sldId="727"/>
            <ac:spMk id="3" creationId="{67F914C8-4B12-4D4A-AA08-F293876ED69A}"/>
          </ac:spMkLst>
        </pc:spChg>
      </pc:sldChg>
      <pc:sldChg chg="addSp delSp modSp">
        <pc:chgData name="Snigdha Sen" userId="S::snigdha.sen@gat.ac.in::62ff6c0a-80c4-44cf-898f-8a6ba91679bf" providerId="AD" clId="Web-{45B67E83-BD26-4E80-3797-3D89589DD485}" dt="2022-01-04T05:49:33.046" v="243" actId="20577"/>
        <pc:sldMkLst>
          <pc:docMk/>
          <pc:sldMk cId="3951964898" sldId="730"/>
        </pc:sldMkLst>
        <pc:spChg chg="add del mod">
          <ac:chgData name="Snigdha Sen" userId="S::snigdha.sen@gat.ac.in::62ff6c0a-80c4-44cf-898f-8a6ba91679bf" providerId="AD" clId="Web-{45B67E83-BD26-4E80-3797-3D89589DD485}" dt="2022-01-04T05:48:07.936" v="234" actId="20577"/>
          <ac:spMkLst>
            <pc:docMk/>
            <pc:sldMk cId="3951964898" sldId="730"/>
            <ac:spMk id="2" creationId="{47B5F25F-887D-4C46-BECC-80DC1669FAE5}"/>
          </ac:spMkLst>
        </pc:spChg>
        <pc:spChg chg="mod">
          <ac:chgData name="Snigdha Sen" userId="S::snigdha.sen@gat.ac.in::62ff6c0a-80c4-44cf-898f-8a6ba91679bf" providerId="AD" clId="Web-{45B67E83-BD26-4E80-3797-3D89589DD485}" dt="2022-01-04T05:49:33.046" v="243" actId="20577"/>
          <ac:spMkLst>
            <pc:docMk/>
            <pc:sldMk cId="3951964898" sldId="730"/>
            <ac:spMk id="3" creationId="{195E3BF7-1235-4FFF-85A4-F3487D93EA54}"/>
          </ac:spMkLst>
        </pc:spChg>
        <pc:spChg chg="add del mod">
          <ac:chgData name="Snigdha Sen" userId="S::snigdha.sen@gat.ac.in::62ff6c0a-80c4-44cf-898f-8a6ba91679bf" providerId="AD" clId="Web-{45B67E83-BD26-4E80-3797-3D89589DD485}" dt="2022-01-04T05:43:40.260" v="222"/>
          <ac:spMkLst>
            <pc:docMk/>
            <pc:sldMk cId="3951964898" sldId="730"/>
            <ac:spMk id="5" creationId="{26C7ED68-CCD2-4334-B40D-C6A578E6C15C}"/>
          </ac:spMkLst>
        </pc:spChg>
        <pc:spChg chg="add del mod">
          <ac:chgData name="Snigdha Sen" userId="S::snigdha.sen@gat.ac.in::62ff6c0a-80c4-44cf-898f-8a6ba91679bf" providerId="AD" clId="Web-{45B67E83-BD26-4E80-3797-3D89589DD485}" dt="2022-01-04T05:43:56.401" v="226"/>
          <ac:spMkLst>
            <pc:docMk/>
            <pc:sldMk cId="3951964898" sldId="730"/>
            <ac:spMk id="7" creationId="{218D16D7-242A-4876-9A4E-448F1A47C1CB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5:51:33.298" v="273"/>
        <pc:sldMkLst>
          <pc:docMk/>
          <pc:sldMk cId="3986947737" sldId="737"/>
        </pc:sldMkLst>
        <pc:graphicFrameChg chg="mod modGraphic">
          <ac:chgData name="Snigdha Sen" userId="S::snigdha.sen@gat.ac.in::62ff6c0a-80c4-44cf-898f-8a6ba91679bf" providerId="AD" clId="Web-{45B67E83-BD26-4E80-3797-3D89589DD485}" dt="2022-01-04T05:51:33.298" v="273"/>
          <ac:graphicFrameMkLst>
            <pc:docMk/>
            <pc:sldMk cId="3986947737" sldId="737"/>
            <ac:graphicFrameMk id="4" creationId="{F6B5CE5A-35BE-44CA-95E0-02E296FE52C0}"/>
          </ac:graphicFrameMkLst>
        </pc:graphicFrameChg>
      </pc:sldChg>
      <pc:sldChg chg="del">
        <pc:chgData name="Snigdha Sen" userId="S::snigdha.sen@gat.ac.in::62ff6c0a-80c4-44cf-898f-8a6ba91679bf" providerId="AD" clId="Web-{45B67E83-BD26-4E80-3797-3D89589DD485}" dt="2022-01-04T05:13:05.842" v="39"/>
        <pc:sldMkLst>
          <pc:docMk/>
          <pc:sldMk cId="1076909888" sldId="743"/>
        </pc:sldMkLst>
      </pc:sldChg>
      <pc:sldChg chg="addSp delSp modSp ord">
        <pc:chgData name="Snigdha Sen" userId="S::snigdha.sen@gat.ac.in::62ff6c0a-80c4-44cf-898f-8a6ba91679bf" providerId="AD" clId="Web-{45B67E83-BD26-4E80-3797-3D89589DD485}" dt="2022-01-04T05:30:07.857" v="142" actId="20577"/>
        <pc:sldMkLst>
          <pc:docMk/>
          <pc:sldMk cId="2074942355" sldId="744"/>
        </pc:sldMkLst>
        <pc:spChg chg="mod">
          <ac:chgData name="Snigdha Sen" userId="S::snigdha.sen@gat.ac.in::62ff6c0a-80c4-44cf-898f-8a6ba91679bf" providerId="AD" clId="Web-{45B67E83-BD26-4E80-3797-3D89589DD485}" dt="2022-01-04T05:22:30.101" v="92" actId="20577"/>
          <ac:spMkLst>
            <pc:docMk/>
            <pc:sldMk cId="2074942355" sldId="744"/>
            <ac:spMk id="2" creationId="{936EE86F-3515-4209-8481-C70F14117F38}"/>
          </ac:spMkLst>
        </pc:spChg>
        <pc:spChg chg="add del">
          <ac:chgData name="Snigdha Sen" userId="S::snigdha.sen@gat.ac.in::62ff6c0a-80c4-44cf-898f-8a6ba91679bf" providerId="AD" clId="Web-{45B67E83-BD26-4E80-3797-3D89589DD485}" dt="2022-01-04T05:27:02.839" v="114"/>
          <ac:spMkLst>
            <pc:docMk/>
            <pc:sldMk cId="2074942355" sldId="744"/>
            <ac:spMk id="3" creationId="{2A848256-F5BD-43A5-A961-6E94AC8BA181}"/>
          </ac:spMkLst>
        </pc:spChg>
        <pc:spChg chg="add mod">
          <ac:chgData name="Snigdha Sen" userId="S::snigdha.sen@gat.ac.in::62ff6c0a-80c4-44cf-898f-8a6ba91679bf" providerId="AD" clId="Web-{45B67E83-BD26-4E80-3797-3D89589DD485}" dt="2022-01-04T05:30:07.857" v="142" actId="20577"/>
          <ac:spMkLst>
            <pc:docMk/>
            <pc:sldMk cId="2074942355" sldId="744"/>
            <ac:spMk id="5" creationId="{35E4B556-6277-4E9C-A8F1-AC43A45D5F9A}"/>
          </ac:spMkLst>
        </pc:spChg>
        <pc:spChg chg="add del mod">
          <ac:chgData name="Snigdha Sen" userId="S::snigdha.sen@gat.ac.in::62ff6c0a-80c4-44cf-898f-8a6ba91679bf" providerId="AD" clId="Web-{45B67E83-BD26-4E80-3797-3D89589DD485}" dt="2022-01-04T05:26:24.807" v="102"/>
          <ac:spMkLst>
            <pc:docMk/>
            <pc:sldMk cId="2074942355" sldId="744"/>
            <ac:spMk id="6" creationId="{127F3DB4-953D-4076-9222-D5BC5D9D0208}"/>
          </ac:spMkLst>
        </pc:spChg>
        <pc:picChg chg="mod">
          <ac:chgData name="Snigdha Sen" userId="S::snigdha.sen@gat.ac.in::62ff6c0a-80c4-44cf-898f-8a6ba91679bf" providerId="AD" clId="Web-{45B67E83-BD26-4E80-3797-3D89589DD485}" dt="2022-01-04T05:25:42.104" v="96" actId="1076"/>
          <ac:picMkLst>
            <pc:docMk/>
            <pc:sldMk cId="2074942355" sldId="744"/>
            <ac:picMk id="4" creationId="{D5A46A3B-45E2-4DE2-AD92-349D68BCB032}"/>
          </ac:picMkLst>
        </pc:picChg>
      </pc:sldChg>
      <pc:sldChg chg="modSp ord">
        <pc:chgData name="Snigdha Sen" userId="S::snigdha.sen@gat.ac.in::62ff6c0a-80c4-44cf-898f-8a6ba91679bf" providerId="AD" clId="Web-{45B67E83-BD26-4E80-3797-3D89589DD485}" dt="2022-01-04T05:25:37.681" v="95" actId="1076"/>
        <pc:sldMkLst>
          <pc:docMk/>
          <pc:sldMk cId="1569112487" sldId="745"/>
        </pc:sldMkLst>
        <pc:picChg chg="mod">
          <ac:chgData name="Snigdha Sen" userId="S::snigdha.sen@gat.ac.in::62ff6c0a-80c4-44cf-898f-8a6ba91679bf" providerId="AD" clId="Web-{45B67E83-BD26-4E80-3797-3D89589DD485}" dt="2022-01-04T05:25:37.681" v="95" actId="1076"/>
          <ac:picMkLst>
            <pc:docMk/>
            <pc:sldMk cId="1569112487" sldId="745"/>
            <ac:picMk id="5" creationId="{3F080C8E-5362-4E38-B3CB-546DD480629E}"/>
          </ac:picMkLst>
        </pc:picChg>
      </pc:sldChg>
      <pc:sldChg chg="modSp">
        <pc:chgData name="Snigdha Sen" userId="S::snigdha.sen@gat.ac.in::62ff6c0a-80c4-44cf-898f-8a6ba91679bf" providerId="AD" clId="Web-{45B67E83-BD26-4E80-3797-3D89589DD485}" dt="2022-01-04T05:19:07.160" v="80" actId="1076"/>
        <pc:sldMkLst>
          <pc:docMk/>
          <pc:sldMk cId="3403873441" sldId="746"/>
        </pc:sldMkLst>
        <pc:picChg chg="mod">
          <ac:chgData name="Snigdha Sen" userId="S::snigdha.sen@gat.ac.in::62ff6c0a-80c4-44cf-898f-8a6ba91679bf" providerId="AD" clId="Web-{45B67E83-BD26-4E80-3797-3D89589DD485}" dt="2022-01-04T05:19:07.160" v="80" actId="1076"/>
          <ac:picMkLst>
            <pc:docMk/>
            <pc:sldMk cId="3403873441" sldId="746"/>
            <ac:picMk id="7" creationId="{07233465-8EBF-4B5D-B8C4-08F35C4363B9}"/>
          </ac:picMkLst>
        </pc:picChg>
      </pc:sldChg>
      <pc:sldChg chg="modSp">
        <pc:chgData name="Snigdha Sen" userId="S::snigdha.sen@gat.ac.in::62ff6c0a-80c4-44cf-898f-8a6ba91679bf" providerId="AD" clId="Web-{45B67E83-BD26-4E80-3797-3D89589DD485}" dt="2022-01-04T06:06:19.670" v="318" actId="14100"/>
        <pc:sldMkLst>
          <pc:docMk/>
          <pc:sldMk cId="3803587296" sldId="747"/>
        </pc:sldMkLst>
        <pc:spChg chg="mod">
          <ac:chgData name="Snigdha Sen" userId="S::snigdha.sen@gat.ac.in::62ff6c0a-80c4-44cf-898f-8a6ba91679bf" providerId="AD" clId="Web-{45B67E83-BD26-4E80-3797-3D89589DD485}" dt="2022-01-04T06:06:19.670" v="318" actId="14100"/>
          <ac:spMkLst>
            <pc:docMk/>
            <pc:sldMk cId="3803587296" sldId="747"/>
            <ac:spMk id="3" creationId="{934F8FA1-D162-4329-B04E-8211CD505B08}"/>
          </ac:spMkLst>
        </pc:spChg>
      </pc:sldChg>
      <pc:sldChg chg="del">
        <pc:chgData name="Snigdha Sen" userId="S::snigdha.sen@gat.ac.in::62ff6c0a-80c4-44cf-898f-8a6ba91679bf" providerId="AD" clId="Web-{45B67E83-BD26-4E80-3797-3D89589DD485}" dt="2022-01-04T05:18:32.191" v="78"/>
        <pc:sldMkLst>
          <pc:docMk/>
          <pc:sldMk cId="147975626" sldId="750"/>
        </pc:sldMkLst>
      </pc:sldChg>
      <pc:sldChg chg="modSp">
        <pc:chgData name="Snigdha Sen" userId="S::snigdha.sen@gat.ac.in::62ff6c0a-80c4-44cf-898f-8a6ba91679bf" providerId="AD" clId="Web-{45B67E83-BD26-4E80-3797-3D89589DD485}" dt="2022-01-04T06:20:06.932" v="326" actId="1076"/>
        <pc:sldMkLst>
          <pc:docMk/>
          <pc:sldMk cId="2998198521" sldId="761"/>
        </pc:sldMkLst>
        <pc:spChg chg="mod">
          <ac:chgData name="Snigdha Sen" userId="S::snigdha.sen@gat.ac.in::62ff6c0a-80c4-44cf-898f-8a6ba91679bf" providerId="AD" clId="Web-{45B67E83-BD26-4E80-3797-3D89589DD485}" dt="2022-01-04T06:20:06.932" v="326" actId="1076"/>
          <ac:spMkLst>
            <pc:docMk/>
            <pc:sldMk cId="2998198521" sldId="761"/>
            <ac:spMk id="2" creationId="{6C6FC92B-3E60-49C3-9E9B-E27DBC514D7B}"/>
          </ac:spMkLst>
        </pc:spChg>
        <pc:spChg chg="mod">
          <ac:chgData name="Snigdha Sen" userId="S::snigdha.sen@gat.ac.in::62ff6c0a-80c4-44cf-898f-8a6ba91679bf" providerId="AD" clId="Web-{45B67E83-BD26-4E80-3797-3D89589DD485}" dt="2022-01-04T06:19:30.713" v="325"/>
          <ac:spMkLst>
            <pc:docMk/>
            <pc:sldMk cId="2998198521" sldId="761"/>
            <ac:spMk id="4" creationId="{FB19A814-B021-4774-81A2-A1E8A51C7F24}"/>
          </ac:spMkLst>
        </pc:spChg>
      </pc:sldChg>
      <pc:sldChg chg="ord">
        <pc:chgData name="Snigdha Sen" userId="S::snigdha.sen@gat.ac.in::62ff6c0a-80c4-44cf-898f-8a6ba91679bf" providerId="AD" clId="Web-{45B67E83-BD26-4E80-3797-3D89589DD485}" dt="2022-01-04T05:46:09.825" v="232"/>
        <pc:sldMkLst>
          <pc:docMk/>
          <pc:sldMk cId="3119128890" sldId="762"/>
        </pc:sldMkLst>
      </pc:sldChg>
      <pc:sldChg chg="ord">
        <pc:chgData name="Snigdha Sen" userId="S::snigdha.sen@gat.ac.in::62ff6c0a-80c4-44cf-898f-8a6ba91679bf" providerId="AD" clId="Web-{45B67E83-BD26-4E80-3797-3D89589DD485}" dt="2022-01-04T05:48:58.327" v="239"/>
        <pc:sldMkLst>
          <pc:docMk/>
          <pc:sldMk cId="3864634653" sldId="763"/>
        </pc:sldMkLst>
      </pc:sldChg>
      <pc:sldChg chg="modSp">
        <pc:chgData name="Snigdha Sen" userId="S::snigdha.sen@gat.ac.in::62ff6c0a-80c4-44cf-898f-8a6ba91679bf" providerId="AD" clId="Web-{45B67E83-BD26-4E80-3797-3D89589DD485}" dt="2022-01-04T05:50:16.531" v="249" actId="20577"/>
        <pc:sldMkLst>
          <pc:docMk/>
          <pc:sldMk cId="3093127851" sldId="764"/>
        </pc:sldMkLst>
        <pc:spChg chg="mod">
          <ac:chgData name="Snigdha Sen" userId="S::snigdha.sen@gat.ac.in::62ff6c0a-80c4-44cf-898f-8a6ba91679bf" providerId="AD" clId="Web-{45B67E83-BD26-4E80-3797-3D89589DD485}" dt="2022-01-04T05:50:16.531" v="249" actId="20577"/>
          <ac:spMkLst>
            <pc:docMk/>
            <pc:sldMk cId="3093127851" sldId="764"/>
            <ac:spMk id="2" creationId="{C718BB06-789B-45EA-8F0B-CC62D5314556}"/>
          </ac:spMkLst>
        </pc:spChg>
        <pc:picChg chg="mod">
          <ac:chgData name="Snigdha Sen" userId="S::snigdha.sen@gat.ac.in::62ff6c0a-80c4-44cf-898f-8a6ba91679bf" providerId="AD" clId="Web-{45B67E83-BD26-4E80-3797-3D89589DD485}" dt="2022-01-04T05:34:01.486" v="171" actId="1076"/>
          <ac:picMkLst>
            <pc:docMk/>
            <pc:sldMk cId="3093127851" sldId="764"/>
            <ac:picMk id="5" creationId="{CBE0A17E-B5C1-4EFD-94E0-A7BDC2C1EADE}"/>
          </ac:picMkLst>
        </pc:picChg>
      </pc:sldChg>
      <pc:sldChg chg="modSp">
        <pc:chgData name="Snigdha Sen" userId="S::snigdha.sen@gat.ac.in::62ff6c0a-80c4-44cf-898f-8a6ba91679bf" providerId="AD" clId="Web-{45B67E83-BD26-4E80-3797-3D89589DD485}" dt="2022-01-04T05:50:26.641" v="251" actId="20577"/>
        <pc:sldMkLst>
          <pc:docMk/>
          <pc:sldMk cId="1228057135" sldId="765"/>
        </pc:sldMkLst>
        <pc:spChg chg="mod">
          <ac:chgData name="Snigdha Sen" userId="S::snigdha.sen@gat.ac.in::62ff6c0a-80c4-44cf-898f-8a6ba91679bf" providerId="AD" clId="Web-{45B67E83-BD26-4E80-3797-3D89589DD485}" dt="2022-01-04T05:50:26.641" v="251" actId="20577"/>
          <ac:spMkLst>
            <pc:docMk/>
            <pc:sldMk cId="1228057135" sldId="765"/>
            <ac:spMk id="2" creationId="{328FACAF-8272-4D1A-9304-05D0349A0A58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5:50:30.156" v="252" actId="20577"/>
        <pc:sldMkLst>
          <pc:docMk/>
          <pc:sldMk cId="2073895718" sldId="766"/>
        </pc:sldMkLst>
        <pc:spChg chg="mod">
          <ac:chgData name="Snigdha Sen" userId="S::snigdha.sen@gat.ac.in::62ff6c0a-80c4-44cf-898f-8a6ba91679bf" providerId="AD" clId="Web-{45B67E83-BD26-4E80-3797-3D89589DD485}" dt="2022-01-04T05:50:30.156" v="252" actId="20577"/>
          <ac:spMkLst>
            <pc:docMk/>
            <pc:sldMk cId="2073895718" sldId="766"/>
            <ac:spMk id="2" creationId="{FF481EA1-7028-4433-B71A-A0355A50C78C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5:51:00.126" v="254" actId="20577"/>
        <pc:sldMkLst>
          <pc:docMk/>
          <pc:sldMk cId="1751621980" sldId="768"/>
        </pc:sldMkLst>
        <pc:spChg chg="mod">
          <ac:chgData name="Snigdha Sen" userId="S::snigdha.sen@gat.ac.in::62ff6c0a-80c4-44cf-898f-8a6ba91679bf" providerId="AD" clId="Web-{45B67E83-BD26-4E80-3797-3D89589DD485}" dt="2022-01-04T05:51:00.126" v="254" actId="20577"/>
          <ac:spMkLst>
            <pc:docMk/>
            <pc:sldMk cId="1751621980" sldId="768"/>
            <ac:spMk id="2" creationId="{C5BFB422-8217-4EB8-AFA5-E9D5F3A726A9}"/>
          </ac:spMkLst>
        </pc:spChg>
      </pc:sldChg>
      <pc:sldChg chg="modSp">
        <pc:chgData name="Snigdha Sen" userId="S::snigdha.sen@gat.ac.in::62ff6c0a-80c4-44cf-898f-8a6ba91679bf" providerId="AD" clId="Web-{45B67E83-BD26-4E80-3797-3D89589DD485}" dt="2022-01-04T05:46:00.934" v="231" actId="20577"/>
        <pc:sldMkLst>
          <pc:docMk/>
          <pc:sldMk cId="2466838201" sldId="769"/>
        </pc:sldMkLst>
        <pc:spChg chg="mod">
          <ac:chgData name="Snigdha Sen" userId="S::snigdha.sen@gat.ac.in::62ff6c0a-80c4-44cf-898f-8a6ba91679bf" providerId="AD" clId="Web-{45B67E83-BD26-4E80-3797-3D89589DD485}" dt="2022-01-04T05:46:00.934" v="231" actId="20577"/>
          <ac:spMkLst>
            <pc:docMk/>
            <pc:sldMk cId="2466838201" sldId="769"/>
            <ac:spMk id="2" creationId="{08D76AD0-815D-48F3-8B99-D865C898EFFE}"/>
          </ac:spMkLst>
        </pc:spChg>
      </pc:sldChg>
      <pc:sldChg chg="new del">
        <pc:chgData name="Snigdha Sen" userId="S::snigdha.sen@gat.ac.in::62ff6c0a-80c4-44cf-898f-8a6ba91679bf" providerId="AD" clId="Web-{45B67E83-BD26-4E80-3797-3D89589DD485}" dt="2022-01-04T06:22:33.450" v="343"/>
        <pc:sldMkLst>
          <pc:docMk/>
          <pc:sldMk cId="766872545" sldId="770"/>
        </pc:sldMkLst>
      </pc:sldChg>
      <pc:sldChg chg="addSp delSp modSp add replId">
        <pc:chgData name="Snigdha Sen" userId="S::snigdha.sen@gat.ac.in::62ff6c0a-80c4-44cf-898f-8a6ba91679bf" providerId="AD" clId="Web-{45B67E83-BD26-4E80-3797-3D89589DD485}" dt="2022-01-04T06:24:38.999" v="366"/>
        <pc:sldMkLst>
          <pc:docMk/>
          <pc:sldMk cId="1659303903" sldId="770"/>
        </pc:sldMkLst>
        <pc:spChg chg="mod">
          <ac:chgData name="Snigdha Sen" userId="S::snigdha.sen@gat.ac.in::62ff6c0a-80c4-44cf-898f-8a6ba91679bf" providerId="AD" clId="Web-{45B67E83-BD26-4E80-3797-3D89589DD485}" dt="2022-01-04T06:24:38.999" v="366"/>
          <ac:spMkLst>
            <pc:docMk/>
            <pc:sldMk cId="1659303903" sldId="770"/>
            <ac:spMk id="2" creationId="{00000000-0000-0000-0000-000000000000}"/>
          </ac:spMkLst>
        </pc:spChg>
        <pc:spChg chg="del">
          <ac:chgData name="Snigdha Sen" userId="S::snigdha.sen@gat.ac.in::62ff6c0a-80c4-44cf-898f-8a6ba91679bf" providerId="AD" clId="Web-{45B67E83-BD26-4E80-3797-3D89589DD485}" dt="2022-01-04T06:23:33.279" v="353"/>
          <ac:spMkLst>
            <pc:docMk/>
            <pc:sldMk cId="1659303903" sldId="770"/>
            <ac:spMk id="3" creationId="{00000000-0000-0000-0000-000000000000}"/>
          </ac:spMkLst>
        </pc:spChg>
        <pc:spChg chg="add del mod">
          <ac:chgData name="Snigdha Sen" userId="S::snigdha.sen@gat.ac.in::62ff6c0a-80c4-44cf-898f-8a6ba91679bf" providerId="AD" clId="Web-{45B67E83-BD26-4E80-3797-3D89589DD485}" dt="2022-01-04T06:23:36.076" v="354"/>
          <ac:spMkLst>
            <pc:docMk/>
            <pc:sldMk cId="1659303903" sldId="770"/>
            <ac:spMk id="5" creationId="{2901982B-EF2C-4035-AF93-E0129C4E97E4}"/>
          </ac:spMkLst>
        </pc:spChg>
        <pc:graphicFrameChg chg="add mod modGraphic">
          <ac:chgData name="Snigdha Sen" userId="S::snigdha.sen@gat.ac.in::62ff6c0a-80c4-44cf-898f-8a6ba91679bf" providerId="AD" clId="Web-{45B67E83-BD26-4E80-3797-3D89589DD485}" dt="2022-01-04T06:24:01.592" v="364"/>
          <ac:graphicFrameMkLst>
            <pc:docMk/>
            <pc:sldMk cId="1659303903" sldId="770"/>
            <ac:graphicFrameMk id="7" creationId="{0D3FFE6F-3116-4A77-A84E-EBF4E6F98785}"/>
          </ac:graphicFrameMkLst>
        </pc:graphicFrameChg>
      </pc:sldChg>
    </pc:docChg>
  </pc:docChgLst>
  <pc:docChgLst>
    <pc:chgData name="Snigdha Sen" userId="S::snigdha.sen@gat.ac.in::62ff6c0a-80c4-44cf-898f-8a6ba91679bf" providerId="AD" clId="Web-{D6464EC6-F162-AB0A-EB1D-4AB468480230}"/>
    <pc:docChg chg="addSld modSld">
      <pc:chgData name="Snigdha Sen" userId="S::snigdha.sen@gat.ac.in::62ff6c0a-80c4-44cf-898f-8a6ba91679bf" providerId="AD" clId="Web-{D6464EC6-F162-AB0A-EB1D-4AB468480230}" dt="2020-12-11T10:37:11.500" v="121" actId="14100"/>
      <pc:docMkLst>
        <pc:docMk/>
      </pc:docMkLst>
      <pc:sldChg chg="modSp">
        <pc:chgData name="Snigdha Sen" userId="S::snigdha.sen@gat.ac.in::62ff6c0a-80c4-44cf-898f-8a6ba91679bf" providerId="AD" clId="Web-{D6464EC6-F162-AB0A-EB1D-4AB468480230}" dt="2020-12-11T10:14:59.023" v="107" actId="20577"/>
        <pc:sldMkLst>
          <pc:docMk/>
          <pc:sldMk cId="1876896953" sldId="708"/>
        </pc:sldMkLst>
        <pc:spChg chg="mod">
          <ac:chgData name="Snigdha Sen" userId="S::snigdha.sen@gat.ac.in::62ff6c0a-80c4-44cf-898f-8a6ba91679bf" providerId="AD" clId="Web-{D6464EC6-F162-AB0A-EB1D-4AB468480230}" dt="2020-12-11T10:14:59.023" v="107" actId="20577"/>
          <ac:spMkLst>
            <pc:docMk/>
            <pc:sldMk cId="1876896953" sldId="708"/>
            <ac:spMk id="3" creationId="{271DA786-BDE2-4B5E-A6F3-A03D29D03DF1}"/>
          </ac:spMkLst>
        </pc:spChg>
      </pc:sldChg>
      <pc:sldChg chg="addSp delSp modSp new mod setBg">
        <pc:chgData name="Snigdha Sen" userId="S::snigdha.sen@gat.ac.in::62ff6c0a-80c4-44cf-898f-8a6ba91679bf" providerId="AD" clId="Web-{D6464EC6-F162-AB0A-EB1D-4AB468480230}" dt="2020-12-11T10:37:11.500" v="121" actId="14100"/>
        <pc:sldMkLst>
          <pc:docMk/>
          <pc:sldMk cId="873217799" sldId="712"/>
        </pc:sldMkLst>
        <pc:spChg chg="mod">
          <ac:chgData name="Snigdha Sen" userId="S::snigdha.sen@gat.ac.in::62ff6c0a-80c4-44cf-898f-8a6ba91679bf" providerId="AD" clId="Web-{D6464EC6-F162-AB0A-EB1D-4AB468480230}" dt="2020-12-11T10:37:05.406" v="119"/>
          <ac:spMkLst>
            <pc:docMk/>
            <pc:sldMk cId="873217799" sldId="712"/>
            <ac:spMk id="2" creationId="{9ABA1EE1-1274-4FA2-B1D8-C96A313B7C6B}"/>
          </ac:spMkLst>
        </pc:spChg>
        <pc:spChg chg="del">
          <ac:chgData name="Snigdha Sen" userId="S::snigdha.sen@gat.ac.in::62ff6c0a-80c4-44cf-898f-8a6ba91679bf" providerId="AD" clId="Web-{D6464EC6-F162-AB0A-EB1D-4AB468480230}" dt="2020-12-11T10:36:15.812" v="110"/>
          <ac:spMkLst>
            <pc:docMk/>
            <pc:sldMk cId="873217799" sldId="712"/>
            <ac:spMk id="3" creationId="{717FD62D-D547-4EE5-A82C-2478594CC6A2}"/>
          </ac:spMkLst>
        </pc:spChg>
        <pc:spChg chg="add">
          <ac:chgData name="Snigdha Sen" userId="S::snigdha.sen@gat.ac.in::62ff6c0a-80c4-44cf-898f-8a6ba91679bf" providerId="AD" clId="Web-{D6464EC6-F162-AB0A-EB1D-4AB468480230}" dt="2020-12-11T10:37:05.406" v="119"/>
          <ac:spMkLst>
            <pc:docMk/>
            <pc:sldMk cId="873217799" sldId="712"/>
            <ac:spMk id="6" creationId="{3FA8EA49-487B-4E62-AC3C-3D4A96EF0A26}"/>
          </ac:spMkLst>
        </pc:spChg>
        <pc:spChg chg="add">
          <ac:chgData name="Snigdha Sen" userId="S::snigdha.sen@gat.ac.in::62ff6c0a-80c4-44cf-898f-8a6ba91679bf" providerId="AD" clId="Web-{D6464EC6-F162-AB0A-EB1D-4AB468480230}" dt="2020-12-11T10:37:05.406" v="119"/>
          <ac:spMkLst>
            <pc:docMk/>
            <pc:sldMk cId="873217799" sldId="712"/>
            <ac:spMk id="7" creationId="{F3C8D54F-CA08-42F3-9924-FBA3CB680F28}"/>
          </ac:spMkLst>
        </pc:spChg>
        <pc:spChg chg="add del">
          <ac:chgData name="Snigdha Sen" userId="S::snigdha.sen@gat.ac.in::62ff6c0a-80c4-44cf-898f-8a6ba91679bf" providerId="AD" clId="Web-{D6464EC6-F162-AB0A-EB1D-4AB468480230}" dt="2020-12-11T10:37:05.391" v="118"/>
          <ac:spMkLst>
            <pc:docMk/>
            <pc:sldMk cId="873217799" sldId="712"/>
            <ac:spMk id="9" creationId="{CDA1A2E9-63FE-408D-A803-8E306ECAB4B3}"/>
          </ac:spMkLst>
        </pc:spChg>
        <pc:spChg chg="add del">
          <ac:chgData name="Snigdha Sen" userId="S::snigdha.sen@gat.ac.in::62ff6c0a-80c4-44cf-898f-8a6ba91679bf" providerId="AD" clId="Web-{D6464EC6-F162-AB0A-EB1D-4AB468480230}" dt="2020-12-11T10:37:05.391" v="118"/>
          <ac:spMkLst>
            <pc:docMk/>
            <pc:sldMk cId="873217799" sldId="712"/>
            <ac:spMk id="11" creationId="{FBE9F90C-C163-435B-9A68-D15C92D1CF2B}"/>
          </ac:spMkLst>
        </pc:spChg>
        <pc:spChg chg="add del">
          <ac:chgData name="Snigdha Sen" userId="S::snigdha.sen@gat.ac.in::62ff6c0a-80c4-44cf-898f-8a6ba91679bf" providerId="AD" clId="Web-{D6464EC6-F162-AB0A-EB1D-4AB468480230}" dt="2020-12-11T10:37:05.391" v="118"/>
          <ac:spMkLst>
            <pc:docMk/>
            <pc:sldMk cId="873217799" sldId="712"/>
            <ac:spMk id="13" creationId="{1A882A9F-F4E9-4E23-8F0B-20B5DF42EAA9}"/>
          </ac:spMkLst>
        </pc:spChg>
        <pc:picChg chg="add mod ord">
          <ac:chgData name="Snigdha Sen" userId="S::snigdha.sen@gat.ac.in::62ff6c0a-80c4-44cf-898f-8a6ba91679bf" providerId="AD" clId="Web-{D6464EC6-F162-AB0A-EB1D-4AB468480230}" dt="2020-12-11T10:37:11.500" v="121" actId="14100"/>
          <ac:picMkLst>
            <pc:docMk/>
            <pc:sldMk cId="873217799" sldId="712"/>
            <ac:picMk id="4" creationId="{590605E1-2B1C-4E6B-98D4-6EE11CE8F38C}"/>
          </ac:picMkLst>
        </pc:picChg>
      </pc:sldChg>
    </pc:docChg>
  </pc:docChgLst>
  <pc:docChgLst>
    <pc:chgData name="Snigdha Sen" userId="62ff6c0a-80c4-44cf-898f-8a6ba91679bf" providerId="ADAL" clId="{53AF0A33-5155-4F0D-BB96-5ADA7566A57A}"/>
    <pc:docChg chg="undo custSel addSld modSld">
      <pc:chgData name="Snigdha Sen" userId="62ff6c0a-80c4-44cf-898f-8a6ba91679bf" providerId="ADAL" clId="{53AF0A33-5155-4F0D-BB96-5ADA7566A57A}" dt="2023-10-09T10:20:33.704" v="467" actId="1076"/>
      <pc:docMkLst>
        <pc:docMk/>
      </pc:docMkLst>
      <pc:sldChg chg="modSp mod">
        <pc:chgData name="Snigdha Sen" userId="62ff6c0a-80c4-44cf-898f-8a6ba91679bf" providerId="ADAL" clId="{53AF0A33-5155-4F0D-BB96-5ADA7566A57A}" dt="2023-10-09T10:20:33.704" v="467" actId="1076"/>
        <pc:sldMkLst>
          <pc:docMk/>
          <pc:sldMk cId="4107178785" sldId="1018"/>
        </pc:sldMkLst>
        <pc:spChg chg="mod">
          <ac:chgData name="Snigdha Sen" userId="62ff6c0a-80c4-44cf-898f-8a6ba91679bf" providerId="ADAL" clId="{53AF0A33-5155-4F0D-BB96-5ADA7566A57A}" dt="2023-10-09T10:14:26.882" v="463" actId="207"/>
          <ac:spMkLst>
            <pc:docMk/>
            <pc:sldMk cId="4107178785" sldId="1018"/>
            <ac:spMk id="4" creationId="{2B8A55DA-7D5D-9E04-296F-9B5A510378BA}"/>
          </ac:spMkLst>
        </pc:spChg>
        <pc:spChg chg="mod">
          <ac:chgData name="Snigdha Sen" userId="62ff6c0a-80c4-44cf-898f-8a6ba91679bf" providerId="ADAL" clId="{53AF0A33-5155-4F0D-BB96-5ADA7566A57A}" dt="2023-10-09T10:14:33.621" v="464" actId="207"/>
          <ac:spMkLst>
            <pc:docMk/>
            <pc:sldMk cId="4107178785" sldId="1018"/>
            <ac:spMk id="5" creationId="{E128D901-9E53-1A03-586A-C62FE4D9A5D6}"/>
          </ac:spMkLst>
        </pc:spChg>
        <pc:spChg chg="mod">
          <ac:chgData name="Snigdha Sen" userId="62ff6c0a-80c4-44cf-898f-8a6ba91679bf" providerId="ADAL" clId="{53AF0A33-5155-4F0D-BB96-5ADA7566A57A}" dt="2023-10-09T10:14:18.830" v="462" actId="207"/>
          <ac:spMkLst>
            <pc:docMk/>
            <pc:sldMk cId="4107178785" sldId="1018"/>
            <ac:spMk id="20" creationId="{8B3748FF-4DD3-6744-FC1C-0F63AE6F12EF}"/>
          </ac:spMkLst>
        </pc:spChg>
        <pc:spChg chg="mod">
          <ac:chgData name="Snigdha Sen" userId="62ff6c0a-80c4-44cf-898f-8a6ba91679bf" providerId="ADAL" clId="{53AF0A33-5155-4F0D-BB96-5ADA7566A57A}" dt="2023-10-09T10:20:33.704" v="467" actId="1076"/>
          <ac:spMkLst>
            <pc:docMk/>
            <pc:sldMk cId="4107178785" sldId="1018"/>
            <ac:spMk id="21" creationId="{84A5C0DC-2120-4E2E-EBBB-7320B33B4505}"/>
          </ac:spMkLst>
        </pc:spChg>
        <pc:spChg chg="mod">
          <ac:chgData name="Snigdha Sen" userId="62ff6c0a-80c4-44cf-898f-8a6ba91679bf" providerId="ADAL" clId="{53AF0A33-5155-4F0D-BB96-5ADA7566A57A}" dt="2023-10-09T10:17:27.253" v="465" actId="207"/>
          <ac:spMkLst>
            <pc:docMk/>
            <pc:sldMk cId="4107178785" sldId="1018"/>
            <ac:spMk id="26" creationId="{616167A4-E7F1-D580-9E1B-8B72BC36F87B}"/>
          </ac:spMkLst>
        </pc:spChg>
        <pc:spChg chg="mod">
          <ac:chgData name="Snigdha Sen" userId="62ff6c0a-80c4-44cf-898f-8a6ba91679bf" providerId="ADAL" clId="{53AF0A33-5155-4F0D-BB96-5ADA7566A57A}" dt="2023-10-09T10:18:52.483" v="466" actId="14100"/>
          <ac:spMkLst>
            <pc:docMk/>
            <pc:sldMk cId="4107178785" sldId="1018"/>
            <ac:spMk id="27" creationId="{58D3634A-42E6-1450-2FB1-3DC5EA8FA6E3}"/>
          </ac:spMkLst>
        </pc:spChg>
        <pc:spChg chg="mod">
          <ac:chgData name="Snigdha Sen" userId="62ff6c0a-80c4-44cf-898f-8a6ba91679bf" providerId="ADAL" clId="{53AF0A33-5155-4F0D-BB96-5ADA7566A57A}" dt="2023-10-09T10:12:31.847" v="445" actId="207"/>
          <ac:spMkLst>
            <pc:docMk/>
            <pc:sldMk cId="4107178785" sldId="1018"/>
            <ac:spMk id="32" creationId="{8AC5D78E-5521-13A8-CC6D-BF4A470CE279}"/>
          </ac:spMkLst>
        </pc:spChg>
        <pc:spChg chg="mod">
          <ac:chgData name="Snigdha Sen" userId="62ff6c0a-80c4-44cf-898f-8a6ba91679bf" providerId="ADAL" clId="{53AF0A33-5155-4F0D-BB96-5ADA7566A57A}" dt="2023-10-09T10:13:14.494" v="461" actId="6549"/>
          <ac:spMkLst>
            <pc:docMk/>
            <pc:sldMk cId="4107178785" sldId="1018"/>
            <ac:spMk id="38" creationId="{7E0BC6E5-FAD5-26C4-EF41-B58157A3BAE9}"/>
          </ac:spMkLst>
        </pc:spChg>
        <pc:spChg chg="mod">
          <ac:chgData name="Snigdha Sen" userId="62ff6c0a-80c4-44cf-898f-8a6ba91679bf" providerId="ADAL" clId="{53AF0A33-5155-4F0D-BB96-5ADA7566A57A}" dt="2023-10-09T10:12:25.935" v="444" actId="207"/>
          <ac:spMkLst>
            <pc:docMk/>
            <pc:sldMk cId="4107178785" sldId="1018"/>
            <ac:spMk id="42" creationId="{70C531CF-F2F0-BFDD-6BEA-0093362FF227}"/>
          </ac:spMkLst>
        </pc:spChg>
      </pc:sldChg>
      <pc:sldChg chg="addSp delSp modSp mod">
        <pc:chgData name="Snigdha Sen" userId="62ff6c0a-80c4-44cf-898f-8a6ba91679bf" providerId="ADAL" clId="{53AF0A33-5155-4F0D-BB96-5ADA7566A57A}" dt="2023-10-04T04:34:38.625" v="241" actId="478"/>
        <pc:sldMkLst>
          <pc:docMk/>
          <pc:sldMk cId="2711995563" sldId="1031"/>
        </pc:sldMkLst>
        <pc:spChg chg="add mod">
          <ac:chgData name="Snigdha Sen" userId="62ff6c0a-80c4-44cf-898f-8a6ba91679bf" providerId="ADAL" clId="{53AF0A33-5155-4F0D-BB96-5ADA7566A57A}" dt="2023-10-04T04:25:27.806" v="170" actId="1076"/>
          <ac:spMkLst>
            <pc:docMk/>
            <pc:sldMk cId="2711995563" sldId="1031"/>
            <ac:spMk id="2" creationId="{148BF0B1-E0E2-3995-1DD0-88D12BA10510}"/>
          </ac:spMkLst>
        </pc:spChg>
        <pc:spChg chg="mod">
          <ac:chgData name="Snigdha Sen" userId="62ff6c0a-80c4-44cf-898f-8a6ba91679bf" providerId="ADAL" clId="{53AF0A33-5155-4F0D-BB96-5ADA7566A57A}" dt="2023-10-04T04:32:53.799" v="227" actId="1076"/>
          <ac:spMkLst>
            <pc:docMk/>
            <pc:sldMk cId="2711995563" sldId="1031"/>
            <ac:spMk id="21" creationId="{B8745443-CE1F-D5F5-42AB-9B5B24A94FE8}"/>
          </ac:spMkLst>
        </pc:spChg>
        <pc:spChg chg="mod">
          <ac:chgData name="Snigdha Sen" userId="62ff6c0a-80c4-44cf-898f-8a6ba91679bf" providerId="ADAL" clId="{53AF0A33-5155-4F0D-BB96-5ADA7566A57A}" dt="2023-10-04T04:00:26.352" v="80" actId="1076"/>
          <ac:spMkLst>
            <pc:docMk/>
            <pc:sldMk cId="2711995563" sldId="1031"/>
            <ac:spMk id="22" creationId="{163A2CB1-4DA2-0674-D43A-56E15BA54A64}"/>
          </ac:spMkLst>
        </pc:spChg>
        <pc:spChg chg="mod">
          <ac:chgData name="Snigdha Sen" userId="62ff6c0a-80c4-44cf-898f-8a6ba91679bf" providerId="ADAL" clId="{53AF0A33-5155-4F0D-BB96-5ADA7566A57A}" dt="2023-10-04T04:26:40.301" v="185" actId="14100"/>
          <ac:spMkLst>
            <pc:docMk/>
            <pc:sldMk cId="2711995563" sldId="1031"/>
            <ac:spMk id="23" creationId="{BAC8179A-586B-A5AD-5803-7233906AC73B}"/>
          </ac:spMkLst>
        </pc:spChg>
        <pc:spChg chg="mod">
          <ac:chgData name="Snigdha Sen" userId="62ff6c0a-80c4-44cf-898f-8a6ba91679bf" providerId="ADAL" clId="{53AF0A33-5155-4F0D-BB96-5ADA7566A57A}" dt="2023-10-04T04:28:49.441" v="204" actId="1076"/>
          <ac:spMkLst>
            <pc:docMk/>
            <pc:sldMk cId="2711995563" sldId="1031"/>
            <ac:spMk id="26" creationId="{2D042550-B227-4F2D-C488-8431E9330B67}"/>
          </ac:spMkLst>
        </pc:spChg>
        <pc:spChg chg="mod">
          <ac:chgData name="Snigdha Sen" userId="62ff6c0a-80c4-44cf-898f-8a6ba91679bf" providerId="ADAL" clId="{53AF0A33-5155-4F0D-BB96-5ADA7566A57A}" dt="2023-10-04T04:25:37.237" v="173" actId="1076"/>
          <ac:spMkLst>
            <pc:docMk/>
            <pc:sldMk cId="2711995563" sldId="1031"/>
            <ac:spMk id="28" creationId="{380BB41D-8081-CE28-BBBD-0E36662BE5BC}"/>
          </ac:spMkLst>
        </pc:spChg>
        <pc:spChg chg="mod">
          <ac:chgData name="Snigdha Sen" userId="62ff6c0a-80c4-44cf-898f-8a6ba91679bf" providerId="ADAL" clId="{53AF0A33-5155-4F0D-BB96-5ADA7566A57A}" dt="2023-10-04T04:26:15.975" v="182" actId="1076"/>
          <ac:spMkLst>
            <pc:docMk/>
            <pc:sldMk cId="2711995563" sldId="1031"/>
            <ac:spMk id="32" creationId="{B6B58683-FBB8-3824-8295-E75926F4ACB2}"/>
          </ac:spMkLst>
        </pc:spChg>
        <pc:spChg chg="mod">
          <ac:chgData name="Snigdha Sen" userId="62ff6c0a-80c4-44cf-898f-8a6ba91679bf" providerId="ADAL" clId="{53AF0A33-5155-4F0D-BB96-5ADA7566A57A}" dt="2023-10-04T04:26:23.509" v="184" actId="1076"/>
          <ac:spMkLst>
            <pc:docMk/>
            <pc:sldMk cId="2711995563" sldId="1031"/>
            <ac:spMk id="34" creationId="{E2C8AB93-68FB-2ABF-35C0-67C038BD3D52}"/>
          </ac:spMkLst>
        </pc:spChg>
        <pc:spChg chg="mod">
          <ac:chgData name="Snigdha Sen" userId="62ff6c0a-80c4-44cf-898f-8a6ba91679bf" providerId="ADAL" clId="{53AF0A33-5155-4F0D-BB96-5ADA7566A57A}" dt="2023-10-04T04:32:58.974" v="228" actId="1076"/>
          <ac:spMkLst>
            <pc:docMk/>
            <pc:sldMk cId="2711995563" sldId="1031"/>
            <ac:spMk id="40" creationId="{91DD5690-46C2-CA1D-A4D4-18982E3B6F50}"/>
          </ac:spMkLst>
        </pc:spChg>
        <pc:spChg chg="mod">
          <ac:chgData name="Snigdha Sen" userId="62ff6c0a-80c4-44cf-898f-8a6ba91679bf" providerId="ADAL" clId="{53AF0A33-5155-4F0D-BB96-5ADA7566A57A}" dt="2023-10-04T04:29:48.525" v="215" actId="1076"/>
          <ac:spMkLst>
            <pc:docMk/>
            <pc:sldMk cId="2711995563" sldId="1031"/>
            <ac:spMk id="42" creationId="{AA7FFC9E-F65E-CF2F-816B-7DFE5C8058E4}"/>
          </ac:spMkLst>
        </pc:spChg>
        <pc:spChg chg="del mod">
          <ac:chgData name="Snigdha Sen" userId="62ff6c0a-80c4-44cf-898f-8a6ba91679bf" providerId="ADAL" clId="{53AF0A33-5155-4F0D-BB96-5ADA7566A57A}" dt="2023-10-04T04:34:38.625" v="241" actId="478"/>
          <ac:spMkLst>
            <pc:docMk/>
            <pc:sldMk cId="2711995563" sldId="1031"/>
            <ac:spMk id="51" creationId="{189E5FE5-7233-E112-F6AA-F05A1DD92FB5}"/>
          </ac:spMkLst>
        </pc:spChg>
        <pc:spChg chg="mod">
          <ac:chgData name="Snigdha Sen" userId="62ff6c0a-80c4-44cf-898f-8a6ba91679bf" providerId="ADAL" clId="{53AF0A33-5155-4F0D-BB96-5ADA7566A57A}" dt="2023-10-04T04:29:35.438" v="212" actId="1076"/>
          <ac:spMkLst>
            <pc:docMk/>
            <pc:sldMk cId="2711995563" sldId="1031"/>
            <ac:spMk id="53" creationId="{E2F338AB-0FA7-F476-53EC-ADF9C04D3473}"/>
          </ac:spMkLst>
        </pc:spChg>
        <pc:picChg chg="mod">
          <ac:chgData name="Snigdha Sen" userId="62ff6c0a-80c4-44cf-898f-8a6ba91679bf" providerId="ADAL" clId="{53AF0A33-5155-4F0D-BB96-5ADA7566A57A}" dt="2023-10-04T04:29:37.360" v="213" actId="1076"/>
          <ac:picMkLst>
            <pc:docMk/>
            <pc:sldMk cId="2711995563" sldId="1031"/>
            <ac:picMk id="56" creationId="{21D68433-2174-C306-53A6-23734E65D295}"/>
          </ac:picMkLst>
        </pc:picChg>
        <pc:cxnChg chg="add del mod">
          <ac:chgData name="Snigdha Sen" userId="62ff6c0a-80c4-44cf-898f-8a6ba91679bf" providerId="ADAL" clId="{53AF0A33-5155-4F0D-BB96-5ADA7566A57A}" dt="2023-10-04T04:27:49.623" v="196" actId="478"/>
          <ac:cxnSpMkLst>
            <pc:docMk/>
            <pc:sldMk cId="2711995563" sldId="1031"/>
            <ac:cxnSpMk id="6" creationId="{A7028D51-640F-EBD7-6886-4FB11A06A8D7}"/>
          </ac:cxnSpMkLst>
        </pc:cxnChg>
        <pc:cxnChg chg="add del">
          <ac:chgData name="Snigdha Sen" userId="62ff6c0a-80c4-44cf-898f-8a6ba91679bf" providerId="ADAL" clId="{53AF0A33-5155-4F0D-BB96-5ADA7566A57A}" dt="2023-10-04T04:28:03.376" v="198" actId="11529"/>
          <ac:cxnSpMkLst>
            <pc:docMk/>
            <pc:sldMk cId="2711995563" sldId="1031"/>
            <ac:cxnSpMk id="14" creationId="{167A14A8-A761-613E-6273-B2BA5C6951FA}"/>
          </ac:cxnSpMkLst>
        </pc:cxnChg>
        <pc:cxnChg chg="add mod">
          <ac:chgData name="Snigdha Sen" userId="62ff6c0a-80c4-44cf-898f-8a6ba91679bf" providerId="ADAL" clId="{53AF0A33-5155-4F0D-BB96-5ADA7566A57A}" dt="2023-10-04T04:32:24.916" v="223" actId="14100"/>
          <ac:cxnSpMkLst>
            <pc:docMk/>
            <pc:sldMk cId="2711995563" sldId="1031"/>
            <ac:cxnSpMk id="16" creationId="{1C0EAEA0-0476-5905-483D-9EB68451521A}"/>
          </ac:cxnSpMkLst>
        </pc:cxnChg>
        <pc:cxnChg chg="add mod">
          <ac:chgData name="Snigdha Sen" userId="62ff6c0a-80c4-44cf-898f-8a6ba91679bf" providerId="ADAL" clId="{53AF0A33-5155-4F0D-BB96-5ADA7566A57A}" dt="2023-10-04T04:34:08.416" v="240" actId="108"/>
          <ac:cxnSpMkLst>
            <pc:docMk/>
            <pc:sldMk cId="2711995563" sldId="1031"/>
            <ac:cxnSpMk id="18" creationId="{28FAAE32-715B-D16A-BD16-54FCFB6A7376}"/>
          </ac:cxnSpMkLst>
        </pc:cxnChg>
        <pc:cxnChg chg="del mod">
          <ac:chgData name="Snigdha Sen" userId="62ff6c0a-80c4-44cf-898f-8a6ba91679bf" providerId="ADAL" clId="{53AF0A33-5155-4F0D-BB96-5ADA7566A57A}" dt="2023-10-04T04:33:11.012" v="230" actId="478"/>
          <ac:cxnSpMkLst>
            <pc:docMk/>
            <pc:sldMk cId="2711995563" sldId="1031"/>
            <ac:cxnSpMk id="25" creationId="{C252DEA6-6B51-3C92-F515-7B5BD0439141}"/>
          </ac:cxnSpMkLst>
        </pc:cxnChg>
        <pc:cxnChg chg="mod">
          <ac:chgData name="Snigdha Sen" userId="62ff6c0a-80c4-44cf-898f-8a6ba91679bf" providerId="ADAL" clId="{53AF0A33-5155-4F0D-BB96-5ADA7566A57A}" dt="2023-10-04T04:29:28.419" v="210" actId="1076"/>
          <ac:cxnSpMkLst>
            <pc:docMk/>
            <pc:sldMk cId="2711995563" sldId="1031"/>
            <ac:cxnSpMk id="27" creationId="{8AEFA48D-BEFF-A4CB-472C-B7758970D7C0}"/>
          </ac:cxnSpMkLst>
        </pc:cxnChg>
        <pc:cxnChg chg="mod">
          <ac:chgData name="Snigdha Sen" userId="62ff6c0a-80c4-44cf-898f-8a6ba91679bf" providerId="ADAL" clId="{53AF0A33-5155-4F0D-BB96-5ADA7566A57A}" dt="2023-10-04T04:34:02.330" v="239" actId="108"/>
          <ac:cxnSpMkLst>
            <pc:docMk/>
            <pc:sldMk cId="2711995563" sldId="1031"/>
            <ac:cxnSpMk id="29" creationId="{424F6584-DE7F-2983-F77D-3009055B69CE}"/>
          </ac:cxnSpMkLst>
        </pc:cxnChg>
        <pc:cxnChg chg="mod">
          <ac:chgData name="Snigdha Sen" userId="62ff6c0a-80c4-44cf-898f-8a6ba91679bf" providerId="ADAL" clId="{53AF0A33-5155-4F0D-BB96-5ADA7566A57A}" dt="2023-10-04T04:25:32.723" v="172" actId="1076"/>
          <ac:cxnSpMkLst>
            <pc:docMk/>
            <pc:sldMk cId="2711995563" sldId="1031"/>
            <ac:cxnSpMk id="33" creationId="{60B3F9A0-B9B6-3777-003C-15FBCBD86FAD}"/>
          </ac:cxnSpMkLst>
        </pc:cxnChg>
        <pc:cxnChg chg="add del mod">
          <ac:chgData name="Snigdha Sen" userId="62ff6c0a-80c4-44cf-898f-8a6ba91679bf" providerId="ADAL" clId="{53AF0A33-5155-4F0D-BB96-5ADA7566A57A}" dt="2023-10-04T04:33:24.814" v="234" actId="478"/>
          <ac:cxnSpMkLst>
            <pc:docMk/>
            <pc:sldMk cId="2711995563" sldId="1031"/>
            <ac:cxnSpMk id="35" creationId="{B704874C-4D50-73BC-BF66-C7E3F2EF1051}"/>
          </ac:cxnSpMkLst>
        </pc:cxnChg>
        <pc:cxnChg chg="add mod">
          <ac:chgData name="Snigdha Sen" userId="62ff6c0a-80c4-44cf-898f-8a6ba91679bf" providerId="ADAL" clId="{53AF0A33-5155-4F0D-BB96-5ADA7566A57A}" dt="2023-10-04T04:33:47.729" v="238" actId="1582"/>
          <ac:cxnSpMkLst>
            <pc:docMk/>
            <pc:sldMk cId="2711995563" sldId="1031"/>
            <ac:cxnSpMk id="38" creationId="{A5BC8F8F-4AB0-539C-16A7-56052F5AEDAA}"/>
          </ac:cxnSpMkLst>
        </pc:cxnChg>
        <pc:cxnChg chg="mod">
          <ac:chgData name="Snigdha Sen" userId="62ff6c0a-80c4-44cf-898f-8a6ba91679bf" providerId="ADAL" clId="{53AF0A33-5155-4F0D-BB96-5ADA7566A57A}" dt="2023-10-04T04:26:13.451" v="181" actId="1076"/>
          <ac:cxnSpMkLst>
            <pc:docMk/>
            <pc:sldMk cId="2711995563" sldId="1031"/>
            <ac:cxnSpMk id="41" creationId="{85FB5280-A017-5403-B14F-A6850C75A3BD}"/>
          </ac:cxnSpMkLst>
        </pc:cxnChg>
        <pc:cxnChg chg="mod">
          <ac:chgData name="Snigdha Sen" userId="62ff6c0a-80c4-44cf-898f-8a6ba91679bf" providerId="ADAL" clId="{53AF0A33-5155-4F0D-BB96-5ADA7566A57A}" dt="2023-10-04T04:32:43.527" v="224" actId="1076"/>
          <ac:cxnSpMkLst>
            <pc:docMk/>
            <pc:sldMk cId="2711995563" sldId="1031"/>
            <ac:cxnSpMk id="43" creationId="{3EDCA902-CE9C-E2BC-5D68-4C561305C263}"/>
          </ac:cxnSpMkLst>
        </pc:cxnChg>
        <pc:cxnChg chg="mod">
          <ac:chgData name="Snigdha Sen" userId="62ff6c0a-80c4-44cf-898f-8a6ba91679bf" providerId="ADAL" clId="{53AF0A33-5155-4F0D-BB96-5ADA7566A57A}" dt="2023-10-04T04:26:19.336" v="183" actId="1076"/>
          <ac:cxnSpMkLst>
            <pc:docMk/>
            <pc:sldMk cId="2711995563" sldId="1031"/>
            <ac:cxnSpMk id="48" creationId="{BABDC6D4-DBF4-C814-F04E-DC365987D980}"/>
          </ac:cxnSpMkLst>
        </pc:cxnChg>
      </pc:sldChg>
      <pc:sldChg chg="modSp mod">
        <pc:chgData name="Snigdha Sen" userId="62ff6c0a-80c4-44cf-898f-8a6ba91679bf" providerId="ADAL" clId="{53AF0A33-5155-4F0D-BB96-5ADA7566A57A}" dt="2023-10-04T03:52:58.179" v="79" actId="1076"/>
        <pc:sldMkLst>
          <pc:docMk/>
          <pc:sldMk cId="3605312717" sldId="1034"/>
        </pc:sldMkLst>
        <pc:spChg chg="mod">
          <ac:chgData name="Snigdha Sen" userId="62ff6c0a-80c4-44cf-898f-8a6ba91679bf" providerId="ADAL" clId="{53AF0A33-5155-4F0D-BB96-5ADA7566A57A}" dt="2023-10-04T03:52:30.255" v="74" actId="1076"/>
          <ac:spMkLst>
            <pc:docMk/>
            <pc:sldMk cId="3605312717" sldId="1034"/>
            <ac:spMk id="13" creationId="{D87826A5-650C-9939-B8D6-A5D5AC58A692}"/>
          </ac:spMkLst>
        </pc:spChg>
        <pc:spChg chg="mod">
          <ac:chgData name="Snigdha Sen" userId="62ff6c0a-80c4-44cf-898f-8a6ba91679bf" providerId="ADAL" clId="{53AF0A33-5155-4F0D-BB96-5ADA7566A57A}" dt="2023-10-04T03:46:00.519" v="52" actId="1076"/>
          <ac:spMkLst>
            <pc:docMk/>
            <pc:sldMk cId="3605312717" sldId="1034"/>
            <ac:spMk id="30" creationId="{2A58E039-9E93-8A89-B12B-D10DB7A140A4}"/>
          </ac:spMkLst>
        </pc:spChg>
        <pc:spChg chg="mod">
          <ac:chgData name="Snigdha Sen" userId="62ff6c0a-80c4-44cf-898f-8a6ba91679bf" providerId="ADAL" clId="{53AF0A33-5155-4F0D-BB96-5ADA7566A57A}" dt="2023-10-04T03:46:04.824" v="53" actId="1076"/>
          <ac:spMkLst>
            <pc:docMk/>
            <pc:sldMk cId="3605312717" sldId="1034"/>
            <ac:spMk id="39" creationId="{6CF9FCC2-887A-5FA5-D7CD-1FA009CF44CA}"/>
          </ac:spMkLst>
        </pc:spChg>
        <pc:spChg chg="mod">
          <ac:chgData name="Snigdha Sen" userId="62ff6c0a-80c4-44cf-898f-8a6ba91679bf" providerId="ADAL" clId="{53AF0A33-5155-4F0D-BB96-5ADA7566A57A}" dt="2023-10-04T03:52:58.179" v="79" actId="1076"/>
          <ac:spMkLst>
            <pc:docMk/>
            <pc:sldMk cId="3605312717" sldId="1034"/>
            <ac:spMk id="40" creationId="{7A51FD3B-4FA7-5D8E-078A-A57C69EAEDA3}"/>
          </ac:spMkLst>
        </pc:spChg>
        <pc:spChg chg="mod">
          <ac:chgData name="Snigdha Sen" userId="62ff6c0a-80c4-44cf-898f-8a6ba91679bf" providerId="ADAL" clId="{53AF0A33-5155-4F0D-BB96-5ADA7566A57A}" dt="2023-10-04T03:52:22.590" v="72" actId="14100"/>
          <ac:spMkLst>
            <pc:docMk/>
            <pc:sldMk cId="3605312717" sldId="1034"/>
            <ac:spMk id="41" creationId="{45DEA9D7-7BEC-1772-7AF4-A99099182CBA}"/>
          </ac:spMkLst>
        </pc:spChg>
        <pc:spChg chg="mod">
          <ac:chgData name="Snigdha Sen" userId="62ff6c0a-80c4-44cf-898f-8a6ba91679bf" providerId="ADAL" clId="{53AF0A33-5155-4F0D-BB96-5ADA7566A57A}" dt="2023-10-04T03:46:13.991" v="54" actId="1076"/>
          <ac:spMkLst>
            <pc:docMk/>
            <pc:sldMk cId="3605312717" sldId="1034"/>
            <ac:spMk id="42" creationId="{33F334D7-E2B0-DFE4-3600-AE8DC951E3D1}"/>
          </ac:spMkLst>
        </pc:spChg>
        <pc:spChg chg="mod">
          <ac:chgData name="Snigdha Sen" userId="62ff6c0a-80c4-44cf-898f-8a6ba91679bf" providerId="ADAL" clId="{53AF0A33-5155-4F0D-BB96-5ADA7566A57A}" dt="2023-10-04T03:42:04.120" v="2" actId="1076"/>
          <ac:spMkLst>
            <pc:docMk/>
            <pc:sldMk cId="3605312717" sldId="1034"/>
            <ac:spMk id="43" creationId="{5E0B0173-940E-5415-9C6B-0809EE6D33C9}"/>
          </ac:spMkLst>
        </pc:spChg>
        <pc:spChg chg="mod">
          <ac:chgData name="Snigdha Sen" userId="62ff6c0a-80c4-44cf-898f-8a6ba91679bf" providerId="ADAL" clId="{53AF0A33-5155-4F0D-BB96-5ADA7566A57A}" dt="2023-10-04T03:42:09.081" v="4" actId="1076"/>
          <ac:spMkLst>
            <pc:docMk/>
            <pc:sldMk cId="3605312717" sldId="1034"/>
            <ac:spMk id="46" creationId="{505F184B-4FDA-13F8-6B32-842C3AF2114C}"/>
          </ac:spMkLst>
        </pc:spChg>
        <pc:spChg chg="mod">
          <ac:chgData name="Snigdha Sen" userId="62ff6c0a-80c4-44cf-898f-8a6ba91679bf" providerId="ADAL" clId="{53AF0A33-5155-4F0D-BB96-5ADA7566A57A}" dt="2023-10-04T03:42:35.648" v="10" actId="1076"/>
          <ac:spMkLst>
            <pc:docMk/>
            <pc:sldMk cId="3605312717" sldId="1034"/>
            <ac:spMk id="48" creationId="{91826FF3-97F1-B934-798E-D242F0024E6A}"/>
          </ac:spMkLst>
        </pc:spChg>
        <pc:spChg chg="mod">
          <ac:chgData name="Snigdha Sen" userId="62ff6c0a-80c4-44cf-898f-8a6ba91679bf" providerId="ADAL" clId="{53AF0A33-5155-4F0D-BB96-5ADA7566A57A}" dt="2023-10-04T03:42:43.025" v="12" actId="1076"/>
          <ac:spMkLst>
            <pc:docMk/>
            <pc:sldMk cId="3605312717" sldId="1034"/>
            <ac:spMk id="50" creationId="{14348BE2-CDBA-7A64-D42D-D7625A768AAB}"/>
          </ac:spMkLst>
        </pc:spChg>
        <pc:spChg chg="mod">
          <ac:chgData name="Snigdha Sen" userId="62ff6c0a-80c4-44cf-898f-8a6ba91679bf" providerId="ADAL" clId="{53AF0A33-5155-4F0D-BB96-5ADA7566A57A}" dt="2023-10-04T03:46:17.496" v="55" actId="1076"/>
          <ac:spMkLst>
            <pc:docMk/>
            <pc:sldMk cId="3605312717" sldId="1034"/>
            <ac:spMk id="71" creationId="{89FBE96F-7747-507F-F1DC-BD7EA9B91F4E}"/>
          </ac:spMkLst>
        </pc:spChg>
        <pc:picChg chg="mod">
          <ac:chgData name="Snigdha Sen" userId="62ff6c0a-80c4-44cf-898f-8a6ba91679bf" providerId="ADAL" clId="{53AF0A33-5155-4F0D-BB96-5ADA7566A57A}" dt="2023-10-04T03:48:06.418" v="60" actId="1076"/>
          <ac:picMkLst>
            <pc:docMk/>
            <pc:sldMk cId="3605312717" sldId="1034"/>
            <ac:picMk id="22" creationId="{3B06BBC7-5B3C-6958-31D5-82FD45982823}"/>
          </ac:picMkLst>
        </pc:picChg>
        <pc:picChg chg="mod">
          <ac:chgData name="Snigdha Sen" userId="62ff6c0a-80c4-44cf-898f-8a6ba91679bf" providerId="ADAL" clId="{53AF0A33-5155-4F0D-BB96-5ADA7566A57A}" dt="2023-10-04T03:48:08.794" v="61" actId="14100"/>
          <ac:picMkLst>
            <pc:docMk/>
            <pc:sldMk cId="3605312717" sldId="1034"/>
            <ac:picMk id="23" creationId="{4A4C9A59-4A52-2875-8861-B6091C2B8861}"/>
          </ac:picMkLst>
        </pc:picChg>
        <pc:picChg chg="mod">
          <ac:chgData name="Snigdha Sen" userId="62ff6c0a-80c4-44cf-898f-8a6ba91679bf" providerId="ADAL" clId="{53AF0A33-5155-4F0D-BB96-5ADA7566A57A}" dt="2023-10-04T03:48:11.755" v="62" actId="14100"/>
          <ac:picMkLst>
            <pc:docMk/>
            <pc:sldMk cId="3605312717" sldId="1034"/>
            <ac:picMk id="29" creationId="{57169418-D34B-1B02-F739-796C30231620}"/>
          </ac:picMkLst>
        </pc:picChg>
        <pc:picChg chg="mod">
          <ac:chgData name="Snigdha Sen" userId="62ff6c0a-80c4-44cf-898f-8a6ba91679bf" providerId="ADAL" clId="{53AF0A33-5155-4F0D-BB96-5ADA7566A57A}" dt="2023-10-04T03:48:13.809" v="63" actId="14100"/>
          <ac:picMkLst>
            <pc:docMk/>
            <pc:sldMk cId="3605312717" sldId="1034"/>
            <ac:picMk id="31" creationId="{202D2952-64C1-3258-A6CB-DC4F18955213}"/>
          </ac:picMkLst>
        </pc:picChg>
        <pc:picChg chg="mod">
          <ac:chgData name="Snigdha Sen" userId="62ff6c0a-80c4-44cf-898f-8a6ba91679bf" providerId="ADAL" clId="{53AF0A33-5155-4F0D-BB96-5ADA7566A57A}" dt="2023-10-04T03:48:16.382" v="64" actId="14100"/>
          <ac:picMkLst>
            <pc:docMk/>
            <pc:sldMk cId="3605312717" sldId="1034"/>
            <ac:picMk id="32" creationId="{4BEF1ADD-8178-1A76-0103-E82FF560F3E8}"/>
          </ac:picMkLst>
        </pc:picChg>
        <pc:picChg chg="mod">
          <ac:chgData name="Snigdha Sen" userId="62ff6c0a-80c4-44cf-898f-8a6ba91679bf" providerId="ADAL" clId="{53AF0A33-5155-4F0D-BB96-5ADA7566A57A}" dt="2023-10-04T03:44:28.490" v="23" actId="1076"/>
          <ac:picMkLst>
            <pc:docMk/>
            <pc:sldMk cId="3605312717" sldId="1034"/>
            <ac:picMk id="67" creationId="{39D2787D-0E47-358F-B276-205B886C12DE}"/>
          </ac:picMkLst>
        </pc:picChg>
        <pc:cxnChg chg="mod">
          <ac:chgData name="Snigdha Sen" userId="62ff6c0a-80c4-44cf-898f-8a6ba91679bf" providerId="ADAL" clId="{53AF0A33-5155-4F0D-BB96-5ADA7566A57A}" dt="2023-10-04T03:42:06.683" v="3" actId="1076"/>
          <ac:cxnSpMkLst>
            <pc:docMk/>
            <pc:sldMk cId="3605312717" sldId="1034"/>
            <ac:cxnSpMk id="45" creationId="{FB6852C6-613C-6AAB-05BF-27431096F089}"/>
          </ac:cxnSpMkLst>
        </pc:cxnChg>
        <pc:cxnChg chg="mod">
          <ac:chgData name="Snigdha Sen" userId="62ff6c0a-80c4-44cf-898f-8a6ba91679bf" providerId="ADAL" clId="{53AF0A33-5155-4F0D-BB96-5ADA7566A57A}" dt="2023-10-04T03:42:11.433" v="5" actId="1076"/>
          <ac:cxnSpMkLst>
            <pc:docMk/>
            <pc:sldMk cId="3605312717" sldId="1034"/>
            <ac:cxnSpMk id="47" creationId="{22712D36-3323-B85A-CC86-74D4472D4C26}"/>
          </ac:cxnSpMkLst>
        </pc:cxnChg>
        <pc:cxnChg chg="mod">
          <ac:chgData name="Snigdha Sen" userId="62ff6c0a-80c4-44cf-898f-8a6ba91679bf" providerId="ADAL" clId="{53AF0A33-5155-4F0D-BB96-5ADA7566A57A}" dt="2023-10-04T03:42:38.519" v="11" actId="1076"/>
          <ac:cxnSpMkLst>
            <pc:docMk/>
            <pc:sldMk cId="3605312717" sldId="1034"/>
            <ac:cxnSpMk id="49" creationId="{B2D31338-D82F-2B4C-C39C-66AA2EBC2453}"/>
          </ac:cxnSpMkLst>
        </pc:cxnChg>
        <pc:cxnChg chg="mod">
          <ac:chgData name="Snigdha Sen" userId="62ff6c0a-80c4-44cf-898f-8a6ba91679bf" providerId="ADAL" clId="{53AF0A33-5155-4F0D-BB96-5ADA7566A57A}" dt="2023-10-04T03:43:06.388" v="19" actId="14100"/>
          <ac:cxnSpMkLst>
            <pc:docMk/>
            <pc:sldMk cId="3605312717" sldId="1034"/>
            <ac:cxnSpMk id="60" creationId="{A41C32EB-CFE6-E3E2-E564-092556A1D35F}"/>
          </ac:cxnSpMkLst>
        </pc:cxnChg>
        <pc:cxnChg chg="mod">
          <ac:chgData name="Snigdha Sen" userId="62ff6c0a-80c4-44cf-898f-8a6ba91679bf" providerId="ADAL" clId="{53AF0A33-5155-4F0D-BB96-5ADA7566A57A}" dt="2023-10-04T03:43:02.982" v="18" actId="1076"/>
          <ac:cxnSpMkLst>
            <pc:docMk/>
            <pc:sldMk cId="3605312717" sldId="1034"/>
            <ac:cxnSpMk id="68" creationId="{02930693-2A51-734D-A87B-A0B8939C4A45}"/>
          </ac:cxnSpMkLst>
        </pc:cxnChg>
        <pc:cxnChg chg="mod">
          <ac:chgData name="Snigdha Sen" userId="62ff6c0a-80c4-44cf-898f-8a6ba91679bf" providerId="ADAL" clId="{53AF0A33-5155-4F0D-BB96-5ADA7566A57A}" dt="2023-10-04T03:42:51.475" v="15" actId="1076"/>
          <ac:cxnSpMkLst>
            <pc:docMk/>
            <pc:sldMk cId="3605312717" sldId="1034"/>
            <ac:cxnSpMk id="70" creationId="{B68499BF-2290-491F-E359-B8B8F0A82DE4}"/>
          </ac:cxnSpMkLst>
        </pc:cxnChg>
      </pc:sldChg>
      <pc:sldChg chg="addSp delSp modSp new mod">
        <pc:chgData name="Snigdha Sen" userId="62ff6c0a-80c4-44cf-898f-8a6ba91679bf" providerId="ADAL" clId="{53AF0A33-5155-4F0D-BB96-5ADA7566A57A}" dt="2023-10-04T05:36:21.660" v="440" actId="1076"/>
        <pc:sldMkLst>
          <pc:docMk/>
          <pc:sldMk cId="3004287332" sldId="1040"/>
        </pc:sldMkLst>
        <pc:spChg chg="del">
          <ac:chgData name="Snigdha Sen" userId="62ff6c0a-80c4-44cf-898f-8a6ba91679bf" providerId="ADAL" clId="{53AF0A33-5155-4F0D-BB96-5ADA7566A57A}" dt="2023-10-04T05:14:33.176" v="244" actId="478"/>
          <ac:spMkLst>
            <pc:docMk/>
            <pc:sldMk cId="3004287332" sldId="1040"/>
            <ac:spMk id="2" creationId="{BCCABAE5-AB94-2389-0636-0FB67EBD0F1C}"/>
          </ac:spMkLst>
        </pc:spChg>
        <pc:spChg chg="del">
          <ac:chgData name="Snigdha Sen" userId="62ff6c0a-80c4-44cf-898f-8a6ba91679bf" providerId="ADAL" clId="{53AF0A33-5155-4F0D-BB96-5ADA7566A57A}" dt="2023-10-04T05:14:31.447" v="243" actId="478"/>
          <ac:spMkLst>
            <pc:docMk/>
            <pc:sldMk cId="3004287332" sldId="1040"/>
            <ac:spMk id="3" creationId="{2E7DAFA1-0A61-6D74-91D8-3066AE6E22F5}"/>
          </ac:spMkLst>
        </pc:spChg>
        <pc:spChg chg="add mod">
          <ac:chgData name="Snigdha Sen" userId="62ff6c0a-80c4-44cf-898f-8a6ba91679bf" providerId="ADAL" clId="{53AF0A33-5155-4F0D-BB96-5ADA7566A57A}" dt="2023-10-04T05:32:11.137" v="427" actId="20577"/>
          <ac:spMkLst>
            <pc:docMk/>
            <pc:sldMk cId="3004287332" sldId="1040"/>
            <ac:spMk id="10" creationId="{AE6F2C8A-A8D8-A8C3-CE84-469244EDD0E3}"/>
          </ac:spMkLst>
        </pc:spChg>
        <pc:spChg chg="add mod">
          <ac:chgData name="Snigdha Sen" userId="62ff6c0a-80c4-44cf-898f-8a6ba91679bf" providerId="ADAL" clId="{53AF0A33-5155-4F0D-BB96-5ADA7566A57A}" dt="2023-10-04T05:32:20.295" v="431" actId="1076"/>
          <ac:spMkLst>
            <pc:docMk/>
            <pc:sldMk cId="3004287332" sldId="1040"/>
            <ac:spMk id="11" creationId="{0FC40D95-D4C5-293D-0BD3-4519BE258A27}"/>
          </ac:spMkLst>
        </pc:spChg>
        <pc:spChg chg="add mod">
          <ac:chgData name="Snigdha Sen" userId="62ff6c0a-80c4-44cf-898f-8a6ba91679bf" providerId="ADAL" clId="{53AF0A33-5155-4F0D-BB96-5ADA7566A57A}" dt="2023-10-04T05:32:13.300" v="428" actId="20577"/>
          <ac:spMkLst>
            <pc:docMk/>
            <pc:sldMk cId="3004287332" sldId="1040"/>
            <ac:spMk id="12" creationId="{5B587327-54C7-ECD0-7767-83791C6B0E85}"/>
          </ac:spMkLst>
        </pc:spChg>
        <pc:spChg chg="add mod">
          <ac:chgData name="Snigdha Sen" userId="62ff6c0a-80c4-44cf-898f-8a6ba91679bf" providerId="ADAL" clId="{53AF0A33-5155-4F0D-BB96-5ADA7566A57A}" dt="2023-10-04T05:32:14.272" v="429" actId="20577"/>
          <ac:spMkLst>
            <pc:docMk/>
            <pc:sldMk cId="3004287332" sldId="1040"/>
            <ac:spMk id="13" creationId="{E03DAB39-73D9-406D-10CD-1886B178ADE6}"/>
          </ac:spMkLst>
        </pc:spChg>
        <pc:spChg chg="add mod">
          <ac:chgData name="Snigdha Sen" userId="62ff6c0a-80c4-44cf-898f-8a6ba91679bf" providerId="ADAL" clId="{53AF0A33-5155-4F0D-BB96-5ADA7566A57A}" dt="2023-10-04T05:33:25.910" v="433" actId="1076"/>
          <ac:spMkLst>
            <pc:docMk/>
            <pc:sldMk cId="3004287332" sldId="1040"/>
            <ac:spMk id="15" creationId="{55691E80-3F38-08ED-778B-79E49B78E009}"/>
          </ac:spMkLst>
        </pc:spChg>
        <pc:graphicFrameChg chg="add mod modGraphic">
          <ac:chgData name="Snigdha Sen" userId="62ff6c0a-80c4-44cf-898f-8a6ba91679bf" providerId="ADAL" clId="{53AF0A33-5155-4F0D-BB96-5ADA7566A57A}" dt="2023-10-04T05:24:46.562" v="316"/>
          <ac:graphicFrameMkLst>
            <pc:docMk/>
            <pc:sldMk cId="3004287332" sldId="1040"/>
            <ac:graphicFrameMk id="5" creationId="{44646CFB-49D2-AF62-E3C7-656FD4BA38B9}"/>
          </ac:graphicFrameMkLst>
        </pc:graphicFrameChg>
        <pc:graphicFrameChg chg="add del mod modGraphic">
          <ac:chgData name="Snigdha Sen" userId="62ff6c0a-80c4-44cf-898f-8a6ba91679bf" providerId="ADAL" clId="{53AF0A33-5155-4F0D-BB96-5ADA7566A57A}" dt="2023-10-04T05:25:41.901" v="326" actId="478"/>
          <ac:graphicFrameMkLst>
            <pc:docMk/>
            <pc:sldMk cId="3004287332" sldId="1040"/>
            <ac:graphicFrameMk id="6" creationId="{6C4C9647-9598-3E0A-1833-33188DA74D7F}"/>
          </ac:graphicFrameMkLst>
        </pc:graphicFrameChg>
        <pc:graphicFrameChg chg="add mod modGraphic">
          <ac:chgData name="Snigdha Sen" userId="62ff6c0a-80c4-44cf-898f-8a6ba91679bf" providerId="ADAL" clId="{53AF0A33-5155-4F0D-BB96-5ADA7566A57A}" dt="2023-10-04T05:26:22.808" v="345" actId="20577"/>
          <ac:graphicFrameMkLst>
            <pc:docMk/>
            <pc:sldMk cId="3004287332" sldId="1040"/>
            <ac:graphicFrameMk id="7" creationId="{6A8EA515-C0C5-F96F-6251-1EF99380040F}"/>
          </ac:graphicFrameMkLst>
        </pc:graphicFrameChg>
        <pc:graphicFrameChg chg="add mod modGraphic">
          <ac:chgData name="Snigdha Sen" userId="62ff6c0a-80c4-44cf-898f-8a6ba91679bf" providerId="ADAL" clId="{53AF0A33-5155-4F0D-BB96-5ADA7566A57A}" dt="2023-10-04T05:27:26.096" v="369" actId="20577"/>
          <ac:graphicFrameMkLst>
            <pc:docMk/>
            <pc:sldMk cId="3004287332" sldId="1040"/>
            <ac:graphicFrameMk id="8" creationId="{864042DF-E565-29AF-51E6-95C3992E3096}"/>
          </ac:graphicFrameMkLst>
        </pc:graphicFrameChg>
        <pc:graphicFrameChg chg="add mod modGraphic">
          <ac:chgData name="Snigdha Sen" userId="62ff6c0a-80c4-44cf-898f-8a6ba91679bf" providerId="ADAL" clId="{53AF0A33-5155-4F0D-BB96-5ADA7566A57A}" dt="2023-10-04T05:28:03.288" v="386" actId="2084"/>
          <ac:graphicFrameMkLst>
            <pc:docMk/>
            <pc:sldMk cId="3004287332" sldId="1040"/>
            <ac:graphicFrameMk id="9" creationId="{515D99FD-BDFC-E6D4-7A20-C6A8B448F139}"/>
          </ac:graphicFrameMkLst>
        </pc:graphicFrameChg>
        <pc:graphicFrameChg chg="add mod modGraphic">
          <ac:chgData name="Snigdha Sen" userId="62ff6c0a-80c4-44cf-898f-8a6ba91679bf" providerId="ADAL" clId="{53AF0A33-5155-4F0D-BB96-5ADA7566A57A}" dt="2023-10-04T05:33:20.609" v="432" actId="1076"/>
          <ac:graphicFrameMkLst>
            <pc:docMk/>
            <pc:sldMk cId="3004287332" sldId="1040"/>
            <ac:graphicFrameMk id="14" creationId="{B5090410-A280-418E-3E2A-A9865BDDFC59}"/>
          </ac:graphicFrameMkLst>
        </pc:graphicFrameChg>
        <pc:cxnChg chg="add mod">
          <ac:chgData name="Snigdha Sen" userId="62ff6c0a-80c4-44cf-898f-8a6ba91679bf" providerId="ADAL" clId="{53AF0A33-5155-4F0D-BB96-5ADA7566A57A}" dt="2023-10-04T05:36:12.839" v="438" actId="693"/>
          <ac:cxnSpMkLst>
            <pc:docMk/>
            <pc:sldMk cId="3004287332" sldId="1040"/>
            <ac:cxnSpMk id="17" creationId="{891C4627-C886-A1C5-59B8-BC73C02B0C95}"/>
          </ac:cxnSpMkLst>
        </pc:cxnChg>
        <pc:cxnChg chg="add mod">
          <ac:chgData name="Snigdha Sen" userId="62ff6c0a-80c4-44cf-898f-8a6ba91679bf" providerId="ADAL" clId="{53AF0A33-5155-4F0D-BB96-5ADA7566A57A}" dt="2023-10-04T05:36:21.660" v="440" actId="1076"/>
          <ac:cxnSpMkLst>
            <pc:docMk/>
            <pc:sldMk cId="3004287332" sldId="1040"/>
            <ac:cxnSpMk id="19" creationId="{8FFC2DE3-463F-86FC-94E2-3AD8CF3712F1}"/>
          </ac:cxnSpMkLst>
        </pc:cxnChg>
      </pc:sldChg>
    </pc:docChg>
  </pc:docChgLst>
  <pc:docChgLst>
    <pc:chgData name="Snigdha Sen" userId="S::snigdha.sen@gat.ac.in::62ff6c0a-80c4-44cf-898f-8a6ba91679bf" providerId="AD" clId="Web-{90C0D829-E441-854A-646E-D226B27238A4}"/>
    <pc:docChg chg="addSld delSld modSld">
      <pc:chgData name="Snigdha Sen" userId="S::snigdha.sen@gat.ac.in::62ff6c0a-80c4-44cf-898f-8a6ba91679bf" providerId="AD" clId="Web-{90C0D829-E441-854A-646E-D226B27238A4}" dt="2021-06-29T09:21:17.671" v="311" actId="20577"/>
      <pc:docMkLst>
        <pc:docMk/>
      </pc:docMkLst>
      <pc:sldChg chg="modSp">
        <pc:chgData name="Snigdha Sen" userId="S::snigdha.sen@gat.ac.in::62ff6c0a-80c4-44cf-898f-8a6ba91679bf" providerId="AD" clId="Web-{90C0D829-E441-854A-646E-D226B27238A4}" dt="2021-06-29T06:21:44.521" v="1"/>
        <pc:sldMkLst>
          <pc:docMk/>
          <pc:sldMk cId="4142281988" sldId="347"/>
        </pc:sldMkLst>
        <pc:graphicFrameChg chg="mod modGraphic">
          <ac:chgData name="Snigdha Sen" userId="S::snigdha.sen@gat.ac.in::62ff6c0a-80c4-44cf-898f-8a6ba91679bf" providerId="AD" clId="Web-{90C0D829-E441-854A-646E-D226B27238A4}" dt="2021-06-29T06:21:44.521" v="1"/>
          <ac:graphicFrameMkLst>
            <pc:docMk/>
            <pc:sldMk cId="4142281988" sldId="347"/>
            <ac:graphicFrameMk id="2" creationId="{00000000-0000-0000-0000-000000000000}"/>
          </ac:graphicFrameMkLst>
        </pc:graphicFrameChg>
      </pc:sldChg>
      <pc:sldChg chg="modSp">
        <pc:chgData name="Snigdha Sen" userId="S::snigdha.sen@gat.ac.in::62ff6c0a-80c4-44cf-898f-8a6ba91679bf" providerId="AD" clId="Web-{90C0D829-E441-854A-646E-D226B27238A4}" dt="2021-06-29T08:22:51.639" v="306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90C0D829-E441-854A-646E-D226B27238A4}" dt="2021-06-29T08:22:51.639" v="306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90C0D829-E441-854A-646E-D226B27238A4}" dt="2021-06-29T09:21:17.671" v="311" actId="20577"/>
        <pc:sldMkLst>
          <pc:docMk/>
          <pc:sldMk cId="879696938" sldId="705"/>
        </pc:sldMkLst>
        <pc:spChg chg="mod">
          <ac:chgData name="Snigdha Sen" userId="S::snigdha.sen@gat.ac.in::62ff6c0a-80c4-44cf-898f-8a6ba91679bf" providerId="AD" clId="Web-{90C0D829-E441-854A-646E-D226B27238A4}" dt="2021-06-29T09:21:17.671" v="311" actId="20577"/>
          <ac:spMkLst>
            <pc:docMk/>
            <pc:sldMk cId="879696938" sldId="705"/>
            <ac:spMk id="3" creationId="{F360FDF5-5D73-441D-A540-90B3C56746ED}"/>
          </ac:spMkLst>
        </pc:spChg>
      </pc:sldChg>
      <pc:sldChg chg="modSp">
        <pc:chgData name="Snigdha Sen" userId="S::snigdha.sen@gat.ac.in::62ff6c0a-80c4-44cf-898f-8a6ba91679bf" providerId="AD" clId="Web-{90C0D829-E441-854A-646E-D226B27238A4}" dt="2021-06-29T08:19:32.795" v="276" actId="20577"/>
        <pc:sldMkLst>
          <pc:docMk/>
          <pc:sldMk cId="3257173502" sldId="727"/>
        </pc:sldMkLst>
        <pc:spChg chg="mod">
          <ac:chgData name="Snigdha Sen" userId="S::snigdha.sen@gat.ac.in::62ff6c0a-80c4-44cf-898f-8a6ba91679bf" providerId="AD" clId="Web-{90C0D829-E441-854A-646E-D226B27238A4}" dt="2021-06-29T08:19:32.795" v="276" actId="20577"/>
          <ac:spMkLst>
            <pc:docMk/>
            <pc:sldMk cId="3257173502" sldId="727"/>
            <ac:spMk id="3" creationId="{67F914C8-4B12-4D4A-AA08-F293876ED69A}"/>
          </ac:spMkLst>
        </pc:spChg>
      </pc:sldChg>
      <pc:sldChg chg="addSp delSp modSp">
        <pc:chgData name="Snigdha Sen" userId="S::snigdha.sen@gat.ac.in::62ff6c0a-80c4-44cf-898f-8a6ba91679bf" providerId="AD" clId="Web-{90C0D829-E441-854A-646E-D226B27238A4}" dt="2021-06-29T06:41:49.963" v="57" actId="14100"/>
        <pc:sldMkLst>
          <pc:docMk/>
          <pc:sldMk cId="367622768" sldId="728"/>
        </pc:sldMkLst>
        <pc:spChg chg="add del mod">
          <ac:chgData name="Snigdha Sen" userId="S::snigdha.sen@gat.ac.in::62ff6c0a-80c4-44cf-898f-8a6ba91679bf" providerId="AD" clId="Web-{90C0D829-E441-854A-646E-D226B27238A4}" dt="2021-06-29T06:41:25.633" v="52"/>
          <ac:spMkLst>
            <pc:docMk/>
            <pc:sldMk cId="367622768" sldId="728"/>
            <ac:spMk id="4" creationId="{119D9B0B-5EB5-4630-9786-38B9FAF3BB3C}"/>
          </ac:spMkLst>
        </pc:spChg>
        <pc:picChg chg="del">
          <ac:chgData name="Snigdha Sen" userId="S::snigdha.sen@gat.ac.in::62ff6c0a-80c4-44cf-898f-8a6ba91679bf" providerId="AD" clId="Web-{90C0D829-E441-854A-646E-D226B27238A4}" dt="2021-06-29T06:41:20.149" v="51"/>
          <ac:picMkLst>
            <pc:docMk/>
            <pc:sldMk cId="367622768" sldId="728"/>
            <ac:picMk id="5" creationId="{7F807C9A-6118-4C75-9608-23B571595D5C}"/>
          </ac:picMkLst>
        </pc:picChg>
        <pc:picChg chg="add mod ord">
          <ac:chgData name="Snigdha Sen" userId="S::snigdha.sen@gat.ac.in::62ff6c0a-80c4-44cf-898f-8a6ba91679bf" providerId="AD" clId="Web-{90C0D829-E441-854A-646E-D226B27238A4}" dt="2021-06-29T06:41:49.963" v="57" actId="14100"/>
          <ac:picMkLst>
            <pc:docMk/>
            <pc:sldMk cId="367622768" sldId="728"/>
            <ac:picMk id="7" creationId="{1ACDDC25-52E9-46E5-939D-1F28F090E942}"/>
          </ac:picMkLst>
        </pc:picChg>
      </pc:sldChg>
      <pc:sldChg chg="addSp delSp modSp">
        <pc:chgData name="Snigdha Sen" userId="S::snigdha.sen@gat.ac.in::62ff6c0a-80c4-44cf-898f-8a6ba91679bf" providerId="AD" clId="Web-{90C0D829-E441-854A-646E-D226B27238A4}" dt="2021-06-29T07:23:22.798" v="99" actId="1076"/>
        <pc:sldMkLst>
          <pc:docMk/>
          <pc:sldMk cId="3403873441" sldId="746"/>
        </pc:sldMkLst>
        <pc:spChg chg="mod">
          <ac:chgData name="Snigdha Sen" userId="S::snigdha.sen@gat.ac.in::62ff6c0a-80c4-44cf-898f-8a6ba91679bf" providerId="AD" clId="Web-{90C0D829-E441-854A-646E-D226B27238A4}" dt="2021-06-29T06:48:56.555" v="91" actId="20577"/>
          <ac:spMkLst>
            <pc:docMk/>
            <pc:sldMk cId="3403873441" sldId="746"/>
            <ac:spMk id="2" creationId="{08D76AD0-815D-48F3-8B99-D865C898EFFE}"/>
          </ac:spMkLst>
        </pc:spChg>
        <pc:spChg chg="del mod">
          <ac:chgData name="Snigdha Sen" userId="S::snigdha.sen@gat.ac.in::62ff6c0a-80c4-44cf-898f-8a6ba91679bf" providerId="AD" clId="Web-{90C0D829-E441-854A-646E-D226B27238A4}" dt="2021-06-29T07:15:27.959" v="92"/>
          <ac:spMkLst>
            <pc:docMk/>
            <pc:sldMk cId="3403873441" sldId="746"/>
            <ac:spMk id="3" creationId="{84E8ACA9-DC38-4D65-9894-0F866EEAEF7B}"/>
          </ac:spMkLst>
        </pc:spChg>
        <pc:spChg chg="add del mod">
          <ac:chgData name="Snigdha Sen" userId="S::snigdha.sen@gat.ac.in::62ff6c0a-80c4-44cf-898f-8a6ba91679bf" providerId="AD" clId="Web-{90C0D829-E441-854A-646E-D226B27238A4}" dt="2021-06-29T07:23:16.579" v="97"/>
          <ac:spMkLst>
            <pc:docMk/>
            <pc:sldMk cId="3403873441" sldId="746"/>
            <ac:spMk id="6" creationId="{083D6F37-6C71-41F3-A3DF-E2EDE8BCFEA5}"/>
          </ac:spMkLst>
        </pc:spChg>
        <pc:picChg chg="del">
          <ac:chgData name="Snigdha Sen" userId="S::snigdha.sen@gat.ac.in::62ff6c0a-80c4-44cf-898f-8a6ba91679bf" providerId="AD" clId="Web-{90C0D829-E441-854A-646E-D226B27238A4}" dt="2021-06-29T06:48:27.959" v="58"/>
          <ac:picMkLst>
            <pc:docMk/>
            <pc:sldMk cId="3403873441" sldId="746"/>
            <ac:picMk id="4" creationId="{46FF114A-4333-44D3-BD59-E3B796B8FCC0}"/>
          </ac:picMkLst>
        </pc:picChg>
        <pc:picChg chg="add del mod ord">
          <ac:chgData name="Snigdha Sen" userId="S::snigdha.sen@gat.ac.in::62ff6c0a-80c4-44cf-898f-8a6ba91679bf" providerId="AD" clId="Web-{90C0D829-E441-854A-646E-D226B27238A4}" dt="2021-06-29T07:23:15.329" v="96"/>
          <ac:picMkLst>
            <pc:docMk/>
            <pc:sldMk cId="3403873441" sldId="746"/>
            <ac:picMk id="4" creationId="{A3C6F370-988C-41E0-8E75-5A6046FAB01E}"/>
          </ac:picMkLst>
        </pc:picChg>
        <pc:picChg chg="del">
          <ac:chgData name="Snigdha Sen" userId="S::snigdha.sen@gat.ac.in::62ff6c0a-80c4-44cf-898f-8a6ba91679bf" providerId="AD" clId="Web-{90C0D829-E441-854A-646E-D226B27238A4}" dt="2021-06-29T06:48:29.740" v="59"/>
          <ac:picMkLst>
            <pc:docMk/>
            <pc:sldMk cId="3403873441" sldId="746"/>
            <ac:picMk id="5" creationId="{85D9BF7F-319D-40E5-82BB-79A31EB84EF4}"/>
          </ac:picMkLst>
        </pc:picChg>
        <pc:picChg chg="add mod ord">
          <ac:chgData name="Snigdha Sen" userId="S::snigdha.sen@gat.ac.in::62ff6c0a-80c4-44cf-898f-8a6ba91679bf" providerId="AD" clId="Web-{90C0D829-E441-854A-646E-D226B27238A4}" dt="2021-06-29T07:23:22.798" v="99" actId="1076"/>
          <ac:picMkLst>
            <pc:docMk/>
            <pc:sldMk cId="3403873441" sldId="746"/>
            <ac:picMk id="7" creationId="{07233465-8EBF-4B5D-B8C4-08F35C4363B9}"/>
          </ac:picMkLst>
        </pc:picChg>
      </pc:sldChg>
      <pc:sldChg chg="modSp">
        <pc:chgData name="Snigdha Sen" userId="S::snigdha.sen@gat.ac.in::62ff6c0a-80c4-44cf-898f-8a6ba91679bf" providerId="AD" clId="Web-{90C0D829-E441-854A-646E-D226B27238A4}" dt="2021-06-29T06:25:58.054" v="16"/>
        <pc:sldMkLst>
          <pc:docMk/>
          <pc:sldMk cId="3803587296" sldId="747"/>
        </pc:sldMkLst>
        <pc:spChg chg="mod">
          <ac:chgData name="Snigdha Sen" userId="S::snigdha.sen@gat.ac.in::62ff6c0a-80c4-44cf-898f-8a6ba91679bf" providerId="AD" clId="Web-{90C0D829-E441-854A-646E-D226B27238A4}" dt="2021-06-29T06:25:58.054" v="16"/>
          <ac:spMkLst>
            <pc:docMk/>
            <pc:sldMk cId="3803587296" sldId="747"/>
            <ac:spMk id="3" creationId="{934F8FA1-D162-4329-B04E-8211CD505B08}"/>
          </ac:spMkLst>
        </pc:spChg>
      </pc:sldChg>
      <pc:sldChg chg="modSp">
        <pc:chgData name="Snigdha Sen" userId="S::snigdha.sen@gat.ac.in::62ff6c0a-80c4-44cf-898f-8a6ba91679bf" providerId="AD" clId="Web-{90C0D829-E441-854A-646E-D226B27238A4}" dt="2021-06-29T08:19:55.219" v="282" actId="20577"/>
        <pc:sldMkLst>
          <pc:docMk/>
          <pc:sldMk cId="2948436212" sldId="748"/>
        </pc:sldMkLst>
        <pc:spChg chg="mod">
          <ac:chgData name="Snigdha Sen" userId="S::snigdha.sen@gat.ac.in::62ff6c0a-80c4-44cf-898f-8a6ba91679bf" providerId="AD" clId="Web-{90C0D829-E441-854A-646E-D226B27238A4}" dt="2021-06-29T08:19:55.219" v="282" actId="20577"/>
          <ac:spMkLst>
            <pc:docMk/>
            <pc:sldMk cId="2948436212" sldId="748"/>
            <ac:spMk id="3" creationId="{BF919950-4B52-476C-98D5-2020A52EEC26}"/>
          </ac:spMkLst>
        </pc:spChg>
      </pc:sldChg>
      <pc:sldChg chg="modSp">
        <pc:chgData name="Snigdha Sen" userId="S::snigdha.sen@gat.ac.in::62ff6c0a-80c4-44cf-898f-8a6ba91679bf" providerId="AD" clId="Web-{90C0D829-E441-854A-646E-D226B27238A4}" dt="2021-06-29T06:28:01.407" v="22" actId="20577"/>
        <pc:sldMkLst>
          <pc:docMk/>
          <pc:sldMk cId="1064009893" sldId="749"/>
        </pc:sldMkLst>
        <pc:spChg chg="mod">
          <ac:chgData name="Snigdha Sen" userId="S::snigdha.sen@gat.ac.in::62ff6c0a-80c4-44cf-898f-8a6ba91679bf" providerId="AD" clId="Web-{90C0D829-E441-854A-646E-D226B27238A4}" dt="2021-06-29T06:28:01.407" v="22" actId="20577"/>
          <ac:spMkLst>
            <pc:docMk/>
            <pc:sldMk cId="1064009893" sldId="749"/>
            <ac:spMk id="3" creationId="{1BC6183F-6160-4851-A9B9-8EF32CCA6739}"/>
          </ac:spMkLst>
        </pc:spChg>
      </pc:sldChg>
      <pc:sldChg chg="modSp new">
        <pc:chgData name="Snigdha Sen" userId="S::snigdha.sen@gat.ac.in::62ff6c0a-80c4-44cf-898f-8a6ba91679bf" providerId="AD" clId="Web-{90C0D829-E441-854A-646E-D226B27238A4}" dt="2021-06-29T08:24:40.414" v="307" actId="20577"/>
        <pc:sldMkLst>
          <pc:docMk/>
          <pc:sldMk cId="147975626" sldId="750"/>
        </pc:sldMkLst>
        <pc:spChg chg="mod">
          <ac:chgData name="Snigdha Sen" userId="S::snigdha.sen@gat.ac.in::62ff6c0a-80c4-44cf-898f-8a6ba91679bf" providerId="AD" clId="Web-{90C0D829-E441-854A-646E-D226B27238A4}" dt="2021-06-29T08:18:34.368" v="271" actId="20577"/>
          <ac:spMkLst>
            <pc:docMk/>
            <pc:sldMk cId="147975626" sldId="750"/>
            <ac:spMk id="2" creationId="{131B5E74-FB40-4830-83CD-5525CBFCE3B6}"/>
          </ac:spMkLst>
        </pc:spChg>
        <pc:spChg chg="mod">
          <ac:chgData name="Snigdha Sen" userId="S::snigdha.sen@gat.ac.in::62ff6c0a-80c4-44cf-898f-8a6ba91679bf" providerId="AD" clId="Web-{90C0D829-E441-854A-646E-D226B27238A4}" dt="2021-06-29T08:24:40.414" v="307" actId="20577"/>
          <ac:spMkLst>
            <pc:docMk/>
            <pc:sldMk cId="147975626" sldId="750"/>
            <ac:spMk id="3" creationId="{45EFF762-3BD3-4CD6-AB2A-5770C6E91543}"/>
          </ac:spMkLst>
        </pc:spChg>
      </pc:sldChg>
      <pc:sldChg chg="modSp new del">
        <pc:chgData name="Snigdha Sen" userId="S::snigdha.sen@gat.ac.in::62ff6c0a-80c4-44cf-898f-8a6ba91679bf" providerId="AD" clId="Web-{90C0D829-E441-854A-646E-D226B27238A4}" dt="2021-06-29T06:24:25.704" v="15"/>
        <pc:sldMkLst>
          <pc:docMk/>
          <pc:sldMk cId="2441779369" sldId="750"/>
        </pc:sldMkLst>
        <pc:spChg chg="mod">
          <ac:chgData name="Snigdha Sen" userId="S::snigdha.sen@gat.ac.in::62ff6c0a-80c4-44cf-898f-8a6ba91679bf" providerId="AD" clId="Web-{90C0D829-E441-854A-646E-D226B27238A4}" dt="2021-06-29T06:23:55.765" v="14" actId="20577"/>
          <ac:spMkLst>
            <pc:docMk/>
            <pc:sldMk cId="2441779369" sldId="750"/>
            <ac:spMk id="2" creationId="{87D12E1F-FCF2-474F-9506-179F449BA637}"/>
          </ac:spMkLst>
        </pc:spChg>
      </pc:sldChg>
      <pc:sldChg chg="addSp delSp modSp new">
        <pc:chgData name="Snigdha Sen" userId="S::snigdha.sen@gat.ac.in::62ff6c0a-80c4-44cf-898f-8a6ba91679bf" providerId="AD" clId="Web-{90C0D829-E441-854A-646E-D226B27238A4}" dt="2021-06-29T09:00:37.503" v="310" actId="1076"/>
        <pc:sldMkLst>
          <pc:docMk/>
          <pc:sldMk cId="26150087" sldId="751"/>
        </pc:sldMkLst>
        <pc:spChg chg="del">
          <ac:chgData name="Snigdha Sen" userId="S::snigdha.sen@gat.ac.in::62ff6c0a-80c4-44cf-898f-8a6ba91679bf" providerId="AD" clId="Web-{90C0D829-E441-854A-646E-D226B27238A4}" dt="2021-06-29T09:00:33.738" v="309"/>
          <ac:spMkLst>
            <pc:docMk/>
            <pc:sldMk cId="26150087" sldId="751"/>
            <ac:spMk id="3" creationId="{10AD2FF0-E60C-4060-9FD3-3A3FFD7C4713}"/>
          </ac:spMkLst>
        </pc:spChg>
        <pc:picChg chg="add mod ord">
          <ac:chgData name="Snigdha Sen" userId="S::snigdha.sen@gat.ac.in::62ff6c0a-80c4-44cf-898f-8a6ba91679bf" providerId="AD" clId="Web-{90C0D829-E441-854A-646E-D226B27238A4}" dt="2021-06-29T09:00:37.503" v="310" actId="1076"/>
          <ac:picMkLst>
            <pc:docMk/>
            <pc:sldMk cId="26150087" sldId="751"/>
            <ac:picMk id="4" creationId="{D4272385-4E2E-4B33-A87D-584265BA4507}"/>
          </ac:picMkLst>
        </pc:picChg>
      </pc:sldChg>
    </pc:docChg>
  </pc:docChgLst>
  <pc:docChgLst>
    <pc:chgData name="Snigdha Sen" userId="62ff6c0a-80c4-44cf-898f-8a6ba91679bf" providerId="ADAL" clId="{B9037A7B-8F22-424B-9714-B7CE2B7C1DA4}"/>
    <pc:docChg chg="undo custSel addSld delSld modSld">
      <pc:chgData name="Snigdha Sen" userId="62ff6c0a-80c4-44cf-898f-8a6ba91679bf" providerId="ADAL" clId="{B9037A7B-8F22-424B-9714-B7CE2B7C1DA4}" dt="2023-07-31T10:53:58.558" v="534" actId="47"/>
      <pc:docMkLst>
        <pc:docMk/>
      </pc:docMkLst>
      <pc:sldChg chg="modSp mod">
        <pc:chgData name="Snigdha Sen" userId="62ff6c0a-80c4-44cf-898f-8a6ba91679bf" providerId="ADAL" clId="{B9037A7B-8F22-424B-9714-B7CE2B7C1DA4}" dt="2023-07-31T07:29:08.875" v="130" actId="20577"/>
        <pc:sldMkLst>
          <pc:docMk/>
          <pc:sldMk cId="4142281988" sldId="347"/>
        </pc:sldMkLst>
        <pc:spChg chg="mod">
          <ac:chgData name="Snigdha Sen" userId="62ff6c0a-80c4-44cf-898f-8a6ba91679bf" providerId="ADAL" clId="{B9037A7B-8F22-424B-9714-B7CE2B7C1DA4}" dt="2023-07-31T07:29:08.875" v="130" actId="20577"/>
          <ac:spMkLst>
            <pc:docMk/>
            <pc:sldMk cId="4142281988" sldId="347"/>
            <ac:spMk id="10" creationId="{EF87848C-E1F9-A4C4-3992-B5FE11A149BF}"/>
          </ac:spMkLst>
        </pc:spChg>
      </pc:sldChg>
      <pc:sldChg chg="del">
        <pc:chgData name="Snigdha Sen" userId="62ff6c0a-80c4-44cf-898f-8a6ba91679bf" providerId="ADAL" clId="{B9037A7B-8F22-424B-9714-B7CE2B7C1DA4}" dt="2023-07-31T06:21:57.581" v="56" actId="47"/>
        <pc:sldMkLst>
          <pc:docMk/>
          <pc:sldMk cId="1630093253" sldId="417"/>
        </pc:sldMkLst>
      </pc:sldChg>
      <pc:sldChg chg="del">
        <pc:chgData name="Snigdha Sen" userId="62ff6c0a-80c4-44cf-898f-8a6ba91679bf" providerId="ADAL" clId="{B9037A7B-8F22-424B-9714-B7CE2B7C1DA4}" dt="2023-07-31T10:52:51.703" v="505" actId="47"/>
        <pc:sldMkLst>
          <pc:docMk/>
          <pc:sldMk cId="1509405602" sldId="729"/>
        </pc:sldMkLst>
      </pc:sldChg>
      <pc:sldChg chg="modSp del mod">
        <pc:chgData name="Snigdha Sen" userId="62ff6c0a-80c4-44cf-898f-8a6ba91679bf" providerId="ADAL" clId="{B9037A7B-8F22-424B-9714-B7CE2B7C1DA4}" dt="2023-07-31T10:53:20.811" v="509" actId="47"/>
        <pc:sldMkLst>
          <pc:docMk/>
          <pc:sldMk cId="2494765564" sldId="738"/>
        </pc:sldMkLst>
        <pc:spChg chg="mod">
          <ac:chgData name="Snigdha Sen" userId="62ff6c0a-80c4-44cf-898f-8a6ba91679bf" providerId="ADAL" clId="{B9037A7B-8F22-424B-9714-B7CE2B7C1DA4}" dt="2023-07-31T06:22:40.800" v="58" actId="6549"/>
          <ac:spMkLst>
            <pc:docMk/>
            <pc:sldMk cId="2494765564" sldId="738"/>
            <ac:spMk id="3" creationId="{092A223C-BC21-4E27-830C-92ED6D2483A6}"/>
          </ac:spMkLst>
        </pc:spChg>
      </pc:sldChg>
      <pc:sldChg chg="del">
        <pc:chgData name="Snigdha Sen" userId="62ff6c0a-80c4-44cf-898f-8a6ba91679bf" providerId="ADAL" clId="{B9037A7B-8F22-424B-9714-B7CE2B7C1DA4}" dt="2023-07-31T10:53:21.789" v="510" actId="47"/>
        <pc:sldMkLst>
          <pc:docMk/>
          <pc:sldMk cId="235954595" sldId="739"/>
        </pc:sldMkLst>
      </pc:sldChg>
      <pc:sldChg chg="del">
        <pc:chgData name="Snigdha Sen" userId="62ff6c0a-80c4-44cf-898f-8a6ba91679bf" providerId="ADAL" clId="{B9037A7B-8F22-424B-9714-B7CE2B7C1DA4}" dt="2023-07-31T10:53:22.351" v="511" actId="47"/>
        <pc:sldMkLst>
          <pc:docMk/>
          <pc:sldMk cId="3412854008" sldId="740"/>
        </pc:sldMkLst>
      </pc:sldChg>
      <pc:sldChg chg="del">
        <pc:chgData name="Snigdha Sen" userId="62ff6c0a-80c4-44cf-898f-8a6ba91679bf" providerId="ADAL" clId="{B9037A7B-8F22-424B-9714-B7CE2B7C1DA4}" dt="2023-07-31T10:53:23.208" v="512" actId="47"/>
        <pc:sldMkLst>
          <pc:docMk/>
          <pc:sldMk cId="3140417912" sldId="741"/>
        </pc:sldMkLst>
      </pc:sldChg>
      <pc:sldChg chg="modSp del mod">
        <pc:chgData name="Snigdha Sen" userId="62ff6c0a-80c4-44cf-898f-8a6ba91679bf" providerId="ADAL" clId="{B9037A7B-8F22-424B-9714-B7CE2B7C1DA4}" dt="2023-07-31T06:19:48.543" v="47" actId="47"/>
        <pc:sldMkLst>
          <pc:docMk/>
          <pc:sldMk cId="1009845366" sldId="774"/>
        </pc:sldMkLst>
        <pc:spChg chg="mod">
          <ac:chgData name="Snigdha Sen" userId="62ff6c0a-80c4-44cf-898f-8a6ba91679bf" providerId="ADAL" clId="{B9037A7B-8F22-424B-9714-B7CE2B7C1DA4}" dt="2023-07-31T05:36:34.183" v="40" actId="1076"/>
          <ac:spMkLst>
            <pc:docMk/>
            <pc:sldMk cId="1009845366" sldId="774"/>
            <ac:spMk id="2" creationId="{3A93F37D-C65B-4DAA-9868-BA6FB297B244}"/>
          </ac:spMkLst>
        </pc:spChg>
        <pc:spChg chg="mod">
          <ac:chgData name="Snigdha Sen" userId="62ff6c0a-80c4-44cf-898f-8a6ba91679bf" providerId="ADAL" clId="{B9037A7B-8F22-424B-9714-B7CE2B7C1DA4}" dt="2023-07-31T06:19:10.989" v="41" actId="6549"/>
          <ac:spMkLst>
            <pc:docMk/>
            <pc:sldMk cId="1009845366" sldId="774"/>
            <ac:spMk id="3" creationId="{14AC6C9C-C56E-4CAE-9775-C6B972D2C9B9}"/>
          </ac:spMkLst>
        </pc:spChg>
      </pc:sldChg>
      <pc:sldChg chg="del">
        <pc:chgData name="Snigdha Sen" userId="62ff6c0a-80c4-44cf-898f-8a6ba91679bf" providerId="ADAL" clId="{B9037A7B-8F22-424B-9714-B7CE2B7C1DA4}" dt="2023-07-31T10:53:24.497" v="513" actId="47"/>
        <pc:sldMkLst>
          <pc:docMk/>
          <pc:sldMk cId="3654683599" sldId="775"/>
        </pc:sldMkLst>
      </pc:sldChg>
      <pc:sldChg chg="del">
        <pc:chgData name="Snigdha Sen" userId="62ff6c0a-80c4-44cf-898f-8a6ba91679bf" providerId="ADAL" clId="{B9037A7B-8F22-424B-9714-B7CE2B7C1DA4}" dt="2023-07-31T10:53:34.358" v="517" actId="47"/>
        <pc:sldMkLst>
          <pc:docMk/>
          <pc:sldMk cId="709749750" sldId="776"/>
        </pc:sldMkLst>
      </pc:sldChg>
      <pc:sldChg chg="del">
        <pc:chgData name="Snigdha Sen" userId="62ff6c0a-80c4-44cf-898f-8a6ba91679bf" providerId="ADAL" clId="{B9037A7B-8F22-424B-9714-B7CE2B7C1DA4}" dt="2023-07-31T10:53:36.421" v="519" actId="47"/>
        <pc:sldMkLst>
          <pc:docMk/>
          <pc:sldMk cId="3137956603" sldId="777"/>
        </pc:sldMkLst>
      </pc:sldChg>
      <pc:sldChg chg="del">
        <pc:chgData name="Snigdha Sen" userId="62ff6c0a-80c4-44cf-898f-8a6ba91679bf" providerId="ADAL" clId="{B9037A7B-8F22-424B-9714-B7CE2B7C1DA4}" dt="2023-07-31T10:53:37.318" v="520" actId="47"/>
        <pc:sldMkLst>
          <pc:docMk/>
          <pc:sldMk cId="678176151" sldId="778"/>
        </pc:sldMkLst>
      </pc:sldChg>
      <pc:sldChg chg="del">
        <pc:chgData name="Snigdha Sen" userId="62ff6c0a-80c4-44cf-898f-8a6ba91679bf" providerId="ADAL" clId="{B9037A7B-8F22-424B-9714-B7CE2B7C1DA4}" dt="2023-07-31T10:53:38.119" v="521" actId="47"/>
        <pc:sldMkLst>
          <pc:docMk/>
          <pc:sldMk cId="298735935" sldId="779"/>
        </pc:sldMkLst>
      </pc:sldChg>
      <pc:sldChg chg="del">
        <pc:chgData name="Snigdha Sen" userId="62ff6c0a-80c4-44cf-898f-8a6ba91679bf" providerId="ADAL" clId="{B9037A7B-8F22-424B-9714-B7CE2B7C1DA4}" dt="2023-07-31T10:53:39.096" v="522" actId="47"/>
        <pc:sldMkLst>
          <pc:docMk/>
          <pc:sldMk cId="2572158132" sldId="780"/>
        </pc:sldMkLst>
      </pc:sldChg>
      <pc:sldChg chg="del">
        <pc:chgData name="Snigdha Sen" userId="62ff6c0a-80c4-44cf-898f-8a6ba91679bf" providerId="ADAL" clId="{B9037A7B-8F22-424B-9714-B7CE2B7C1DA4}" dt="2023-07-31T10:53:40.232" v="523" actId="47"/>
        <pc:sldMkLst>
          <pc:docMk/>
          <pc:sldMk cId="1973102421" sldId="781"/>
        </pc:sldMkLst>
      </pc:sldChg>
      <pc:sldChg chg="del">
        <pc:chgData name="Snigdha Sen" userId="62ff6c0a-80c4-44cf-898f-8a6ba91679bf" providerId="ADAL" clId="{B9037A7B-8F22-424B-9714-B7CE2B7C1DA4}" dt="2023-07-31T10:53:41.055" v="524" actId="47"/>
        <pc:sldMkLst>
          <pc:docMk/>
          <pc:sldMk cId="2830019655" sldId="785"/>
        </pc:sldMkLst>
      </pc:sldChg>
      <pc:sldChg chg="del">
        <pc:chgData name="Snigdha Sen" userId="62ff6c0a-80c4-44cf-898f-8a6ba91679bf" providerId="ADAL" clId="{B9037A7B-8F22-424B-9714-B7CE2B7C1DA4}" dt="2023-07-31T10:53:42.100" v="525" actId="47"/>
        <pc:sldMkLst>
          <pc:docMk/>
          <pc:sldMk cId="2004454522" sldId="789"/>
        </pc:sldMkLst>
      </pc:sldChg>
      <pc:sldChg chg="del">
        <pc:chgData name="Snigdha Sen" userId="62ff6c0a-80c4-44cf-898f-8a6ba91679bf" providerId="ADAL" clId="{B9037A7B-8F22-424B-9714-B7CE2B7C1DA4}" dt="2023-07-31T10:53:43.383" v="526" actId="47"/>
        <pc:sldMkLst>
          <pc:docMk/>
          <pc:sldMk cId="261455522" sldId="790"/>
        </pc:sldMkLst>
      </pc:sldChg>
      <pc:sldChg chg="del">
        <pc:chgData name="Snigdha Sen" userId="62ff6c0a-80c4-44cf-898f-8a6ba91679bf" providerId="ADAL" clId="{B9037A7B-8F22-424B-9714-B7CE2B7C1DA4}" dt="2023-07-31T10:53:44.994" v="527" actId="47"/>
        <pc:sldMkLst>
          <pc:docMk/>
          <pc:sldMk cId="4240362651" sldId="791"/>
        </pc:sldMkLst>
      </pc:sldChg>
      <pc:sldChg chg="del">
        <pc:chgData name="Snigdha Sen" userId="62ff6c0a-80c4-44cf-898f-8a6ba91679bf" providerId="ADAL" clId="{B9037A7B-8F22-424B-9714-B7CE2B7C1DA4}" dt="2023-07-31T10:53:47.860" v="528" actId="47"/>
        <pc:sldMkLst>
          <pc:docMk/>
          <pc:sldMk cId="198897672" sldId="792"/>
        </pc:sldMkLst>
      </pc:sldChg>
      <pc:sldChg chg="del">
        <pc:chgData name="Snigdha Sen" userId="62ff6c0a-80c4-44cf-898f-8a6ba91679bf" providerId="ADAL" clId="{B9037A7B-8F22-424B-9714-B7CE2B7C1DA4}" dt="2023-07-31T10:53:49.045" v="529" actId="47"/>
        <pc:sldMkLst>
          <pc:docMk/>
          <pc:sldMk cId="3964023023" sldId="793"/>
        </pc:sldMkLst>
      </pc:sldChg>
      <pc:sldChg chg="del">
        <pc:chgData name="Snigdha Sen" userId="62ff6c0a-80c4-44cf-898f-8a6ba91679bf" providerId="ADAL" clId="{B9037A7B-8F22-424B-9714-B7CE2B7C1DA4}" dt="2023-07-31T10:53:54.563" v="532" actId="47"/>
        <pc:sldMkLst>
          <pc:docMk/>
          <pc:sldMk cId="4168625440" sldId="795"/>
        </pc:sldMkLst>
      </pc:sldChg>
      <pc:sldChg chg="del">
        <pc:chgData name="Snigdha Sen" userId="62ff6c0a-80c4-44cf-898f-8a6ba91679bf" providerId="ADAL" clId="{B9037A7B-8F22-424B-9714-B7CE2B7C1DA4}" dt="2023-07-31T10:53:50.347" v="530" actId="47"/>
        <pc:sldMkLst>
          <pc:docMk/>
          <pc:sldMk cId="819391298" sldId="796"/>
        </pc:sldMkLst>
      </pc:sldChg>
      <pc:sldChg chg="del">
        <pc:chgData name="Snigdha Sen" userId="62ff6c0a-80c4-44cf-898f-8a6ba91679bf" providerId="ADAL" clId="{B9037A7B-8F22-424B-9714-B7CE2B7C1DA4}" dt="2023-07-31T10:53:57.300" v="533" actId="47"/>
        <pc:sldMkLst>
          <pc:docMk/>
          <pc:sldMk cId="2054362272" sldId="797"/>
        </pc:sldMkLst>
      </pc:sldChg>
      <pc:sldChg chg="del">
        <pc:chgData name="Snigdha Sen" userId="62ff6c0a-80c4-44cf-898f-8a6ba91679bf" providerId="ADAL" clId="{B9037A7B-8F22-424B-9714-B7CE2B7C1DA4}" dt="2023-07-31T10:53:52.498" v="531" actId="47"/>
        <pc:sldMkLst>
          <pc:docMk/>
          <pc:sldMk cId="1397994451" sldId="807"/>
        </pc:sldMkLst>
      </pc:sldChg>
      <pc:sldChg chg="addSp modSp del mod">
        <pc:chgData name="Snigdha Sen" userId="62ff6c0a-80c4-44cf-898f-8a6ba91679bf" providerId="ADAL" clId="{B9037A7B-8F22-424B-9714-B7CE2B7C1DA4}" dt="2023-07-31T10:53:30.075" v="514" actId="47"/>
        <pc:sldMkLst>
          <pc:docMk/>
          <pc:sldMk cId="2555416311" sldId="811"/>
        </pc:sldMkLst>
        <pc:spChg chg="mod">
          <ac:chgData name="Snigdha Sen" userId="62ff6c0a-80c4-44cf-898f-8a6ba91679bf" providerId="ADAL" clId="{B9037A7B-8F22-424B-9714-B7CE2B7C1DA4}" dt="2023-07-31T07:38:15.498" v="270" actId="207"/>
          <ac:spMkLst>
            <pc:docMk/>
            <pc:sldMk cId="2555416311" sldId="811"/>
            <ac:spMk id="2" creationId="{EB850AD8-182B-36FD-4E20-F2FCA09E50A1}"/>
          </ac:spMkLst>
        </pc:spChg>
        <pc:spChg chg="mod">
          <ac:chgData name="Snigdha Sen" userId="62ff6c0a-80c4-44cf-898f-8a6ba91679bf" providerId="ADAL" clId="{B9037A7B-8F22-424B-9714-B7CE2B7C1DA4}" dt="2023-07-31T07:39:27.759" v="280" actId="2711"/>
          <ac:spMkLst>
            <pc:docMk/>
            <pc:sldMk cId="2555416311" sldId="811"/>
            <ac:spMk id="3" creationId="{852E2153-7D01-D4C7-05B7-410CEE43CA31}"/>
          </ac:spMkLst>
        </pc:spChg>
        <pc:picChg chg="add">
          <ac:chgData name="Snigdha Sen" userId="62ff6c0a-80c4-44cf-898f-8a6ba91679bf" providerId="ADAL" clId="{B9037A7B-8F22-424B-9714-B7CE2B7C1DA4}" dt="2023-07-31T07:42:54.196" v="302"/>
          <ac:picMkLst>
            <pc:docMk/>
            <pc:sldMk cId="2555416311" sldId="811"/>
            <ac:picMk id="1026" creationId="{1F4A3ABA-99C8-3347-6C11-149FAEC615BA}"/>
          </ac:picMkLst>
        </pc:picChg>
      </pc:sldChg>
      <pc:sldChg chg="del">
        <pc:chgData name="Snigdha Sen" userId="62ff6c0a-80c4-44cf-898f-8a6ba91679bf" providerId="ADAL" clId="{B9037A7B-8F22-424B-9714-B7CE2B7C1DA4}" dt="2023-07-31T10:52:52.722" v="506" actId="47"/>
        <pc:sldMkLst>
          <pc:docMk/>
          <pc:sldMk cId="760972784" sldId="845"/>
        </pc:sldMkLst>
      </pc:sldChg>
      <pc:sldChg chg="del">
        <pc:chgData name="Snigdha Sen" userId="62ff6c0a-80c4-44cf-898f-8a6ba91679bf" providerId="ADAL" clId="{B9037A7B-8F22-424B-9714-B7CE2B7C1DA4}" dt="2023-07-31T10:52:53.264" v="507" actId="47"/>
        <pc:sldMkLst>
          <pc:docMk/>
          <pc:sldMk cId="370315216" sldId="846"/>
        </pc:sldMkLst>
      </pc:sldChg>
      <pc:sldChg chg="modSp mod">
        <pc:chgData name="Snigdha Sen" userId="62ff6c0a-80c4-44cf-898f-8a6ba91679bf" providerId="ADAL" clId="{B9037A7B-8F22-424B-9714-B7CE2B7C1DA4}" dt="2023-07-31T07:30:35.471" v="207" actId="20577"/>
        <pc:sldMkLst>
          <pc:docMk/>
          <pc:sldMk cId="1094919572" sldId="856"/>
        </pc:sldMkLst>
        <pc:spChg chg="mod">
          <ac:chgData name="Snigdha Sen" userId="62ff6c0a-80c4-44cf-898f-8a6ba91679bf" providerId="ADAL" clId="{B9037A7B-8F22-424B-9714-B7CE2B7C1DA4}" dt="2023-07-31T07:30:35.471" v="207" actId="20577"/>
          <ac:spMkLst>
            <pc:docMk/>
            <pc:sldMk cId="1094919572" sldId="856"/>
            <ac:spMk id="3" creationId="{8F73C2E8-A1F3-2416-BE3C-1CEDB60841CA}"/>
          </ac:spMkLst>
        </pc:spChg>
      </pc:sldChg>
      <pc:sldChg chg="modSp mod">
        <pc:chgData name="Snigdha Sen" userId="62ff6c0a-80c4-44cf-898f-8a6ba91679bf" providerId="ADAL" clId="{B9037A7B-8F22-424B-9714-B7CE2B7C1DA4}" dt="2023-07-31T07:29:50.493" v="151" actId="20577"/>
        <pc:sldMkLst>
          <pc:docMk/>
          <pc:sldMk cId="3042013731" sldId="864"/>
        </pc:sldMkLst>
        <pc:spChg chg="mod">
          <ac:chgData name="Snigdha Sen" userId="62ff6c0a-80c4-44cf-898f-8a6ba91679bf" providerId="ADAL" clId="{B9037A7B-8F22-424B-9714-B7CE2B7C1DA4}" dt="2023-07-31T07:29:50.493" v="151" actId="20577"/>
          <ac:spMkLst>
            <pc:docMk/>
            <pc:sldMk cId="3042013731" sldId="864"/>
            <ac:spMk id="2" creationId="{FCA3A833-2362-20BA-3CEF-C526740BBBE4}"/>
          </ac:spMkLst>
        </pc:spChg>
      </pc:sldChg>
      <pc:sldChg chg="modSp mod">
        <pc:chgData name="Snigdha Sen" userId="62ff6c0a-80c4-44cf-898f-8a6ba91679bf" providerId="ADAL" clId="{B9037A7B-8F22-424B-9714-B7CE2B7C1DA4}" dt="2023-07-31T07:35:27.700" v="253" actId="1076"/>
        <pc:sldMkLst>
          <pc:docMk/>
          <pc:sldMk cId="4159003263" sldId="865"/>
        </pc:sldMkLst>
        <pc:spChg chg="mod">
          <ac:chgData name="Snigdha Sen" userId="62ff6c0a-80c4-44cf-898f-8a6ba91679bf" providerId="ADAL" clId="{B9037A7B-8F22-424B-9714-B7CE2B7C1DA4}" dt="2023-07-31T07:35:21.700" v="251" actId="1076"/>
          <ac:spMkLst>
            <pc:docMk/>
            <pc:sldMk cId="4159003263" sldId="865"/>
            <ac:spMk id="12" creationId="{40C7C0DE-F3AD-B242-35E8-226C110325FA}"/>
          </ac:spMkLst>
        </pc:spChg>
        <pc:spChg chg="mod">
          <ac:chgData name="Snigdha Sen" userId="62ff6c0a-80c4-44cf-898f-8a6ba91679bf" providerId="ADAL" clId="{B9037A7B-8F22-424B-9714-B7CE2B7C1DA4}" dt="2023-07-31T07:35:27.700" v="253" actId="1076"/>
          <ac:spMkLst>
            <pc:docMk/>
            <pc:sldMk cId="4159003263" sldId="865"/>
            <ac:spMk id="13" creationId="{EF1A07D9-4B5D-8CBC-B41D-B3EB66BBABB5}"/>
          </ac:spMkLst>
        </pc:spChg>
        <pc:picChg chg="mod">
          <ac:chgData name="Snigdha Sen" userId="62ff6c0a-80c4-44cf-898f-8a6ba91679bf" providerId="ADAL" clId="{B9037A7B-8F22-424B-9714-B7CE2B7C1DA4}" dt="2023-07-31T07:35:25.212" v="252" actId="1076"/>
          <ac:picMkLst>
            <pc:docMk/>
            <pc:sldMk cId="4159003263" sldId="865"/>
            <ac:picMk id="15" creationId="{FEC5252F-ECB2-2F6D-5182-DDE5E1D6F6A4}"/>
          </ac:picMkLst>
        </pc:picChg>
      </pc:sldChg>
      <pc:sldChg chg="modSp mod">
        <pc:chgData name="Snigdha Sen" userId="62ff6c0a-80c4-44cf-898f-8a6ba91679bf" providerId="ADAL" clId="{B9037A7B-8F22-424B-9714-B7CE2B7C1DA4}" dt="2023-07-31T06:53:48.310" v="65" actId="6549"/>
        <pc:sldMkLst>
          <pc:docMk/>
          <pc:sldMk cId="1830462902" sldId="869"/>
        </pc:sldMkLst>
        <pc:spChg chg="mod">
          <ac:chgData name="Snigdha Sen" userId="62ff6c0a-80c4-44cf-898f-8a6ba91679bf" providerId="ADAL" clId="{B9037A7B-8F22-424B-9714-B7CE2B7C1DA4}" dt="2023-07-31T06:53:48.310" v="65" actId="6549"/>
          <ac:spMkLst>
            <pc:docMk/>
            <pc:sldMk cId="1830462902" sldId="869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B9037A7B-8F22-424B-9714-B7CE2B7C1DA4}" dt="2023-07-31T10:15:41.782" v="323" actId="20577"/>
        <pc:sldMkLst>
          <pc:docMk/>
          <pc:sldMk cId="1328941536" sldId="871"/>
        </pc:sldMkLst>
        <pc:spChg chg="mod">
          <ac:chgData name="Snigdha Sen" userId="62ff6c0a-80c4-44cf-898f-8a6ba91679bf" providerId="ADAL" clId="{B9037A7B-8F22-424B-9714-B7CE2B7C1DA4}" dt="2023-07-31T10:15:41.782" v="323" actId="20577"/>
          <ac:spMkLst>
            <pc:docMk/>
            <pc:sldMk cId="1328941536" sldId="871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B9037A7B-8F22-424B-9714-B7CE2B7C1DA4}" dt="2023-07-31T10:16:12.516" v="325" actId="20577"/>
        <pc:sldMkLst>
          <pc:docMk/>
          <pc:sldMk cId="3342977852" sldId="874"/>
        </pc:sldMkLst>
        <pc:spChg chg="mod">
          <ac:chgData name="Snigdha Sen" userId="62ff6c0a-80c4-44cf-898f-8a6ba91679bf" providerId="ADAL" clId="{B9037A7B-8F22-424B-9714-B7CE2B7C1DA4}" dt="2023-07-31T10:16:12.516" v="325" actId="20577"/>
          <ac:spMkLst>
            <pc:docMk/>
            <pc:sldMk cId="3342977852" sldId="874"/>
            <ac:spMk id="6" creationId="{EBA46933-B1F3-6C42-09FE-ED7EBBBBD0C5}"/>
          </ac:spMkLst>
        </pc:spChg>
        <pc:spChg chg="mod">
          <ac:chgData name="Snigdha Sen" userId="62ff6c0a-80c4-44cf-898f-8a6ba91679bf" providerId="ADAL" clId="{B9037A7B-8F22-424B-9714-B7CE2B7C1DA4}" dt="2023-07-31T07:06:43.041" v="92" actId="20577"/>
          <ac:spMkLst>
            <pc:docMk/>
            <pc:sldMk cId="3342977852" sldId="874"/>
            <ac:spMk id="7" creationId="{4DEF0141-1FF5-D195-3B14-F0510E2FC940}"/>
          </ac:spMkLst>
        </pc:spChg>
      </pc:sldChg>
      <pc:sldChg chg="delSp del mod">
        <pc:chgData name="Snigdha Sen" userId="62ff6c0a-80c4-44cf-898f-8a6ba91679bf" providerId="ADAL" clId="{B9037A7B-8F22-424B-9714-B7CE2B7C1DA4}" dt="2023-07-31T10:17:04.720" v="327" actId="47"/>
        <pc:sldMkLst>
          <pc:docMk/>
          <pc:sldMk cId="2848032" sldId="875"/>
        </pc:sldMkLst>
        <pc:spChg chg="del">
          <ac:chgData name="Snigdha Sen" userId="62ff6c0a-80c4-44cf-898f-8a6ba91679bf" providerId="ADAL" clId="{B9037A7B-8F22-424B-9714-B7CE2B7C1DA4}" dt="2023-07-31T10:16:34.552" v="326" actId="478"/>
          <ac:spMkLst>
            <pc:docMk/>
            <pc:sldMk cId="2848032" sldId="875"/>
            <ac:spMk id="6" creationId="{C72E55DA-08B1-44D2-63A1-FDD1A4EF6B09}"/>
          </ac:spMkLst>
        </pc:spChg>
      </pc:sldChg>
      <pc:sldChg chg="addSp modSp mod">
        <pc:chgData name="Snigdha Sen" userId="62ff6c0a-80c4-44cf-898f-8a6ba91679bf" providerId="ADAL" clId="{B9037A7B-8F22-424B-9714-B7CE2B7C1DA4}" dt="2023-07-31T10:38:19.718" v="395" actId="14100"/>
        <pc:sldMkLst>
          <pc:docMk/>
          <pc:sldMk cId="2783123409" sldId="879"/>
        </pc:sldMkLst>
        <pc:spChg chg="mod">
          <ac:chgData name="Snigdha Sen" userId="62ff6c0a-80c4-44cf-898f-8a6ba91679bf" providerId="ADAL" clId="{B9037A7B-8F22-424B-9714-B7CE2B7C1DA4}" dt="2023-07-31T10:27:24.280" v="392" actId="1076"/>
          <ac:spMkLst>
            <pc:docMk/>
            <pc:sldMk cId="2783123409" sldId="879"/>
            <ac:spMk id="3" creationId="{80089DF8-06DE-0E37-E98C-D40BED6B24A7}"/>
          </ac:spMkLst>
        </pc:spChg>
        <pc:spChg chg="mod">
          <ac:chgData name="Snigdha Sen" userId="62ff6c0a-80c4-44cf-898f-8a6ba91679bf" providerId="ADAL" clId="{B9037A7B-8F22-424B-9714-B7CE2B7C1DA4}" dt="2023-07-31T10:27:26.823" v="393" actId="1076"/>
          <ac:spMkLst>
            <pc:docMk/>
            <pc:sldMk cId="2783123409" sldId="879"/>
            <ac:spMk id="5" creationId="{6F8D7CFC-7CDC-179B-E797-8AD8E842B171}"/>
          </ac:spMkLst>
        </pc:spChg>
        <pc:spChg chg="add mod">
          <ac:chgData name="Snigdha Sen" userId="62ff6c0a-80c4-44cf-898f-8a6ba91679bf" providerId="ADAL" clId="{B9037A7B-8F22-424B-9714-B7CE2B7C1DA4}" dt="2023-07-31T10:23:08.119" v="378" actId="20577"/>
          <ac:spMkLst>
            <pc:docMk/>
            <pc:sldMk cId="2783123409" sldId="879"/>
            <ac:spMk id="8" creationId="{78E7D3DC-96F0-B587-A179-171F712F4D2A}"/>
          </ac:spMkLst>
        </pc:spChg>
        <pc:spChg chg="mod">
          <ac:chgData name="Snigdha Sen" userId="62ff6c0a-80c4-44cf-898f-8a6ba91679bf" providerId="ADAL" clId="{B9037A7B-8F22-424B-9714-B7CE2B7C1DA4}" dt="2023-07-31T10:21:53.387" v="360" actId="123"/>
          <ac:spMkLst>
            <pc:docMk/>
            <pc:sldMk cId="2783123409" sldId="879"/>
            <ac:spMk id="10" creationId="{160520A6-BFBE-BD3F-05D4-167177913093}"/>
          </ac:spMkLst>
        </pc:spChg>
        <pc:spChg chg="mod">
          <ac:chgData name="Snigdha Sen" userId="62ff6c0a-80c4-44cf-898f-8a6ba91679bf" providerId="ADAL" clId="{B9037A7B-8F22-424B-9714-B7CE2B7C1DA4}" dt="2023-07-31T10:21:59.823" v="362" actId="1076"/>
          <ac:spMkLst>
            <pc:docMk/>
            <pc:sldMk cId="2783123409" sldId="879"/>
            <ac:spMk id="17" creationId="{069E81C0-78B1-46E2-3B6F-9F84CCC03D32}"/>
          </ac:spMkLst>
        </pc:spChg>
        <pc:spChg chg="mod">
          <ac:chgData name="Snigdha Sen" userId="62ff6c0a-80c4-44cf-898f-8a6ba91679bf" providerId="ADAL" clId="{B9037A7B-8F22-424B-9714-B7CE2B7C1DA4}" dt="2023-07-31T10:26:54.583" v="384" actId="1076"/>
          <ac:spMkLst>
            <pc:docMk/>
            <pc:sldMk cId="2783123409" sldId="879"/>
            <ac:spMk id="20" creationId="{DB90A3FC-58F4-2ACA-52EE-35B485BBF1AA}"/>
          </ac:spMkLst>
        </pc:spChg>
        <pc:graphicFrameChg chg="add mod">
          <ac:chgData name="Snigdha Sen" userId="62ff6c0a-80c4-44cf-898f-8a6ba91679bf" providerId="ADAL" clId="{B9037A7B-8F22-424B-9714-B7CE2B7C1DA4}" dt="2023-07-31T10:22:30.136" v="371" actId="1076"/>
          <ac:graphicFrameMkLst>
            <pc:docMk/>
            <pc:sldMk cId="2783123409" sldId="879"/>
            <ac:graphicFrameMk id="6" creationId="{69497CA5-FBBD-CC86-D03B-900E9579E92F}"/>
          </ac:graphicFrameMkLst>
        </pc:graphicFrameChg>
        <pc:picChg chg="mod">
          <ac:chgData name="Snigdha Sen" userId="62ff6c0a-80c4-44cf-898f-8a6ba91679bf" providerId="ADAL" clId="{B9037A7B-8F22-424B-9714-B7CE2B7C1DA4}" dt="2023-07-31T10:26:46.095" v="380" actId="1076"/>
          <ac:picMkLst>
            <pc:docMk/>
            <pc:sldMk cId="2783123409" sldId="879"/>
            <ac:picMk id="9" creationId="{636DD0EA-5BB8-B657-D949-671ACFDDA3A1}"/>
          </ac:picMkLst>
        </pc:picChg>
        <pc:picChg chg="add mod">
          <ac:chgData name="Snigdha Sen" userId="62ff6c0a-80c4-44cf-898f-8a6ba91679bf" providerId="ADAL" clId="{B9037A7B-8F22-424B-9714-B7CE2B7C1DA4}" dt="2023-07-31T10:38:19.718" v="395" actId="14100"/>
          <ac:picMkLst>
            <pc:docMk/>
            <pc:sldMk cId="2783123409" sldId="879"/>
            <ac:picMk id="11" creationId="{37B4FA04-9740-EE82-2FAD-3F93F8BDFD1C}"/>
          </ac:picMkLst>
        </pc:picChg>
        <pc:picChg chg="mod">
          <ac:chgData name="Snigdha Sen" userId="62ff6c0a-80c4-44cf-898f-8a6ba91679bf" providerId="ADAL" clId="{B9037A7B-8F22-424B-9714-B7CE2B7C1DA4}" dt="2023-07-31T10:26:49.399" v="382" actId="14100"/>
          <ac:picMkLst>
            <pc:docMk/>
            <pc:sldMk cId="2783123409" sldId="879"/>
            <ac:picMk id="16" creationId="{50B4DEDE-AB5E-4DF2-EF1F-636F109EF414}"/>
          </ac:picMkLst>
        </pc:picChg>
        <pc:picChg chg="mod">
          <ac:chgData name="Snigdha Sen" userId="62ff6c0a-80c4-44cf-898f-8a6ba91679bf" providerId="ADAL" clId="{B9037A7B-8F22-424B-9714-B7CE2B7C1DA4}" dt="2023-07-31T10:26:56.336" v="385" actId="14100"/>
          <ac:picMkLst>
            <pc:docMk/>
            <pc:sldMk cId="2783123409" sldId="879"/>
            <ac:picMk id="19" creationId="{9AAC828D-41FB-C999-1DC9-E7FE74EA2A70}"/>
          </ac:picMkLst>
        </pc:picChg>
      </pc:sldChg>
      <pc:sldChg chg="addSp modSp mod">
        <pc:chgData name="Snigdha Sen" userId="62ff6c0a-80c4-44cf-898f-8a6ba91679bf" providerId="ADAL" clId="{B9037A7B-8F22-424B-9714-B7CE2B7C1DA4}" dt="2023-07-31T10:45:47.509" v="455" actId="313"/>
        <pc:sldMkLst>
          <pc:docMk/>
          <pc:sldMk cId="1560236039" sldId="882"/>
        </pc:sldMkLst>
        <pc:spChg chg="mod">
          <ac:chgData name="Snigdha Sen" userId="62ff6c0a-80c4-44cf-898f-8a6ba91679bf" providerId="ADAL" clId="{B9037A7B-8F22-424B-9714-B7CE2B7C1DA4}" dt="2023-07-31T10:45:47.509" v="455" actId="313"/>
          <ac:spMkLst>
            <pc:docMk/>
            <pc:sldMk cId="1560236039" sldId="882"/>
            <ac:spMk id="11" creationId="{113DA1AA-E87C-507A-469D-CF87D4B0DEAC}"/>
          </ac:spMkLst>
        </pc:spChg>
        <pc:picChg chg="mod">
          <ac:chgData name="Snigdha Sen" userId="62ff6c0a-80c4-44cf-898f-8a6ba91679bf" providerId="ADAL" clId="{B9037A7B-8F22-424B-9714-B7CE2B7C1DA4}" dt="2023-07-31T10:43:16.085" v="424" actId="14100"/>
          <ac:picMkLst>
            <pc:docMk/>
            <pc:sldMk cId="1560236039" sldId="882"/>
            <ac:picMk id="5" creationId="{B96E293D-CA78-B720-D7F8-E7A91B354B1C}"/>
          </ac:picMkLst>
        </pc:picChg>
        <pc:picChg chg="mod">
          <ac:chgData name="Snigdha Sen" userId="62ff6c0a-80c4-44cf-898f-8a6ba91679bf" providerId="ADAL" clId="{B9037A7B-8F22-424B-9714-B7CE2B7C1DA4}" dt="2023-07-31T10:43:10.318" v="421" actId="14100"/>
          <ac:picMkLst>
            <pc:docMk/>
            <pc:sldMk cId="1560236039" sldId="882"/>
            <ac:picMk id="6" creationId="{A47919FB-2FD1-1A41-9203-6A244C8BF50F}"/>
          </ac:picMkLst>
        </pc:picChg>
        <pc:picChg chg="mod">
          <ac:chgData name="Snigdha Sen" userId="62ff6c0a-80c4-44cf-898f-8a6ba91679bf" providerId="ADAL" clId="{B9037A7B-8F22-424B-9714-B7CE2B7C1DA4}" dt="2023-07-31T10:43:12.294" v="422" actId="14100"/>
          <ac:picMkLst>
            <pc:docMk/>
            <pc:sldMk cId="1560236039" sldId="882"/>
            <ac:picMk id="7" creationId="{E0B02F12-CE9E-368E-642B-35F954F4B428}"/>
          </ac:picMkLst>
        </pc:picChg>
        <pc:picChg chg="mod">
          <ac:chgData name="Snigdha Sen" userId="62ff6c0a-80c4-44cf-898f-8a6ba91679bf" providerId="ADAL" clId="{B9037A7B-8F22-424B-9714-B7CE2B7C1DA4}" dt="2023-07-31T10:43:13.959" v="423" actId="14100"/>
          <ac:picMkLst>
            <pc:docMk/>
            <pc:sldMk cId="1560236039" sldId="882"/>
            <ac:picMk id="8" creationId="{C3BBBF10-77B2-5208-51E1-BACA9FE8CA94}"/>
          </ac:picMkLst>
        </pc:picChg>
        <pc:picChg chg="add mod">
          <ac:chgData name="Snigdha Sen" userId="62ff6c0a-80c4-44cf-898f-8a6ba91679bf" providerId="ADAL" clId="{B9037A7B-8F22-424B-9714-B7CE2B7C1DA4}" dt="2023-07-31T10:45:24.277" v="435" actId="1076"/>
          <ac:picMkLst>
            <pc:docMk/>
            <pc:sldMk cId="1560236039" sldId="882"/>
            <ac:picMk id="9" creationId="{54A23266-2626-A908-CC73-87AEC9ADAF49}"/>
          </ac:picMkLst>
        </pc:picChg>
        <pc:picChg chg="add mod">
          <ac:chgData name="Snigdha Sen" userId="62ff6c0a-80c4-44cf-898f-8a6ba91679bf" providerId="ADAL" clId="{B9037A7B-8F22-424B-9714-B7CE2B7C1DA4}" dt="2023-07-31T10:45:26.758" v="436" actId="1076"/>
          <ac:picMkLst>
            <pc:docMk/>
            <pc:sldMk cId="1560236039" sldId="882"/>
            <ac:picMk id="10" creationId="{DF2B5CFB-B252-361A-9BED-0C51BB67B2FF}"/>
          </ac:picMkLst>
        </pc:picChg>
      </pc:sldChg>
      <pc:sldChg chg="modSp mod">
        <pc:chgData name="Snigdha Sen" userId="62ff6c0a-80c4-44cf-898f-8a6ba91679bf" providerId="ADAL" clId="{B9037A7B-8F22-424B-9714-B7CE2B7C1DA4}" dt="2023-07-31T09:15:01.963" v="307" actId="1036"/>
        <pc:sldMkLst>
          <pc:docMk/>
          <pc:sldMk cId="3069348449" sldId="883"/>
        </pc:sldMkLst>
        <pc:picChg chg="mod">
          <ac:chgData name="Snigdha Sen" userId="62ff6c0a-80c4-44cf-898f-8a6ba91679bf" providerId="ADAL" clId="{B9037A7B-8F22-424B-9714-B7CE2B7C1DA4}" dt="2023-07-31T09:15:01.963" v="307" actId="1036"/>
          <ac:picMkLst>
            <pc:docMk/>
            <pc:sldMk cId="3069348449" sldId="883"/>
            <ac:picMk id="3" creationId="{D14912C7-14A4-E672-8C36-F4EFF457E477}"/>
          </ac:picMkLst>
        </pc:picChg>
      </pc:sldChg>
      <pc:sldChg chg="delSp del mod">
        <pc:chgData name="Snigdha Sen" userId="62ff6c0a-80c4-44cf-898f-8a6ba91679bf" providerId="ADAL" clId="{B9037A7B-8F22-424B-9714-B7CE2B7C1DA4}" dt="2023-07-31T10:19:21.374" v="329" actId="47"/>
        <pc:sldMkLst>
          <pc:docMk/>
          <pc:sldMk cId="2863613452" sldId="914"/>
        </pc:sldMkLst>
        <pc:picChg chg="del">
          <ac:chgData name="Snigdha Sen" userId="62ff6c0a-80c4-44cf-898f-8a6ba91679bf" providerId="ADAL" clId="{B9037A7B-8F22-424B-9714-B7CE2B7C1DA4}" dt="2023-07-31T10:19:16.803" v="328" actId="21"/>
          <ac:picMkLst>
            <pc:docMk/>
            <pc:sldMk cId="2863613452" sldId="914"/>
            <ac:picMk id="10" creationId="{73D6AD76-F01E-C614-3520-84ABBE1ADCD7}"/>
          </ac:picMkLst>
        </pc:picChg>
      </pc:sldChg>
      <pc:sldChg chg="delSp modSp mod">
        <pc:chgData name="Snigdha Sen" userId="62ff6c0a-80c4-44cf-898f-8a6ba91679bf" providerId="ADAL" clId="{B9037A7B-8F22-424B-9714-B7CE2B7C1DA4}" dt="2023-07-31T10:47:42.254" v="465" actId="1076"/>
        <pc:sldMkLst>
          <pc:docMk/>
          <pc:sldMk cId="2541444575" sldId="916"/>
        </pc:sldMkLst>
        <pc:spChg chg="del">
          <ac:chgData name="Snigdha Sen" userId="62ff6c0a-80c4-44cf-898f-8a6ba91679bf" providerId="ADAL" clId="{B9037A7B-8F22-424B-9714-B7CE2B7C1DA4}" dt="2023-07-31T10:47:30.342" v="462" actId="478"/>
          <ac:spMkLst>
            <pc:docMk/>
            <pc:sldMk cId="2541444575" sldId="916"/>
            <ac:spMk id="7" creationId="{E3E28D25-C38B-547B-6FCE-9248D4D6EF1B}"/>
          </ac:spMkLst>
        </pc:spChg>
        <pc:picChg chg="mod">
          <ac:chgData name="Snigdha Sen" userId="62ff6c0a-80c4-44cf-898f-8a6ba91679bf" providerId="ADAL" clId="{B9037A7B-8F22-424B-9714-B7CE2B7C1DA4}" dt="2023-07-31T10:47:39.301" v="464" actId="1076"/>
          <ac:picMkLst>
            <pc:docMk/>
            <pc:sldMk cId="2541444575" sldId="916"/>
            <ac:picMk id="3" creationId="{10EF16E6-5DAA-D590-82BD-4583DC9D5AE8}"/>
          </ac:picMkLst>
        </pc:picChg>
        <pc:picChg chg="mod">
          <ac:chgData name="Snigdha Sen" userId="62ff6c0a-80c4-44cf-898f-8a6ba91679bf" providerId="ADAL" clId="{B9037A7B-8F22-424B-9714-B7CE2B7C1DA4}" dt="2023-07-31T10:47:42.254" v="465" actId="1076"/>
          <ac:picMkLst>
            <pc:docMk/>
            <pc:sldMk cId="2541444575" sldId="916"/>
            <ac:picMk id="6" creationId="{502EC4F4-B303-641C-1948-C9378FF348F8}"/>
          </ac:picMkLst>
        </pc:picChg>
        <pc:picChg chg="del">
          <ac:chgData name="Snigdha Sen" userId="62ff6c0a-80c4-44cf-898f-8a6ba91679bf" providerId="ADAL" clId="{B9037A7B-8F22-424B-9714-B7CE2B7C1DA4}" dt="2023-07-31T10:47:37.168" v="463" actId="478"/>
          <ac:picMkLst>
            <pc:docMk/>
            <pc:sldMk cId="2541444575" sldId="916"/>
            <ac:picMk id="2050" creationId="{9D6B347A-E27C-CE37-448D-CEE7E5EDF8A6}"/>
          </ac:picMkLst>
        </pc:picChg>
      </pc:sldChg>
      <pc:sldChg chg="addSp delSp del mod">
        <pc:chgData name="Snigdha Sen" userId="62ff6c0a-80c4-44cf-898f-8a6ba91679bf" providerId="ADAL" clId="{B9037A7B-8F22-424B-9714-B7CE2B7C1DA4}" dt="2023-07-31T10:51:18.181" v="499" actId="2696"/>
        <pc:sldMkLst>
          <pc:docMk/>
          <pc:sldMk cId="2052327246" sldId="923"/>
        </pc:sldMkLst>
        <pc:picChg chg="del">
          <ac:chgData name="Snigdha Sen" userId="62ff6c0a-80c4-44cf-898f-8a6ba91679bf" providerId="ADAL" clId="{B9037A7B-8F22-424B-9714-B7CE2B7C1DA4}" dt="2023-07-31T10:50:17.027" v="489" actId="21"/>
          <ac:picMkLst>
            <pc:docMk/>
            <pc:sldMk cId="2052327246" sldId="923"/>
            <ac:picMk id="6" creationId="{AF256F7B-861B-45D0-185C-FB42F5571AF9}"/>
          </ac:picMkLst>
        </pc:picChg>
        <pc:picChg chg="add del">
          <ac:chgData name="Snigdha Sen" userId="62ff6c0a-80c4-44cf-898f-8a6ba91679bf" providerId="ADAL" clId="{B9037A7B-8F22-424B-9714-B7CE2B7C1DA4}" dt="2023-07-31T10:48:50.816" v="481" actId="478"/>
          <ac:picMkLst>
            <pc:docMk/>
            <pc:sldMk cId="2052327246" sldId="923"/>
            <ac:picMk id="10" creationId="{BCEF01B3-3C24-4E92-0A82-26EA063A7A57}"/>
          </ac:picMkLst>
        </pc:picChg>
        <pc:picChg chg="del">
          <ac:chgData name="Snigdha Sen" userId="62ff6c0a-80c4-44cf-898f-8a6ba91679bf" providerId="ADAL" clId="{B9037A7B-8F22-424B-9714-B7CE2B7C1DA4}" dt="2023-07-31T10:49:55.970" v="486" actId="21"/>
          <ac:picMkLst>
            <pc:docMk/>
            <pc:sldMk cId="2052327246" sldId="923"/>
            <ac:picMk id="14" creationId="{45085F50-45BF-9579-C051-3DD11025E66B}"/>
          </ac:picMkLst>
        </pc:picChg>
        <pc:picChg chg="add del">
          <ac:chgData name="Snigdha Sen" userId="62ff6c0a-80c4-44cf-898f-8a6ba91679bf" providerId="ADAL" clId="{B9037A7B-8F22-424B-9714-B7CE2B7C1DA4}" dt="2023-07-31T10:48:47.807" v="476" actId="21"/>
          <ac:picMkLst>
            <pc:docMk/>
            <pc:sldMk cId="2052327246" sldId="923"/>
            <ac:picMk id="16" creationId="{37D3681C-3801-D8CC-9409-9DAF9466564F}"/>
          </ac:picMkLst>
        </pc:picChg>
      </pc:sldChg>
      <pc:sldChg chg="addSp delSp modSp del mod">
        <pc:chgData name="Snigdha Sen" userId="62ff6c0a-80c4-44cf-898f-8a6ba91679bf" providerId="ADAL" clId="{B9037A7B-8F22-424B-9714-B7CE2B7C1DA4}" dt="2023-07-31T10:37:09.424" v="394" actId="47"/>
        <pc:sldMkLst>
          <pc:docMk/>
          <pc:sldMk cId="1550064443" sldId="937"/>
        </pc:sldMkLst>
        <pc:spChg chg="mod">
          <ac:chgData name="Snigdha Sen" userId="62ff6c0a-80c4-44cf-898f-8a6ba91679bf" providerId="ADAL" clId="{B9037A7B-8F22-424B-9714-B7CE2B7C1DA4}" dt="2023-07-31T10:22:38.167" v="372" actId="21"/>
          <ac:spMkLst>
            <pc:docMk/>
            <pc:sldMk cId="1550064443" sldId="937"/>
            <ac:spMk id="9" creationId="{A49B865D-4918-15CD-FEBD-62C2292858B5}"/>
          </ac:spMkLst>
        </pc:spChg>
        <pc:spChg chg="del">
          <ac:chgData name="Snigdha Sen" userId="62ff6c0a-80c4-44cf-898f-8a6ba91679bf" providerId="ADAL" clId="{B9037A7B-8F22-424B-9714-B7CE2B7C1DA4}" dt="2023-07-31T10:20:09.833" v="339" actId="478"/>
          <ac:spMkLst>
            <pc:docMk/>
            <pc:sldMk cId="1550064443" sldId="937"/>
            <ac:spMk id="12" creationId="{0F7DC5CC-C5AD-A833-6920-5E8DBB4FDC50}"/>
          </ac:spMkLst>
        </pc:spChg>
        <pc:graphicFrameChg chg="del">
          <ac:chgData name="Snigdha Sen" userId="62ff6c0a-80c4-44cf-898f-8a6ba91679bf" providerId="ADAL" clId="{B9037A7B-8F22-424B-9714-B7CE2B7C1DA4}" dt="2023-07-31T10:20:01.107" v="338" actId="478"/>
          <ac:graphicFrameMkLst>
            <pc:docMk/>
            <pc:sldMk cId="1550064443" sldId="937"/>
            <ac:graphicFrameMk id="5" creationId="{FD5757AA-AD67-8D6F-8F01-EC53DFE2C3C3}"/>
          </ac:graphicFrameMkLst>
        </pc:graphicFrameChg>
        <pc:graphicFrameChg chg="del mod modGraphic">
          <ac:chgData name="Snigdha Sen" userId="62ff6c0a-80c4-44cf-898f-8a6ba91679bf" providerId="ADAL" clId="{B9037A7B-8F22-424B-9714-B7CE2B7C1DA4}" dt="2023-07-31T10:21:21.723" v="353" actId="21"/>
          <ac:graphicFrameMkLst>
            <pc:docMk/>
            <pc:sldMk cId="1550064443" sldId="937"/>
            <ac:graphicFrameMk id="6" creationId="{B1220B9F-CCC9-4539-82F8-776128B588DC}"/>
          </ac:graphicFrameMkLst>
        </pc:graphicFrameChg>
        <pc:picChg chg="add del mod">
          <ac:chgData name="Snigdha Sen" userId="62ff6c0a-80c4-44cf-898f-8a6ba91679bf" providerId="ADAL" clId="{B9037A7B-8F22-424B-9714-B7CE2B7C1DA4}" dt="2023-07-31T10:23:11.654" v="379" actId="21"/>
          <ac:picMkLst>
            <pc:docMk/>
            <pc:sldMk cId="1550064443" sldId="937"/>
            <ac:picMk id="3" creationId="{FA4436C6-DD4D-BBBE-D165-71A3AE4FB5F5}"/>
          </ac:picMkLst>
        </pc:picChg>
      </pc:sldChg>
      <pc:sldChg chg="delSp del mod">
        <pc:chgData name="Snigdha Sen" userId="62ff6c0a-80c4-44cf-898f-8a6ba91679bf" providerId="ADAL" clId="{B9037A7B-8F22-424B-9714-B7CE2B7C1DA4}" dt="2023-07-31T10:46:03.993" v="458" actId="47"/>
        <pc:sldMkLst>
          <pc:docMk/>
          <pc:sldMk cId="2185478866" sldId="940"/>
        </pc:sldMkLst>
        <pc:spChg chg="del">
          <ac:chgData name="Snigdha Sen" userId="62ff6c0a-80c4-44cf-898f-8a6ba91679bf" providerId="ADAL" clId="{B9037A7B-8F22-424B-9714-B7CE2B7C1DA4}" dt="2023-07-31T10:42:58.932" v="420" actId="478"/>
          <ac:spMkLst>
            <pc:docMk/>
            <pc:sldMk cId="2185478866" sldId="940"/>
            <ac:spMk id="6" creationId="{4BDC9216-A056-36A5-1EA7-8C367E7D7DFE}"/>
          </ac:spMkLst>
        </pc:spChg>
        <pc:graphicFrameChg chg="del">
          <ac:chgData name="Snigdha Sen" userId="62ff6c0a-80c4-44cf-898f-8a6ba91679bf" providerId="ADAL" clId="{B9037A7B-8F22-424B-9714-B7CE2B7C1DA4}" dt="2023-07-31T08:42:12.028" v="306" actId="478"/>
          <ac:graphicFrameMkLst>
            <pc:docMk/>
            <pc:sldMk cId="2185478866" sldId="940"/>
            <ac:graphicFrameMk id="3" creationId="{066D8D37-A0D4-3C18-6914-BA04900670E4}"/>
          </ac:graphicFrameMkLst>
        </pc:graphicFrameChg>
        <pc:picChg chg="del">
          <ac:chgData name="Snigdha Sen" userId="62ff6c0a-80c4-44cf-898f-8a6ba91679bf" providerId="ADAL" clId="{B9037A7B-8F22-424B-9714-B7CE2B7C1DA4}" dt="2023-07-31T10:43:27.970" v="426" actId="21"/>
          <ac:picMkLst>
            <pc:docMk/>
            <pc:sldMk cId="2185478866" sldId="940"/>
            <ac:picMk id="5" creationId="{B531A281-A224-8E5D-3CFE-CE9E16359ADF}"/>
          </ac:picMkLst>
        </pc:picChg>
        <pc:picChg chg="del">
          <ac:chgData name="Snigdha Sen" userId="62ff6c0a-80c4-44cf-898f-8a6ba91679bf" providerId="ADAL" clId="{B9037A7B-8F22-424B-9714-B7CE2B7C1DA4}" dt="2023-07-31T10:45:54.689" v="456" actId="478"/>
          <ac:picMkLst>
            <pc:docMk/>
            <pc:sldMk cId="2185478866" sldId="940"/>
            <ac:picMk id="1026" creationId="{1A30C178-DA27-5327-5D95-0C812F937958}"/>
          </ac:picMkLst>
        </pc:picChg>
        <pc:picChg chg="del">
          <ac:chgData name="Snigdha Sen" userId="62ff6c0a-80c4-44cf-898f-8a6ba91679bf" providerId="ADAL" clId="{B9037A7B-8F22-424B-9714-B7CE2B7C1DA4}" dt="2023-07-31T10:45:56.737" v="457" actId="478"/>
          <ac:picMkLst>
            <pc:docMk/>
            <pc:sldMk cId="2185478866" sldId="940"/>
            <ac:picMk id="1028" creationId="{BFD407DB-E1CE-A557-32DB-4E2362CB614F}"/>
          </ac:picMkLst>
        </pc:picChg>
        <pc:picChg chg="del">
          <ac:chgData name="Snigdha Sen" userId="62ff6c0a-80c4-44cf-898f-8a6ba91679bf" providerId="ADAL" clId="{B9037A7B-8F22-424B-9714-B7CE2B7C1DA4}" dt="2023-07-31T10:43:27.970" v="426" actId="21"/>
          <ac:picMkLst>
            <pc:docMk/>
            <pc:sldMk cId="2185478866" sldId="940"/>
            <ac:picMk id="1030" creationId="{84C3606B-9E74-A8BB-FB2F-3A248AF03266}"/>
          </ac:picMkLst>
        </pc:picChg>
      </pc:sldChg>
      <pc:sldChg chg="modSp mod">
        <pc:chgData name="Snigdha Sen" userId="62ff6c0a-80c4-44cf-898f-8a6ba91679bf" providerId="ADAL" clId="{B9037A7B-8F22-424B-9714-B7CE2B7C1DA4}" dt="2023-07-31T10:46:25.447" v="459" actId="2165"/>
        <pc:sldMkLst>
          <pc:docMk/>
          <pc:sldMk cId="1461799838" sldId="941"/>
        </pc:sldMkLst>
        <pc:graphicFrameChg chg="modGraphic">
          <ac:chgData name="Snigdha Sen" userId="62ff6c0a-80c4-44cf-898f-8a6ba91679bf" providerId="ADAL" clId="{B9037A7B-8F22-424B-9714-B7CE2B7C1DA4}" dt="2023-07-31T10:46:25.447" v="459" actId="2165"/>
          <ac:graphicFrameMkLst>
            <pc:docMk/>
            <pc:sldMk cId="1461799838" sldId="941"/>
            <ac:graphicFrameMk id="3" creationId="{C3B3909A-CD94-A3C7-4205-BAB17C1E47B6}"/>
          </ac:graphicFrameMkLst>
        </pc:graphicFrameChg>
      </pc:sldChg>
      <pc:sldChg chg="modSp mod">
        <pc:chgData name="Snigdha Sen" userId="62ff6c0a-80c4-44cf-898f-8a6ba91679bf" providerId="ADAL" clId="{B9037A7B-8F22-424B-9714-B7CE2B7C1DA4}" dt="2023-07-31T10:40:31.685" v="397" actId="2165"/>
        <pc:sldMkLst>
          <pc:docMk/>
          <pc:sldMk cId="2237078181" sldId="942"/>
        </pc:sldMkLst>
        <pc:graphicFrameChg chg="modGraphic">
          <ac:chgData name="Snigdha Sen" userId="62ff6c0a-80c4-44cf-898f-8a6ba91679bf" providerId="ADAL" clId="{B9037A7B-8F22-424B-9714-B7CE2B7C1DA4}" dt="2023-07-31T10:40:31.685" v="397" actId="2165"/>
          <ac:graphicFrameMkLst>
            <pc:docMk/>
            <pc:sldMk cId="2237078181" sldId="942"/>
            <ac:graphicFrameMk id="6" creationId="{C8959D7E-7F04-0F70-63F4-A9458A3263D9}"/>
          </ac:graphicFrameMkLst>
        </pc:graphicFrameChg>
      </pc:sldChg>
      <pc:sldChg chg="modSp mod">
        <pc:chgData name="Snigdha Sen" userId="62ff6c0a-80c4-44cf-898f-8a6ba91679bf" providerId="ADAL" clId="{B9037A7B-8F22-424B-9714-B7CE2B7C1DA4}" dt="2023-07-31T10:47:02.277" v="461" actId="1076"/>
        <pc:sldMkLst>
          <pc:docMk/>
          <pc:sldMk cId="889717671" sldId="951"/>
        </pc:sldMkLst>
        <pc:spChg chg="mod">
          <ac:chgData name="Snigdha Sen" userId="62ff6c0a-80c4-44cf-898f-8a6ba91679bf" providerId="ADAL" clId="{B9037A7B-8F22-424B-9714-B7CE2B7C1DA4}" dt="2023-07-31T10:47:02.277" v="461" actId="1076"/>
          <ac:spMkLst>
            <pc:docMk/>
            <pc:sldMk cId="889717671" sldId="951"/>
            <ac:spMk id="8" creationId="{025CE88E-112A-ABFB-5EBD-D869A03F107D}"/>
          </ac:spMkLst>
        </pc:spChg>
        <pc:graphicFrameChg chg="modGraphic">
          <ac:chgData name="Snigdha Sen" userId="62ff6c0a-80c4-44cf-898f-8a6ba91679bf" providerId="ADAL" clId="{B9037A7B-8F22-424B-9714-B7CE2B7C1DA4}" dt="2023-07-31T10:46:58.895" v="460" actId="2165"/>
          <ac:graphicFrameMkLst>
            <pc:docMk/>
            <pc:sldMk cId="889717671" sldId="951"/>
            <ac:graphicFrameMk id="5" creationId="{B3D00A58-6574-B9D2-FFB9-6EB46C0D0AE1}"/>
          </ac:graphicFrameMkLst>
        </pc:graphicFrameChg>
      </pc:sldChg>
      <pc:sldChg chg="del">
        <pc:chgData name="Snigdha Sen" userId="62ff6c0a-80c4-44cf-898f-8a6ba91679bf" providerId="ADAL" clId="{B9037A7B-8F22-424B-9714-B7CE2B7C1DA4}" dt="2023-07-31T10:52:58.243" v="508" actId="47"/>
        <pc:sldMkLst>
          <pc:docMk/>
          <pc:sldMk cId="3042533102" sldId="959"/>
        </pc:sldMkLst>
      </pc:sldChg>
      <pc:sldChg chg="del">
        <pc:chgData name="Snigdha Sen" userId="62ff6c0a-80c4-44cf-898f-8a6ba91679bf" providerId="ADAL" clId="{B9037A7B-8F22-424B-9714-B7CE2B7C1DA4}" dt="2023-07-31T10:53:31.424" v="515" actId="47"/>
        <pc:sldMkLst>
          <pc:docMk/>
          <pc:sldMk cId="1517813915" sldId="962"/>
        </pc:sldMkLst>
      </pc:sldChg>
      <pc:sldChg chg="del">
        <pc:chgData name="Snigdha Sen" userId="62ff6c0a-80c4-44cf-898f-8a6ba91679bf" providerId="ADAL" clId="{B9037A7B-8F22-424B-9714-B7CE2B7C1DA4}" dt="2023-07-31T10:53:33.452" v="516" actId="47"/>
        <pc:sldMkLst>
          <pc:docMk/>
          <pc:sldMk cId="1292564769" sldId="963"/>
        </pc:sldMkLst>
      </pc:sldChg>
      <pc:sldChg chg="modSp mod">
        <pc:chgData name="Snigdha Sen" userId="62ff6c0a-80c4-44cf-898f-8a6ba91679bf" providerId="ADAL" clId="{B9037A7B-8F22-424B-9714-B7CE2B7C1DA4}" dt="2023-07-31T07:59:22.668" v="304" actId="20577"/>
        <pc:sldMkLst>
          <pc:docMk/>
          <pc:sldMk cId="3455418193" sldId="964"/>
        </pc:sldMkLst>
        <pc:spChg chg="mod">
          <ac:chgData name="Snigdha Sen" userId="62ff6c0a-80c4-44cf-898f-8a6ba91679bf" providerId="ADAL" clId="{B9037A7B-8F22-424B-9714-B7CE2B7C1DA4}" dt="2023-07-31T07:59:22.668" v="304" actId="20577"/>
          <ac:spMkLst>
            <pc:docMk/>
            <pc:sldMk cId="3455418193" sldId="964"/>
            <ac:spMk id="5" creationId="{C8C07B99-0F63-BFC7-A55C-8AF45CC366A0}"/>
          </ac:spMkLst>
        </pc:spChg>
      </pc:sldChg>
      <pc:sldChg chg="del">
        <pc:chgData name="Snigdha Sen" userId="62ff6c0a-80c4-44cf-898f-8a6ba91679bf" providerId="ADAL" clId="{B9037A7B-8F22-424B-9714-B7CE2B7C1DA4}" dt="2023-07-31T10:53:35.234" v="518" actId="47"/>
        <pc:sldMkLst>
          <pc:docMk/>
          <pc:sldMk cId="1875514468" sldId="965"/>
        </pc:sldMkLst>
      </pc:sldChg>
      <pc:sldChg chg="addSp delSp modSp mod">
        <pc:chgData name="Snigdha Sen" userId="62ff6c0a-80c4-44cf-898f-8a6ba91679bf" providerId="ADAL" clId="{B9037A7B-8F22-424B-9714-B7CE2B7C1DA4}" dt="2023-07-31T10:51:12.366" v="498" actId="1076"/>
        <pc:sldMkLst>
          <pc:docMk/>
          <pc:sldMk cId="225832696" sldId="974"/>
        </pc:sldMkLst>
        <pc:graphicFrameChg chg="mod modGraphic">
          <ac:chgData name="Snigdha Sen" userId="62ff6c0a-80c4-44cf-898f-8a6ba91679bf" providerId="ADAL" clId="{B9037A7B-8F22-424B-9714-B7CE2B7C1DA4}" dt="2023-07-31T10:51:12.366" v="498" actId="1076"/>
          <ac:graphicFrameMkLst>
            <pc:docMk/>
            <pc:sldMk cId="225832696" sldId="974"/>
            <ac:graphicFrameMk id="18" creationId="{4420AABF-1C9A-5ABC-6567-858243634EBA}"/>
          </ac:graphicFrameMkLst>
        </pc:graphicFrameChg>
        <pc:picChg chg="add del mod">
          <ac:chgData name="Snigdha Sen" userId="62ff6c0a-80c4-44cf-898f-8a6ba91679bf" providerId="ADAL" clId="{B9037A7B-8F22-424B-9714-B7CE2B7C1DA4}" dt="2023-07-31T10:48:47.296" v="475"/>
          <ac:picMkLst>
            <pc:docMk/>
            <pc:sldMk cId="225832696" sldId="974"/>
            <ac:picMk id="3" creationId="{0C90A41D-8F39-C2F4-D69E-FDE3696BF553}"/>
          </ac:picMkLst>
        </pc:picChg>
        <pc:picChg chg="add mod">
          <ac:chgData name="Snigdha Sen" userId="62ff6c0a-80c4-44cf-898f-8a6ba91679bf" providerId="ADAL" clId="{B9037A7B-8F22-424B-9714-B7CE2B7C1DA4}" dt="2023-07-31T10:50:34.837" v="496" actId="1076"/>
          <ac:picMkLst>
            <pc:docMk/>
            <pc:sldMk cId="225832696" sldId="974"/>
            <ac:picMk id="5" creationId="{51EA73A1-51B4-1E07-D18F-F8D84BC2C89C}"/>
          </ac:picMkLst>
        </pc:picChg>
        <pc:picChg chg="add mod">
          <ac:chgData name="Snigdha Sen" userId="62ff6c0a-80c4-44cf-898f-8a6ba91679bf" providerId="ADAL" clId="{B9037A7B-8F22-424B-9714-B7CE2B7C1DA4}" dt="2023-07-31T10:50:27.542" v="494" actId="1076"/>
          <ac:picMkLst>
            <pc:docMk/>
            <pc:sldMk cId="225832696" sldId="974"/>
            <ac:picMk id="6" creationId="{24B92EFF-2172-EDC7-126D-450158F12C3D}"/>
          </ac:picMkLst>
        </pc:picChg>
        <pc:picChg chg="mod">
          <ac:chgData name="Snigdha Sen" userId="62ff6c0a-80c4-44cf-898f-8a6ba91679bf" providerId="ADAL" clId="{B9037A7B-8F22-424B-9714-B7CE2B7C1DA4}" dt="2023-07-31T10:49:46.837" v="484" actId="1076"/>
          <ac:picMkLst>
            <pc:docMk/>
            <pc:sldMk cId="225832696" sldId="974"/>
            <ac:picMk id="20" creationId="{9EEFE42D-1EA0-66D8-1D7E-669BBDFE1A46}"/>
          </ac:picMkLst>
        </pc:picChg>
        <pc:picChg chg="mod">
          <ac:chgData name="Snigdha Sen" userId="62ff6c0a-80c4-44cf-898f-8a6ba91679bf" providerId="ADAL" clId="{B9037A7B-8F22-424B-9714-B7CE2B7C1DA4}" dt="2023-07-31T10:49:48.917" v="485" actId="1076"/>
          <ac:picMkLst>
            <pc:docMk/>
            <pc:sldMk cId="225832696" sldId="974"/>
            <ac:picMk id="22" creationId="{5EB59BD2-782B-505C-6975-94E9D2D910B0}"/>
          </ac:picMkLst>
        </pc:picChg>
      </pc:sldChg>
      <pc:sldChg chg="delSp modSp mod">
        <pc:chgData name="Snigdha Sen" userId="62ff6c0a-80c4-44cf-898f-8a6ba91679bf" providerId="ADAL" clId="{B9037A7B-8F22-424B-9714-B7CE2B7C1DA4}" dt="2023-07-31T10:42:40.909" v="419" actId="20577"/>
        <pc:sldMkLst>
          <pc:docMk/>
          <pc:sldMk cId="1720227313" sldId="978"/>
        </pc:sldMkLst>
        <pc:spChg chg="mod">
          <ac:chgData name="Snigdha Sen" userId="62ff6c0a-80c4-44cf-898f-8a6ba91679bf" providerId="ADAL" clId="{B9037A7B-8F22-424B-9714-B7CE2B7C1DA4}" dt="2023-07-31T10:42:40.909" v="419" actId="20577"/>
          <ac:spMkLst>
            <pc:docMk/>
            <pc:sldMk cId="1720227313" sldId="978"/>
            <ac:spMk id="4" creationId="{C1756E0F-4155-C401-A36D-AE47CCA9A0D0}"/>
          </ac:spMkLst>
        </pc:spChg>
        <pc:spChg chg="del">
          <ac:chgData name="Snigdha Sen" userId="62ff6c0a-80c4-44cf-898f-8a6ba91679bf" providerId="ADAL" clId="{B9037A7B-8F22-424B-9714-B7CE2B7C1DA4}" dt="2023-07-31T08:34:32.344" v="305" actId="478"/>
          <ac:spMkLst>
            <pc:docMk/>
            <pc:sldMk cId="1720227313" sldId="978"/>
            <ac:spMk id="5" creationId="{F32F35C7-79F8-F9E0-A37A-FCB161AB2136}"/>
          </ac:spMkLst>
        </pc:spChg>
        <pc:spChg chg="del">
          <ac:chgData name="Snigdha Sen" userId="62ff6c0a-80c4-44cf-898f-8a6ba91679bf" providerId="ADAL" clId="{B9037A7B-8F22-424B-9714-B7CE2B7C1DA4}" dt="2023-07-31T10:42:24.371" v="399" actId="478"/>
          <ac:spMkLst>
            <pc:docMk/>
            <pc:sldMk cId="1720227313" sldId="978"/>
            <ac:spMk id="6" creationId="{BA46F6FD-8695-4FE9-958E-F7107CE3084F}"/>
          </ac:spMkLst>
        </pc:spChg>
        <pc:graphicFrameChg chg="del">
          <ac:chgData name="Snigdha Sen" userId="62ff6c0a-80c4-44cf-898f-8a6ba91679bf" providerId="ADAL" clId="{B9037A7B-8F22-424B-9714-B7CE2B7C1DA4}" dt="2023-07-31T10:42:21.780" v="398" actId="478"/>
          <ac:graphicFrameMkLst>
            <pc:docMk/>
            <pc:sldMk cId="1720227313" sldId="978"/>
            <ac:graphicFrameMk id="3" creationId="{5812156D-8129-FD26-CAB0-12187118C4C8}"/>
          </ac:graphicFrameMkLst>
        </pc:graphicFrameChg>
      </pc:sldChg>
      <pc:sldChg chg="del">
        <pc:chgData name="Snigdha Sen" userId="62ff6c0a-80c4-44cf-898f-8a6ba91679bf" providerId="ADAL" clId="{B9037A7B-8F22-424B-9714-B7CE2B7C1DA4}" dt="2023-07-31T10:51:45.908" v="501" actId="47"/>
        <pc:sldMkLst>
          <pc:docMk/>
          <pc:sldMk cId="4020656342" sldId="984"/>
        </pc:sldMkLst>
      </pc:sldChg>
      <pc:sldChg chg="modSp mod">
        <pc:chgData name="Snigdha Sen" userId="62ff6c0a-80c4-44cf-898f-8a6ba91679bf" providerId="ADAL" clId="{B9037A7B-8F22-424B-9714-B7CE2B7C1DA4}" dt="2023-07-31T07:40:06.612" v="301" actId="20577"/>
        <pc:sldMkLst>
          <pc:docMk/>
          <pc:sldMk cId="1396411908" sldId="987"/>
        </pc:sldMkLst>
        <pc:spChg chg="mod">
          <ac:chgData name="Snigdha Sen" userId="62ff6c0a-80c4-44cf-898f-8a6ba91679bf" providerId="ADAL" clId="{B9037A7B-8F22-424B-9714-B7CE2B7C1DA4}" dt="2023-07-31T07:40:06.612" v="301" actId="20577"/>
          <ac:spMkLst>
            <pc:docMk/>
            <pc:sldMk cId="1396411908" sldId="987"/>
            <ac:spMk id="4" creationId="{DD64348C-730C-89A4-9F82-23E07A989661}"/>
          </ac:spMkLst>
        </pc:spChg>
      </pc:sldChg>
      <pc:sldChg chg="del">
        <pc:chgData name="Snigdha Sen" userId="62ff6c0a-80c4-44cf-898f-8a6ba91679bf" providerId="ADAL" clId="{B9037A7B-8F22-424B-9714-B7CE2B7C1DA4}" dt="2023-07-31T10:52:17.747" v="504" actId="47"/>
        <pc:sldMkLst>
          <pc:docMk/>
          <pc:sldMk cId="3464401848" sldId="992"/>
        </pc:sldMkLst>
      </pc:sldChg>
      <pc:sldChg chg="del">
        <pc:chgData name="Snigdha Sen" userId="62ff6c0a-80c4-44cf-898f-8a6ba91679bf" providerId="ADAL" clId="{B9037A7B-8F22-424B-9714-B7CE2B7C1DA4}" dt="2023-07-31T10:52:12.016" v="503" actId="47"/>
        <pc:sldMkLst>
          <pc:docMk/>
          <pc:sldMk cId="1642481755" sldId="993"/>
        </pc:sldMkLst>
      </pc:sldChg>
      <pc:sldChg chg="del">
        <pc:chgData name="Snigdha Sen" userId="62ff6c0a-80c4-44cf-898f-8a6ba91679bf" providerId="ADAL" clId="{B9037A7B-8F22-424B-9714-B7CE2B7C1DA4}" dt="2023-07-31T10:51:47.038" v="502" actId="47"/>
        <pc:sldMkLst>
          <pc:docMk/>
          <pc:sldMk cId="4117561441" sldId="994"/>
        </pc:sldMkLst>
      </pc:sldChg>
      <pc:sldChg chg="del">
        <pc:chgData name="Snigdha Sen" userId="62ff6c0a-80c4-44cf-898f-8a6ba91679bf" providerId="ADAL" clId="{B9037A7B-8F22-424B-9714-B7CE2B7C1DA4}" dt="2023-07-31T10:51:44.111" v="500" actId="47"/>
        <pc:sldMkLst>
          <pc:docMk/>
          <pc:sldMk cId="3499639654" sldId="995"/>
        </pc:sldMkLst>
      </pc:sldChg>
      <pc:sldChg chg="del">
        <pc:chgData name="Snigdha Sen" userId="62ff6c0a-80c4-44cf-898f-8a6ba91679bf" providerId="ADAL" clId="{B9037A7B-8F22-424B-9714-B7CE2B7C1DA4}" dt="2023-07-31T10:19:22.568" v="330" actId="47"/>
        <pc:sldMkLst>
          <pc:docMk/>
          <pc:sldMk cId="1596996606" sldId="996"/>
        </pc:sldMkLst>
      </pc:sldChg>
      <pc:sldChg chg="del">
        <pc:chgData name="Snigdha Sen" userId="62ff6c0a-80c4-44cf-898f-8a6ba91679bf" providerId="ADAL" clId="{B9037A7B-8F22-424B-9714-B7CE2B7C1DA4}" dt="2023-07-31T10:19:24.007" v="332" actId="47"/>
        <pc:sldMkLst>
          <pc:docMk/>
          <pc:sldMk cId="3047789020" sldId="997"/>
        </pc:sldMkLst>
      </pc:sldChg>
      <pc:sldChg chg="del">
        <pc:chgData name="Snigdha Sen" userId="62ff6c0a-80c4-44cf-898f-8a6ba91679bf" providerId="ADAL" clId="{B9037A7B-8F22-424B-9714-B7CE2B7C1DA4}" dt="2023-07-31T10:19:24.840" v="333" actId="47"/>
        <pc:sldMkLst>
          <pc:docMk/>
          <pc:sldMk cId="2888584388" sldId="998"/>
        </pc:sldMkLst>
      </pc:sldChg>
      <pc:sldChg chg="del">
        <pc:chgData name="Snigdha Sen" userId="62ff6c0a-80c4-44cf-898f-8a6ba91679bf" providerId="ADAL" clId="{B9037A7B-8F22-424B-9714-B7CE2B7C1DA4}" dt="2023-07-31T10:19:25.656" v="334" actId="47"/>
        <pc:sldMkLst>
          <pc:docMk/>
          <pc:sldMk cId="1481187349" sldId="999"/>
        </pc:sldMkLst>
      </pc:sldChg>
      <pc:sldChg chg="del">
        <pc:chgData name="Snigdha Sen" userId="62ff6c0a-80c4-44cf-898f-8a6ba91679bf" providerId="ADAL" clId="{B9037A7B-8F22-424B-9714-B7CE2B7C1DA4}" dt="2023-07-31T10:38:24.387" v="396" actId="47"/>
        <pc:sldMkLst>
          <pc:docMk/>
          <pc:sldMk cId="2374865582" sldId="1000"/>
        </pc:sldMkLst>
      </pc:sldChg>
      <pc:sldChg chg="del">
        <pc:chgData name="Snigdha Sen" userId="62ff6c0a-80c4-44cf-898f-8a6ba91679bf" providerId="ADAL" clId="{B9037A7B-8F22-424B-9714-B7CE2B7C1DA4}" dt="2023-07-31T10:19:23.430" v="331" actId="47"/>
        <pc:sldMkLst>
          <pc:docMk/>
          <pc:sldMk cId="4235620384" sldId="1001"/>
        </pc:sldMkLst>
      </pc:sldChg>
      <pc:sldChg chg="del">
        <pc:chgData name="Snigdha Sen" userId="62ff6c0a-80c4-44cf-898f-8a6ba91679bf" providerId="ADAL" clId="{B9037A7B-8F22-424B-9714-B7CE2B7C1DA4}" dt="2023-07-31T10:53:58.558" v="534" actId="47"/>
        <pc:sldMkLst>
          <pc:docMk/>
          <pc:sldMk cId="2882184350" sldId="1002"/>
        </pc:sldMkLst>
      </pc:sldChg>
      <pc:sldChg chg="addSp delSp modSp add mod">
        <pc:chgData name="Snigdha Sen" userId="62ff6c0a-80c4-44cf-898f-8a6ba91679bf" providerId="ADAL" clId="{B9037A7B-8F22-424B-9714-B7CE2B7C1DA4}" dt="2023-07-31T06:21:41.022" v="55" actId="27636"/>
        <pc:sldMkLst>
          <pc:docMk/>
          <pc:sldMk cId="16713106" sldId="1004"/>
        </pc:sldMkLst>
        <pc:spChg chg="mod">
          <ac:chgData name="Snigdha Sen" userId="62ff6c0a-80c4-44cf-898f-8a6ba91679bf" providerId="ADAL" clId="{B9037A7B-8F22-424B-9714-B7CE2B7C1DA4}" dt="2023-07-31T06:19:16.819" v="42" actId="1076"/>
          <ac:spMkLst>
            <pc:docMk/>
            <pc:sldMk cId="16713106" sldId="1004"/>
            <ac:spMk id="2" creationId="{3A93F37D-C65B-4DAA-9868-BA6FB297B244}"/>
          </ac:spMkLst>
        </pc:spChg>
        <pc:spChg chg="del mod">
          <ac:chgData name="Snigdha Sen" userId="62ff6c0a-80c4-44cf-898f-8a6ba91679bf" providerId="ADAL" clId="{B9037A7B-8F22-424B-9714-B7CE2B7C1DA4}" dt="2023-07-31T06:19:23.448" v="45" actId="478"/>
          <ac:spMkLst>
            <pc:docMk/>
            <pc:sldMk cId="16713106" sldId="1004"/>
            <ac:spMk id="3" creationId="{14AC6C9C-C56E-4CAE-9775-C6B972D2C9B9}"/>
          </ac:spMkLst>
        </pc:spChg>
        <pc:spChg chg="add mod">
          <ac:chgData name="Snigdha Sen" userId="62ff6c0a-80c4-44cf-898f-8a6ba91679bf" providerId="ADAL" clId="{B9037A7B-8F22-424B-9714-B7CE2B7C1DA4}" dt="2023-07-31T06:21:41.022" v="55" actId="27636"/>
          <ac:spMkLst>
            <pc:docMk/>
            <pc:sldMk cId="16713106" sldId="1004"/>
            <ac:spMk id="5" creationId="{82E30B57-03A7-7888-BBB2-F64180E68013}"/>
          </ac:spMkLst>
        </pc:spChg>
      </pc:sldChg>
      <pc:sldChg chg="modSp add mod">
        <pc:chgData name="Snigdha Sen" userId="62ff6c0a-80c4-44cf-898f-8a6ba91679bf" providerId="ADAL" clId="{B9037A7B-8F22-424B-9714-B7CE2B7C1DA4}" dt="2023-07-31T06:24:18.619" v="63" actId="27636"/>
        <pc:sldMkLst>
          <pc:docMk/>
          <pc:sldMk cId="4188796688" sldId="1005"/>
        </pc:sldMkLst>
        <pc:spChg chg="mod">
          <ac:chgData name="Snigdha Sen" userId="62ff6c0a-80c4-44cf-898f-8a6ba91679bf" providerId="ADAL" clId="{B9037A7B-8F22-424B-9714-B7CE2B7C1DA4}" dt="2023-07-31T06:24:18.619" v="63" actId="27636"/>
          <ac:spMkLst>
            <pc:docMk/>
            <pc:sldMk cId="4188796688" sldId="1005"/>
            <ac:spMk id="5" creationId="{82E30B57-03A7-7888-BBB2-F64180E68013}"/>
          </ac:spMkLst>
        </pc:spChg>
      </pc:sldChg>
      <pc:sldChg chg="modSp add mod">
        <pc:chgData name="Snigdha Sen" userId="62ff6c0a-80c4-44cf-898f-8a6ba91679bf" providerId="ADAL" clId="{B9037A7B-8F22-424B-9714-B7CE2B7C1DA4}" dt="2023-07-31T07:12:15.318" v="103" actId="27636"/>
        <pc:sldMkLst>
          <pc:docMk/>
          <pc:sldMk cId="4164988244" sldId="1006"/>
        </pc:sldMkLst>
        <pc:spChg chg="mod">
          <ac:chgData name="Snigdha Sen" userId="62ff6c0a-80c4-44cf-898f-8a6ba91679bf" providerId="ADAL" clId="{B9037A7B-8F22-424B-9714-B7CE2B7C1DA4}" dt="2023-07-31T07:12:15.318" v="103" actId="27636"/>
          <ac:spMkLst>
            <pc:docMk/>
            <pc:sldMk cId="4164988244" sldId="1006"/>
            <ac:spMk id="5" creationId="{82E30B57-03A7-7888-BBB2-F64180E68013}"/>
          </ac:spMkLst>
        </pc:spChg>
      </pc:sldChg>
      <pc:sldChg chg="modSp add mod">
        <pc:chgData name="Snigdha Sen" userId="62ff6c0a-80c4-44cf-898f-8a6ba91679bf" providerId="ADAL" clId="{B9037A7B-8F22-424B-9714-B7CE2B7C1DA4}" dt="2023-07-31T07:12:37.534" v="107"/>
        <pc:sldMkLst>
          <pc:docMk/>
          <pc:sldMk cId="209457559" sldId="1007"/>
        </pc:sldMkLst>
        <pc:spChg chg="mod">
          <ac:chgData name="Snigdha Sen" userId="62ff6c0a-80c4-44cf-898f-8a6ba91679bf" providerId="ADAL" clId="{B9037A7B-8F22-424B-9714-B7CE2B7C1DA4}" dt="2023-07-31T07:12:37.534" v="107"/>
          <ac:spMkLst>
            <pc:docMk/>
            <pc:sldMk cId="209457559" sldId="1007"/>
            <ac:spMk id="5" creationId="{82E30B57-03A7-7888-BBB2-F64180E68013}"/>
          </ac:spMkLst>
        </pc:spChg>
      </pc:sldChg>
      <pc:sldChg chg="modSp add mod">
        <pc:chgData name="Snigdha Sen" userId="62ff6c0a-80c4-44cf-898f-8a6ba91679bf" providerId="ADAL" clId="{B9037A7B-8F22-424B-9714-B7CE2B7C1DA4}" dt="2023-07-31T07:13:53.207" v="110"/>
        <pc:sldMkLst>
          <pc:docMk/>
          <pc:sldMk cId="3317376342" sldId="1008"/>
        </pc:sldMkLst>
        <pc:spChg chg="mod">
          <ac:chgData name="Snigdha Sen" userId="62ff6c0a-80c4-44cf-898f-8a6ba91679bf" providerId="ADAL" clId="{B9037A7B-8F22-424B-9714-B7CE2B7C1DA4}" dt="2023-07-31T07:13:53.207" v="110"/>
          <ac:spMkLst>
            <pc:docMk/>
            <pc:sldMk cId="3317376342" sldId="1008"/>
            <ac:spMk id="5" creationId="{82E30B57-03A7-7888-BBB2-F64180E68013}"/>
          </ac:spMkLst>
        </pc:spChg>
      </pc:sldChg>
    </pc:docChg>
  </pc:docChgLst>
  <pc:docChgLst>
    <pc:chgData name="Snigdha Sen" userId="S::snigdha.sen@gat.ac.in::62ff6c0a-80c4-44cf-898f-8a6ba91679bf" providerId="AD" clId="Web-{E8B91B7F-4530-FC95-FF82-2C7EF31A88E2}"/>
    <pc:docChg chg="addSld modSld">
      <pc:chgData name="Snigdha Sen" userId="S::snigdha.sen@gat.ac.in::62ff6c0a-80c4-44cf-898f-8a6ba91679bf" providerId="AD" clId="Web-{E8B91B7F-4530-FC95-FF82-2C7EF31A88E2}" dt="2020-12-11T08:49:45.481" v="3"/>
      <pc:docMkLst>
        <pc:docMk/>
      </pc:docMkLst>
      <pc:sldChg chg="modSp">
        <pc:chgData name="Snigdha Sen" userId="S::snigdha.sen@gat.ac.in::62ff6c0a-80c4-44cf-898f-8a6ba91679bf" providerId="AD" clId="Web-{E8B91B7F-4530-FC95-FF82-2C7EF31A88E2}" dt="2020-12-11T08:49:34.230" v="0" actId="20577"/>
        <pc:sldMkLst>
          <pc:docMk/>
          <pc:sldMk cId="112728206" sldId="710"/>
        </pc:sldMkLst>
        <pc:spChg chg="mod">
          <ac:chgData name="Snigdha Sen" userId="S::snigdha.sen@gat.ac.in::62ff6c0a-80c4-44cf-898f-8a6ba91679bf" providerId="AD" clId="Web-{E8B91B7F-4530-FC95-FF82-2C7EF31A88E2}" dt="2020-12-11T08:49:34.230" v="0" actId="20577"/>
          <ac:spMkLst>
            <pc:docMk/>
            <pc:sldMk cId="112728206" sldId="710"/>
            <ac:spMk id="2" creationId="{CB9A9254-0711-463A-9E34-5F5F943BFE37}"/>
          </ac:spMkLst>
        </pc:spChg>
      </pc:sldChg>
      <pc:sldChg chg="new">
        <pc:chgData name="Snigdha Sen" userId="S::snigdha.sen@gat.ac.in::62ff6c0a-80c4-44cf-898f-8a6ba91679bf" providerId="AD" clId="Web-{E8B91B7F-4530-FC95-FF82-2C7EF31A88E2}" dt="2020-12-11T08:49:45.481" v="3"/>
        <pc:sldMkLst>
          <pc:docMk/>
          <pc:sldMk cId="3220338015" sldId="711"/>
        </pc:sldMkLst>
      </pc:sldChg>
    </pc:docChg>
  </pc:docChgLst>
  <pc:docChgLst>
    <pc:chgData name="Snigdha Sen" userId="62ff6c0a-80c4-44cf-898f-8a6ba91679bf" providerId="ADAL" clId="{398C8F48-1830-46BE-AC64-586EC81BA32B}"/>
    <pc:docChg chg="undo custSel addSld delSld modSld">
      <pc:chgData name="Snigdha Sen" userId="62ff6c0a-80c4-44cf-898f-8a6ba91679bf" providerId="ADAL" clId="{398C8F48-1830-46BE-AC64-586EC81BA32B}" dt="2024-01-26T04:43:17.110" v="91" actId="14100"/>
      <pc:docMkLst>
        <pc:docMk/>
      </pc:docMkLst>
      <pc:sldChg chg="modSp mod">
        <pc:chgData name="Snigdha Sen" userId="62ff6c0a-80c4-44cf-898f-8a6ba91679bf" providerId="ADAL" clId="{398C8F48-1830-46BE-AC64-586EC81BA32B}" dt="2024-01-12T01:26:03.759" v="0" actId="6549"/>
        <pc:sldMkLst>
          <pc:docMk/>
          <pc:sldMk cId="4142281988" sldId="347"/>
        </pc:sldMkLst>
        <pc:spChg chg="mod">
          <ac:chgData name="Snigdha Sen" userId="62ff6c0a-80c4-44cf-898f-8a6ba91679bf" providerId="ADAL" clId="{398C8F48-1830-46BE-AC64-586EC81BA32B}" dt="2024-01-12T01:26:03.759" v="0" actId="6549"/>
          <ac:spMkLst>
            <pc:docMk/>
            <pc:sldMk cId="4142281988" sldId="347"/>
            <ac:spMk id="8" creationId="{7F8CB570-D430-8E38-27AA-B6A16B11F35E}"/>
          </ac:spMkLst>
        </pc:spChg>
      </pc:sldChg>
      <pc:sldChg chg="modSp mod">
        <pc:chgData name="Snigdha Sen" userId="62ff6c0a-80c4-44cf-898f-8a6ba91679bf" providerId="ADAL" clId="{398C8F48-1830-46BE-AC64-586EC81BA32B}" dt="2024-01-26T04:43:17.110" v="91" actId="14100"/>
        <pc:sldMkLst>
          <pc:docMk/>
          <pc:sldMk cId="3873735318" sldId="1021"/>
        </pc:sldMkLst>
        <pc:spChg chg="mod">
          <ac:chgData name="Snigdha Sen" userId="62ff6c0a-80c4-44cf-898f-8a6ba91679bf" providerId="ADAL" clId="{398C8F48-1830-46BE-AC64-586EC81BA32B}" dt="2024-01-26T04:42:48.719" v="87" actId="1076"/>
          <ac:spMkLst>
            <pc:docMk/>
            <pc:sldMk cId="3873735318" sldId="1021"/>
            <ac:spMk id="9" creationId="{6FDEC26F-CE6C-2FF5-5614-A7A41F1DE197}"/>
          </ac:spMkLst>
        </pc:spChg>
        <pc:spChg chg="mod">
          <ac:chgData name="Snigdha Sen" userId="62ff6c0a-80c4-44cf-898f-8a6ba91679bf" providerId="ADAL" clId="{398C8F48-1830-46BE-AC64-586EC81BA32B}" dt="2024-01-26T04:42:11.502" v="76" actId="1076"/>
          <ac:spMkLst>
            <pc:docMk/>
            <pc:sldMk cId="3873735318" sldId="1021"/>
            <ac:spMk id="10" creationId="{5D801117-379B-377B-ADD0-28543CEBF875}"/>
          </ac:spMkLst>
        </pc:spChg>
        <pc:spChg chg="mod">
          <ac:chgData name="Snigdha Sen" userId="62ff6c0a-80c4-44cf-898f-8a6ba91679bf" providerId="ADAL" clId="{398C8F48-1830-46BE-AC64-586EC81BA32B}" dt="2024-01-26T04:42:14.993" v="77" actId="1076"/>
          <ac:spMkLst>
            <pc:docMk/>
            <pc:sldMk cId="3873735318" sldId="1021"/>
            <ac:spMk id="11" creationId="{1D86D116-6CFA-5E49-DF55-FC403C991D35}"/>
          </ac:spMkLst>
        </pc:spChg>
        <pc:spChg chg="mod">
          <ac:chgData name="Snigdha Sen" userId="62ff6c0a-80c4-44cf-898f-8a6ba91679bf" providerId="ADAL" clId="{398C8F48-1830-46BE-AC64-586EC81BA32B}" dt="2024-01-26T04:42:23.237" v="80" actId="1076"/>
          <ac:spMkLst>
            <pc:docMk/>
            <pc:sldMk cId="3873735318" sldId="1021"/>
            <ac:spMk id="12" creationId="{F665FE32-FD36-1199-880B-B232AAB616E4}"/>
          </ac:spMkLst>
        </pc:spChg>
        <pc:picChg chg="mod">
          <ac:chgData name="Snigdha Sen" userId="62ff6c0a-80c4-44cf-898f-8a6ba91679bf" providerId="ADAL" clId="{398C8F48-1830-46BE-AC64-586EC81BA32B}" dt="2024-01-26T04:43:17.110" v="91" actId="14100"/>
          <ac:picMkLst>
            <pc:docMk/>
            <pc:sldMk cId="3873735318" sldId="1021"/>
            <ac:picMk id="2" creationId="{B4C1FAB3-8DED-D277-315B-0423540ECC04}"/>
          </ac:picMkLst>
        </pc:picChg>
        <pc:picChg chg="mod">
          <ac:chgData name="Snigdha Sen" userId="62ff6c0a-80c4-44cf-898f-8a6ba91679bf" providerId="ADAL" clId="{398C8F48-1830-46BE-AC64-586EC81BA32B}" dt="2024-01-26T04:42:27.312" v="82" actId="1076"/>
          <ac:picMkLst>
            <pc:docMk/>
            <pc:sldMk cId="3873735318" sldId="1021"/>
            <ac:picMk id="5" creationId="{923B2265-5ABD-2907-0EC1-18704C6B3B57}"/>
          </ac:picMkLst>
        </pc:picChg>
        <pc:picChg chg="mod">
          <ac:chgData name="Snigdha Sen" userId="62ff6c0a-80c4-44cf-898f-8a6ba91679bf" providerId="ADAL" clId="{398C8F48-1830-46BE-AC64-586EC81BA32B}" dt="2024-01-26T04:42:29.757" v="83" actId="1076"/>
          <ac:picMkLst>
            <pc:docMk/>
            <pc:sldMk cId="3873735318" sldId="1021"/>
            <ac:picMk id="6" creationId="{5A9FDB26-1532-172A-CFE4-F9C487B94664}"/>
          </ac:picMkLst>
        </pc:picChg>
        <pc:picChg chg="mod">
          <ac:chgData name="Snigdha Sen" userId="62ff6c0a-80c4-44cf-898f-8a6ba91679bf" providerId="ADAL" clId="{398C8F48-1830-46BE-AC64-586EC81BA32B}" dt="2024-01-26T04:42:37.685" v="86" actId="1076"/>
          <ac:picMkLst>
            <pc:docMk/>
            <pc:sldMk cId="3873735318" sldId="1021"/>
            <ac:picMk id="7" creationId="{BC308211-3B90-7E69-3B49-D0CF45FD7CFC}"/>
          </ac:picMkLst>
        </pc:picChg>
        <pc:picChg chg="mod">
          <ac:chgData name="Snigdha Sen" userId="62ff6c0a-80c4-44cf-898f-8a6ba91679bf" providerId="ADAL" clId="{398C8F48-1830-46BE-AC64-586EC81BA32B}" dt="2024-01-26T04:41:58.324" v="73" actId="1076"/>
          <ac:picMkLst>
            <pc:docMk/>
            <pc:sldMk cId="3873735318" sldId="1021"/>
            <ac:picMk id="8" creationId="{8FBDC87B-20A6-E856-AAE0-E0DABD3C2BC5}"/>
          </ac:picMkLst>
        </pc:picChg>
      </pc:sldChg>
      <pc:sldChg chg="modSp mod">
        <pc:chgData name="Snigdha Sen" userId="62ff6c0a-80c4-44cf-898f-8a6ba91679bf" providerId="ADAL" clId="{398C8F48-1830-46BE-AC64-586EC81BA32B}" dt="2024-01-26T04:37:02.893" v="68" actId="1076"/>
        <pc:sldMkLst>
          <pc:docMk/>
          <pc:sldMk cId="2711995563" sldId="1031"/>
        </pc:sldMkLst>
        <pc:spChg chg="mod">
          <ac:chgData name="Snigdha Sen" userId="62ff6c0a-80c4-44cf-898f-8a6ba91679bf" providerId="ADAL" clId="{398C8F48-1830-46BE-AC64-586EC81BA32B}" dt="2024-01-26T04:35:41.098" v="62" actId="1076"/>
          <ac:spMkLst>
            <pc:docMk/>
            <pc:sldMk cId="2711995563" sldId="1031"/>
            <ac:spMk id="21" creationId="{B8745443-CE1F-D5F5-42AB-9B5B24A94FE8}"/>
          </ac:spMkLst>
        </pc:spChg>
        <pc:spChg chg="mod">
          <ac:chgData name="Snigdha Sen" userId="62ff6c0a-80c4-44cf-898f-8a6ba91679bf" providerId="ADAL" clId="{398C8F48-1830-46BE-AC64-586EC81BA32B}" dt="2024-01-26T04:32:47.609" v="27" actId="403"/>
          <ac:spMkLst>
            <pc:docMk/>
            <pc:sldMk cId="2711995563" sldId="1031"/>
            <ac:spMk id="22" creationId="{163A2CB1-4DA2-0674-D43A-56E15BA54A64}"/>
          </ac:spMkLst>
        </pc:spChg>
        <pc:spChg chg="mod">
          <ac:chgData name="Snigdha Sen" userId="62ff6c0a-80c4-44cf-898f-8a6ba91679bf" providerId="ADAL" clId="{398C8F48-1830-46BE-AC64-586EC81BA32B}" dt="2024-01-26T04:36:17.752" v="64" actId="1076"/>
          <ac:spMkLst>
            <pc:docMk/>
            <pc:sldMk cId="2711995563" sldId="1031"/>
            <ac:spMk id="53" creationId="{E2F338AB-0FA7-F476-53EC-ADF9C04D3473}"/>
          </ac:spMkLst>
        </pc:spChg>
        <pc:spChg chg="mod">
          <ac:chgData name="Snigdha Sen" userId="62ff6c0a-80c4-44cf-898f-8a6ba91679bf" providerId="ADAL" clId="{398C8F48-1830-46BE-AC64-586EC81BA32B}" dt="2024-01-26T04:36:57.709" v="67" actId="1076"/>
          <ac:spMkLst>
            <pc:docMk/>
            <pc:sldMk cId="2711995563" sldId="1031"/>
            <ac:spMk id="57" creationId="{4F6F4468-12BF-BCB2-8256-4226569D3BF4}"/>
          </ac:spMkLst>
        </pc:spChg>
        <pc:spChg chg="mod">
          <ac:chgData name="Snigdha Sen" userId="62ff6c0a-80c4-44cf-898f-8a6ba91679bf" providerId="ADAL" clId="{398C8F48-1830-46BE-AC64-586EC81BA32B}" dt="2024-01-26T04:37:02.893" v="68" actId="1076"/>
          <ac:spMkLst>
            <pc:docMk/>
            <pc:sldMk cId="2711995563" sldId="1031"/>
            <ac:spMk id="58" creationId="{4494FCD4-3A96-3D62-A10C-6E231CAEF178}"/>
          </ac:spMkLst>
        </pc:spChg>
        <pc:spChg chg="mod">
          <ac:chgData name="Snigdha Sen" userId="62ff6c0a-80c4-44cf-898f-8a6ba91679bf" providerId="ADAL" clId="{398C8F48-1830-46BE-AC64-586EC81BA32B}" dt="2024-01-26T04:31:09.469" v="4" actId="1076"/>
          <ac:spMkLst>
            <pc:docMk/>
            <pc:sldMk cId="2711995563" sldId="1031"/>
            <ac:spMk id="61" creationId="{7181E76A-E730-FCA5-F226-012A1A02D32F}"/>
          </ac:spMkLst>
        </pc:spChg>
        <pc:spChg chg="mod">
          <ac:chgData name="Snigdha Sen" userId="62ff6c0a-80c4-44cf-898f-8a6ba91679bf" providerId="ADAL" clId="{398C8F48-1830-46BE-AC64-586EC81BA32B}" dt="2024-01-26T04:35:27.784" v="61" actId="1076"/>
          <ac:spMkLst>
            <pc:docMk/>
            <pc:sldMk cId="2711995563" sldId="1031"/>
            <ac:spMk id="62" creationId="{2C445105-2C56-949A-D7A6-CF772A8C7E69}"/>
          </ac:spMkLst>
        </pc:spChg>
        <pc:spChg chg="mod">
          <ac:chgData name="Snigdha Sen" userId="62ff6c0a-80c4-44cf-898f-8a6ba91679bf" providerId="ADAL" clId="{398C8F48-1830-46BE-AC64-586EC81BA32B}" dt="2024-01-26T04:34:44.843" v="49" actId="1076"/>
          <ac:spMkLst>
            <pc:docMk/>
            <pc:sldMk cId="2711995563" sldId="1031"/>
            <ac:spMk id="64" creationId="{496261A8-833A-A1F0-9FDB-FA4F95307A3F}"/>
          </ac:spMkLst>
        </pc:spChg>
        <pc:spChg chg="mod">
          <ac:chgData name="Snigdha Sen" userId="62ff6c0a-80c4-44cf-898f-8a6ba91679bf" providerId="ADAL" clId="{398C8F48-1830-46BE-AC64-586EC81BA32B}" dt="2024-01-26T04:35:50.062" v="63" actId="14100"/>
          <ac:spMkLst>
            <pc:docMk/>
            <pc:sldMk cId="2711995563" sldId="1031"/>
            <ac:spMk id="65" creationId="{D9CF4520-37A3-CF6B-8CBF-04CDDE1C6E35}"/>
          </ac:spMkLst>
        </pc:spChg>
        <pc:spChg chg="mod">
          <ac:chgData name="Snigdha Sen" userId="62ff6c0a-80c4-44cf-898f-8a6ba91679bf" providerId="ADAL" clId="{398C8F48-1830-46BE-AC64-586EC81BA32B}" dt="2024-01-26T04:35:23.705" v="60" actId="14100"/>
          <ac:spMkLst>
            <pc:docMk/>
            <pc:sldMk cId="2711995563" sldId="1031"/>
            <ac:spMk id="66" creationId="{D81B889A-281F-76F4-DAC9-B3FD5D2476E1}"/>
          </ac:spMkLst>
        </pc:spChg>
        <pc:spChg chg="mod">
          <ac:chgData name="Snigdha Sen" userId="62ff6c0a-80c4-44cf-898f-8a6ba91679bf" providerId="ADAL" clId="{398C8F48-1830-46BE-AC64-586EC81BA32B}" dt="2024-01-26T04:35:13.373" v="57" actId="403"/>
          <ac:spMkLst>
            <pc:docMk/>
            <pc:sldMk cId="2711995563" sldId="1031"/>
            <ac:spMk id="67" creationId="{2168AF28-3CE8-48D3-5734-22F524889586}"/>
          </ac:spMkLst>
        </pc:spChg>
        <pc:spChg chg="mod">
          <ac:chgData name="Snigdha Sen" userId="62ff6c0a-80c4-44cf-898f-8a6ba91679bf" providerId="ADAL" clId="{398C8F48-1830-46BE-AC64-586EC81BA32B}" dt="2024-01-26T04:36:47.557" v="66" actId="20577"/>
          <ac:spMkLst>
            <pc:docMk/>
            <pc:sldMk cId="2711995563" sldId="1031"/>
            <ac:spMk id="68" creationId="{295A90C8-1012-D120-A1BD-B520D7FC82B8}"/>
          </ac:spMkLst>
        </pc:spChg>
        <pc:spChg chg="mod">
          <ac:chgData name="Snigdha Sen" userId="62ff6c0a-80c4-44cf-898f-8a6ba91679bf" providerId="ADAL" clId="{398C8F48-1830-46BE-AC64-586EC81BA32B}" dt="2024-01-26T04:31:47.480" v="13" actId="1076"/>
          <ac:spMkLst>
            <pc:docMk/>
            <pc:sldMk cId="2711995563" sldId="1031"/>
            <ac:spMk id="69" creationId="{ACF7C389-0C85-7C6A-CCD4-75DB50D5BA8F}"/>
          </ac:spMkLst>
        </pc:spChg>
        <pc:spChg chg="mod">
          <ac:chgData name="Snigdha Sen" userId="62ff6c0a-80c4-44cf-898f-8a6ba91679bf" providerId="ADAL" clId="{398C8F48-1830-46BE-AC64-586EC81BA32B}" dt="2024-01-26T04:32:11.378" v="21" actId="1076"/>
          <ac:spMkLst>
            <pc:docMk/>
            <pc:sldMk cId="2711995563" sldId="1031"/>
            <ac:spMk id="70" creationId="{CD8A9D6F-83F6-33AF-06B2-59D9C31D7C3C}"/>
          </ac:spMkLst>
        </pc:spChg>
        <pc:picChg chg="mod">
          <ac:chgData name="Snigdha Sen" userId="62ff6c0a-80c4-44cf-898f-8a6ba91679bf" providerId="ADAL" clId="{398C8F48-1830-46BE-AC64-586EC81BA32B}" dt="2024-01-26T04:30:49.850" v="1" actId="14100"/>
          <ac:picMkLst>
            <pc:docMk/>
            <pc:sldMk cId="2711995563" sldId="1031"/>
            <ac:picMk id="7" creationId="{1D48189F-6455-DD88-5EF2-1878F00EF2BC}"/>
          </ac:picMkLst>
        </pc:picChg>
        <pc:picChg chg="mod">
          <ac:chgData name="Snigdha Sen" userId="62ff6c0a-80c4-44cf-898f-8a6ba91679bf" providerId="ADAL" clId="{398C8F48-1830-46BE-AC64-586EC81BA32B}" dt="2024-01-26T04:33:34.888" v="34" actId="14100"/>
          <ac:picMkLst>
            <pc:docMk/>
            <pc:sldMk cId="2711995563" sldId="1031"/>
            <ac:picMk id="56" creationId="{21D68433-2174-C306-53A6-23734E65D295}"/>
          </ac:picMkLst>
        </pc:picChg>
      </pc:sldChg>
      <pc:sldChg chg="new del">
        <pc:chgData name="Snigdha Sen" userId="62ff6c0a-80c4-44cf-898f-8a6ba91679bf" providerId="ADAL" clId="{398C8F48-1830-46BE-AC64-586EC81BA32B}" dt="2024-01-26T04:43:00.662" v="89" actId="680"/>
        <pc:sldMkLst>
          <pc:docMk/>
          <pc:sldMk cId="1342089583" sldId="1042"/>
        </pc:sldMkLst>
      </pc:sldChg>
    </pc:docChg>
  </pc:docChgLst>
  <pc:docChgLst>
    <pc:chgData name="Snigdha Sen" userId="62ff6c0a-80c4-44cf-898f-8a6ba91679bf" providerId="ADAL" clId="{1D6A99B2-0CC1-4226-BF4A-706C46BAB7D1}"/>
    <pc:docChg chg="undo custSel addSld delSld modSld sldOrd">
      <pc:chgData name="Snigdha Sen" userId="62ff6c0a-80c4-44cf-898f-8a6ba91679bf" providerId="ADAL" clId="{1D6A99B2-0CC1-4226-BF4A-706C46BAB7D1}" dt="2023-08-30T07:28:07.660" v="4495" actId="1076"/>
      <pc:docMkLst>
        <pc:docMk/>
      </pc:docMkLst>
      <pc:sldChg chg="modSp mod">
        <pc:chgData name="Snigdha Sen" userId="62ff6c0a-80c4-44cf-898f-8a6ba91679bf" providerId="ADAL" clId="{1D6A99B2-0CC1-4226-BF4A-706C46BAB7D1}" dt="2023-08-04T02:14:11.912" v="2632" actId="6549"/>
        <pc:sldMkLst>
          <pc:docMk/>
          <pc:sldMk cId="4142281988" sldId="347"/>
        </pc:sldMkLst>
        <pc:spChg chg="mod">
          <ac:chgData name="Snigdha Sen" userId="62ff6c0a-80c4-44cf-898f-8a6ba91679bf" providerId="ADAL" clId="{1D6A99B2-0CC1-4226-BF4A-706C46BAB7D1}" dt="2023-08-04T02:14:11.912" v="2632" actId="6549"/>
          <ac:spMkLst>
            <pc:docMk/>
            <pc:sldMk cId="4142281988" sldId="347"/>
            <ac:spMk id="8" creationId="{7F8CB570-D430-8E38-27AA-B6A16B11F35E}"/>
          </ac:spMkLst>
        </pc:spChg>
        <pc:spChg chg="mod">
          <ac:chgData name="Snigdha Sen" userId="62ff6c0a-80c4-44cf-898f-8a6ba91679bf" providerId="ADAL" clId="{1D6A99B2-0CC1-4226-BF4A-706C46BAB7D1}" dt="2023-08-03T12:33:28.149" v="1369" actId="2"/>
          <ac:spMkLst>
            <pc:docMk/>
            <pc:sldMk cId="4142281988" sldId="347"/>
            <ac:spMk id="10" creationId="{EF87848C-E1F9-A4C4-3992-B5FE11A149BF}"/>
          </ac:spMkLst>
        </pc:spChg>
      </pc:sldChg>
      <pc:sldChg chg="modSp mod">
        <pc:chgData name="Snigdha Sen" userId="62ff6c0a-80c4-44cf-898f-8a6ba91679bf" providerId="ADAL" clId="{1D6A99B2-0CC1-4226-BF4A-706C46BAB7D1}" dt="2023-08-03T23:22:22.760" v="2030" actId="20577"/>
        <pc:sldMkLst>
          <pc:docMk/>
          <pc:sldMk cId="1094919572" sldId="856"/>
        </pc:sldMkLst>
        <pc:spChg chg="mod">
          <ac:chgData name="Snigdha Sen" userId="62ff6c0a-80c4-44cf-898f-8a6ba91679bf" providerId="ADAL" clId="{1D6A99B2-0CC1-4226-BF4A-706C46BAB7D1}" dt="2023-08-03T23:22:22.760" v="2030" actId="20577"/>
          <ac:spMkLst>
            <pc:docMk/>
            <pc:sldMk cId="1094919572" sldId="856"/>
            <ac:spMk id="3" creationId="{8F73C2E8-A1F3-2416-BE3C-1CEDB60841CA}"/>
          </ac:spMkLst>
        </pc:spChg>
      </pc:sldChg>
      <pc:sldChg chg="modSp mod">
        <pc:chgData name="Snigdha Sen" userId="62ff6c0a-80c4-44cf-898f-8a6ba91679bf" providerId="ADAL" clId="{1D6A99B2-0CC1-4226-BF4A-706C46BAB7D1}" dt="2023-08-04T02:04:56.993" v="2618" actId="6549"/>
        <pc:sldMkLst>
          <pc:docMk/>
          <pc:sldMk cId="3042013731" sldId="864"/>
        </pc:sldMkLst>
        <pc:spChg chg="mod">
          <ac:chgData name="Snigdha Sen" userId="62ff6c0a-80c4-44cf-898f-8a6ba91679bf" providerId="ADAL" clId="{1D6A99B2-0CC1-4226-BF4A-706C46BAB7D1}" dt="2023-08-04T02:04:56.993" v="2618" actId="6549"/>
          <ac:spMkLst>
            <pc:docMk/>
            <pc:sldMk cId="3042013731" sldId="864"/>
            <ac:spMk id="7" creationId="{4DEF0141-1FF5-D195-3B14-F0510E2FC940}"/>
          </ac:spMkLst>
        </pc:spChg>
      </pc:sldChg>
      <pc:sldChg chg="delSp modSp mod">
        <pc:chgData name="Snigdha Sen" userId="62ff6c0a-80c4-44cf-898f-8a6ba91679bf" providerId="ADAL" clId="{1D6A99B2-0CC1-4226-BF4A-706C46BAB7D1}" dt="2023-08-03T13:43:37.150" v="1409" actId="114"/>
        <pc:sldMkLst>
          <pc:docMk/>
          <pc:sldMk cId="4159003263" sldId="865"/>
        </pc:sldMkLst>
        <pc:spChg chg="mod">
          <ac:chgData name="Snigdha Sen" userId="62ff6c0a-80c4-44cf-898f-8a6ba91679bf" providerId="ADAL" clId="{1D6A99B2-0CC1-4226-BF4A-706C46BAB7D1}" dt="2023-08-03T04:00:39.078" v="72" actId="1076"/>
          <ac:spMkLst>
            <pc:docMk/>
            <pc:sldMk cId="4159003263" sldId="865"/>
            <ac:spMk id="6" creationId="{C56D7872-D217-BC5A-CF5C-0FCAAFEDED1F}"/>
          </ac:spMkLst>
        </pc:spChg>
        <pc:spChg chg="mod">
          <ac:chgData name="Snigdha Sen" userId="62ff6c0a-80c4-44cf-898f-8a6ba91679bf" providerId="ADAL" clId="{1D6A99B2-0CC1-4226-BF4A-706C46BAB7D1}" dt="2023-08-03T13:43:37.150" v="1409" actId="114"/>
          <ac:spMkLst>
            <pc:docMk/>
            <pc:sldMk cId="4159003263" sldId="865"/>
            <ac:spMk id="12" creationId="{40C7C0DE-F3AD-B242-35E8-226C110325FA}"/>
          </ac:spMkLst>
        </pc:spChg>
        <pc:spChg chg="mod">
          <ac:chgData name="Snigdha Sen" userId="62ff6c0a-80c4-44cf-898f-8a6ba91679bf" providerId="ADAL" clId="{1D6A99B2-0CC1-4226-BF4A-706C46BAB7D1}" dt="2023-08-03T13:27:55.897" v="1395" actId="20577"/>
          <ac:spMkLst>
            <pc:docMk/>
            <pc:sldMk cId="4159003263" sldId="865"/>
            <ac:spMk id="13" creationId="{EF1A07D9-4B5D-8CBC-B41D-B3EB66BBABB5}"/>
          </ac:spMkLst>
        </pc:spChg>
        <pc:picChg chg="del">
          <ac:chgData name="Snigdha Sen" userId="62ff6c0a-80c4-44cf-898f-8a6ba91679bf" providerId="ADAL" clId="{1D6A99B2-0CC1-4226-BF4A-706C46BAB7D1}" dt="2023-08-03T08:58:15.826" v="459" actId="478"/>
          <ac:picMkLst>
            <pc:docMk/>
            <pc:sldMk cId="4159003263" sldId="865"/>
            <ac:picMk id="8" creationId="{197D8B8C-DFF9-DCD2-B011-B88C9B9A8FC9}"/>
          </ac:picMkLst>
        </pc:picChg>
        <pc:picChg chg="mod">
          <ac:chgData name="Snigdha Sen" userId="62ff6c0a-80c4-44cf-898f-8a6ba91679bf" providerId="ADAL" clId="{1D6A99B2-0CC1-4226-BF4A-706C46BAB7D1}" dt="2023-08-03T13:28:01.639" v="1396" actId="1076"/>
          <ac:picMkLst>
            <pc:docMk/>
            <pc:sldMk cId="4159003263" sldId="865"/>
            <ac:picMk id="15" creationId="{FEC5252F-ECB2-2F6D-5182-DDE5E1D6F6A4}"/>
          </ac:picMkLst>
        </pc:picChg>
      </pc:sldChg>
      <pc:sldChg chg="addSp delSp modSp mod">
        <pc:chgData name="Snigdha Sen" userId="62ff6c0a-80c4-44cf-898f-8a6ba91679bf" providerId="ADAL" clId="{1D6A99B2-0CC1-4226-BF4A-706C46BAB7D1}" dt="2023-08-03T12:24:16.107" v="1163" actId="478"/>
        <pc:sldMkLst>
          <pc:docMk/>
          <pc:sldMk cId="530314662" sldId="866"/>
        </pc:sldMkLst>
        <pc:spChg chg="del">
          <ac:chgData name="Snigdha Sen" userId="62ff6c0a-80c4-44cf-898f-8a6ba91679bf" providerId="ADAL" clId="{1D6A99B2-0CC1-4226-BF4A-706C46BAB7D1}" dt="2023-08-03T12:24:06.090" v="1162" actId="478"/>
          <ac:spMkLst>
            <pc:docMk/>
            <pc:sldMk cId="530314662" sldId="866"/>
            <ac:spMk id="3" creationId="{8F73C2E8-A1F3-2416-BE3C-1CEDB60841CA}"/>
          </ac:spMkLst>
        </pc:spChg>
        <pc:spChg chg="mod">
          <ac:chgData name="Snigdha Sen" userId="62ff6c0a-80c4-44cf-898f-8a6ba91679bf" providerId="ADAL" clId="{1D6A99B2-0CC1-4226-BF4A-706C46BAB7D1}" dt="2023-08-03T12:23:59.557" v="1161" actId="20577"/>
          <ac:spMkLst>
            <pc:docMk/>
            <pc:sldMk cId="530314662" sldId="866"/>
            <ac:spMk id="7" creationId="{4DEF0141-1FF5-D195-3B14-F0510E2FC940}"/>
          </ac:spMkLst>
        </pc:spChg>
        <pc:spChg chg="add del mod">
          <ac:chgData name="Snigdha Sen" userId="62ff6c0a-80c4-44cf-898f-8a6ba91679bf" providerId="ADAL" clId="{1D6A99B2-0CC1-4226-BF4A-706C46BAB7D1}" dt="2023-08-03T12:24:16.107" v="1163" actId="478"/>
          <ac:spMkLst>
            <pc:docMk/>
            <pc:sldMk cId="530314662" sldId="866"/>
            <ac:spMk id="8" creationId="{7BECC6E0-E1B2-BAE7-A8B1-DB0A977E5696}"/>
          </ac:spMkLst>
        </pc:spChg>
        <pc:picChg chg="mod modCrop">
          <ac:chgData name="Snigdha Sen" userId="62ff6c0a-80c4-44cf-898f-8a6ba91679bf" providerId="ADAL" clId="{1D6A99B2-0CC1-4226-BF4A-706C46BAB7D1}" dt="2023-08-03T12:23:19.592" v="1156" actId="1076"/>
          <ac:picMkLst>
            <pc:docMk/>
            <pc:sldMk cId="530314662" sldId="866"/>
            <ac:picMk id="11" creationId="{1BC8EE06-4433-E74E-B5B1-8710FBD06301}"/>
          </ac:picMkLst>
        </pc:picChg>
      </pc:sldChg>
      <pc:sldChg chg="modSp mod">
        <pc:chgData name="Snigdha Sen" userId="62ff6c0a-80c4-44cf-898f-8a6ba91679bf" providerId="ADAL" clId="{1D6A99B2-0CC1-4226-BF4A-706C46BAB7D1}" dt="2023-08-04T01:57:45.885" v="2597" actId="20577"/>
        <pc:sldMkLst>
          <pc:docMk/>
          <pc:sldMk cId="1985330965" sldId="867"/>
        </pc:sldMkLst>
        <pc:spChg chg="mod">
          <ac:chgData name="Snigdha Sen" userId="62ff6c0a-80c4-44cf-898f-8a6ba91679bf" providerId="ADAL" clId="{1D6A99B2-0CC1-4226-BF4A-706C46BAB7D1}" dt="2023-08-04T01:57:45.885" v="2597" actId="20577"/>
          <ac:spMkLst>
            <pc:docMk/>
            <pc:sldMk cId="1985330965" sldId="867"/>
            <ac:spMk id="9" creationId="{C5130127-D7CE-2BD4-9066-132EBECF9E52}"/>
          </ac:spMkLst>
        </pc:spChg>
      </pc:sldChg>
      <pc:sldChg chg="modSp mod">
        <pc:chgData name="Snigdha Sen" userId="62ff6c0a-80c4-44cf-898f-8a6ba91679bf" providerId="ADAL" clId="{1D6A99B2-0CC1-4226-BF4A-706C46BAB7D1}" dt="2023-08-04T05:06:42.144" v="2846" actId="20577"/>
        <pc:sldMkLst>
          <pc:docMk/>
          <pc:sldMk cId="1830462902" sldId="869"/>
        </pc:sldMkLst>
        <pc:spChg chg="mod">
          <ac:chgData name="Snigdha Sen" userId="62ff6c0a-80c4-44cf-898f-8a6ba91679bf" providerId="ADAL" clId="{1D6A99B2-0CC1-4226-BF4A-706C46BAB7D1}" dt="2023-08-04T05:06:42.144" v="2846" actId="20577"/>
          <ac:spMkLst>
            <pc:docMk/>
            <pc:sldMk cId="1830462902" sldId="869"/>
            <ac:spMk id="7" creationId="{4DEF0141-1FF5-D195-3B14-F0510E2FC940}"/>
          </ac:spMkLst>
        </pc:spChg>
      </pc:sldChg>
      <pc:sldChg chg="addSp delSp modSp mod ord">
        <pc:chgData name="Snigdha Sen" userId="62ff6c0a-80c4-44cf-898f-8a6ba91679bf" providerId="ADAL" clId="{1D6A99B2-0CC1-4226-BF4A-706C46BAB7D1}" dt="2023-08-03T12:35:33.432" v="1375"/>
        <pc:sldMkLst>
          <pc:docMk/>
          <pc:sldMk cId="1328941536" sldId="871"/>
        </pc:sldMkLst>
        <pc:spChg chg="del">
          <ac:chgData name="Snigdha Sen" userId="62ff6c0a-80c4-44cf-898f-8a6ba91679bf" providerId="ADAL" clId="{1D6A99B2-0CC1-4226-BF4A-706C46BAB7D1}" dt="2023-08-03T12:18:43.450" v="1048" actId="478"/>
          <ac:spMkLst>
            <pc:docMk/>
            <pc:sldMk cId="1328941536" sldId="871"/>
            <ac:spMk id="3" creationId="{8F73C2E8-A1F3-2416-BE3C-1CEDB60841CA}"/>
          </ac:spMkLst>
        </pc:spChg>
        <pc:spChg chg="add del mod">
          <ac:chgData name="Snigdha Sen" userId="62ff6c0a-80c4-44cf-898f-8a6ba91679bf" providerId="ADAL" clId="{1D6A99B2-0CC1-4226-BF4A-706C46BAB7D1}" dt="2023-08-03T12:18:56.139" v="1051" actId="478"/>
          <ac:spMkLst>
            <pc:docMk/>
            <pc:sldMk cId="1328941536" sldId="871"/>
            <ac:spMk id="6" creationId="{76F56AC8-FA0D-7129-2369-8F3EBB7279F1}"/>
          </ac:spMkLst>
        </pc:spChg>
        <pc:spChg chg="add del mod">
          <ac:chgData name="Snigdha Sen" userId="62ff6c0a-80c4-44cf-898f-8a6ba91679bf" providerId="ADAL" clId="{1D6A99B2-0CC1-4226-BF4A-706C46BAB7D1}" dt="2023-08-03T12:20:48.069" v="1070" actId="20577"/>
          <ac:spMkLst>
            <pc:docMk/>
            <pc:sldMk cId="1328941536" sldId="871"/>
            <ac:spMk id="7" creationId="{4DEF0141-1FF5-D195-3B14-F0510E2FC940}"/>
          </ac:spMkLst>
        </pc:spChg>
      </pc:sldChg>
      <pc:sldChg chg="addSp delSp modSp mod">
        <pc:chgData name="Snigdha Sen" userId="62ff6c0a-80c4-44cf-898f-8a6ba91679bf" providerId="ADAL" clId="{1D6A99B2-0CC1-4226-BF4A-706C46BAB7D1}" dt="2023-08-04T01:57:54.708" v="2599" actId="20577"/>
        <pc:sldMkLst>
          <pc:docMk/>
          <pc:sldMk cId="947266096" sldId="873"/>
        </pc:sldMkLst>
        <pc:spChg chg="del">
          <ac:chgData name="Snigdha Sen" userId="62ff6c0a-80c4-44cf-898f-8a6ba91679bf" providerId="ADAL" clId="{1D6A99B2-0CC1-4226-BF4A-706C46BAB7D1}" dt="2023-08-04T00:42:00.511" v="2452" actId="478"/>
          <ac:spMkLst>
            <pc:docMk/>
            <pc:sldMk cId="947266096" sldId="873"/>
            <ac:spMk id="3" creationId="{8F73C2E8-A1F3-2416-BE3C-1CEDB60841CA}"/>
          </ac:spMkLst>
        </pc:spChg>
        <pc:spChg chg="mod">
          <ac:chgData name="Snigdha Sen" userId="62ff6c0a-80c4-44cf-898f-8a6ba91679bf" providerId="ADAL" clId="{1D6A99B2-0CC1-4226-BF4A-706C46BAB7D1}" dt="2023-08-04T01:57:54.708" v="2599" actId="20577"/>
          <ac:spMkLst>
            <pc:docMk/>
            <pc:sldMk cId="947266096" sldId="873"/>
            <ac:spMk id="5" creationId="{374D68F7-46D2-0183-6BA5-08240C5EBFA9}"/>
          </ac:spMkLst>
        </pc:spChg>
        <pc:spChg chg="mod">
          <ac:chgData name="Snigdha Sen" userId="62ff6c0a-80c4-44cf-898f-8a6ba91679bf" providerId="ADAL" clId="{1D6A99B2-0CC1-4226-BF4A-706C46BAB7D1}" dt="2023-08-04T00:41:45.810" v="2451" actId="6549"/>
          <ac:spMkLst>
            <pc:docMk/>
            <pc:sldMk cId="947266096" sldId="873"/>
            <ac:spMk id="7" creationId="{4DEF0141-1FF5-D195-3B14-F0510E2FC940}"/>
          </ac:spMkLst>
        </pc:spChg>
        <pc:spChg chg="add del mod">
          <ac:chgData name="Snigdha Sen" userId="62ff6c0a-80c4-44cf-898f-8a6ba91679bf" providerId="ADAL" clId="{1D6A99B2-0CC1-4226-BF4A-706C46BAB7D1}" dt="2023-08-04T00:42:05.519" v="2453" actId="478"/>
          <ac:spMkLst>
            <pc:docMk/>
            <pc:sldMk cId="947266096" sldId="873"/>
            <ac:spMk id="10" creationId="{20807D16-8800-B687-E604-832C1C574FA0}"/>
          </ac:spMkLst>
        </pc:spChg>
        <pc:graphicFrameChg chg="mod modGraphic">
          <ac:chgData name="Snigdha Sen" userId="62ff6c0a-80c4-44cf-898f-8a6ba91679bf" providerId="ADAL" clId="{1D6A99B2-0CC1-4226-BF4A-706C46BAB7D1}" dt="2023-08-04T00:43:22.659" v="2456" actId="14100"/>
          <ac:graphicFrameMkLst>
            <pc:docMk/>
            <pc:sldMk cId="947266096" sldId="873"/>
            <ac:graphicFrameMk id="8" creationId="{79253685-50D9-5A6F-3634-96C87FA96D62}"/>
          </ac:graphicFrameMkLst>
        </pc:graphicFrameChg>
      </pc:sldChg>
      <pc:sldChg chg="modSp mod">
        <pc:chgData name="Snigdha Sen" userId="62ff6c0a-80c4-44cf-898f-8a6ba91679bf" providerId="ADAL" clId="{1D6A99B2-0CC1-4226-BF4A-706C46BAB7D1}" dt="2023-08-03T12:36:03.717" v="1388" actId="313"/>
        <pc:sldMkLst>
          <pc:docMk/>
          <pc:sldMk cId="3342977852" sldId="874"/>
        </pc:sldMkLst>
        <pc:spChg chg="mod">
          <ac:chgData name="Snigdha Sen" userId="62ff6c0a-80c4-44cf-898f-8a6ba91679bf" providerId="ADAL" clId="{1D6A99B2-0CC1-4226-BF4A-706C46BAB7D1}" dt="2023-08-03T12:36:03.717" v="1388" actId="313"/>
          <ac:spMkLst>
            <pc:docMk/>
            <pc:sldMk cId="3342977852" sldId="874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1D6A99B2-0CC1-4226-BF4A-706C46BAB7D1}" dt="2023-08-03T04:02:51.889" v="114" actId="404"/>
        <pc:sldMkLst>
          <pc:docMk/>
          <pc:sldMk cId="2081818734" sldId="876"/>
        </pc:sldMkLst>
        <pc:spChg chg="mod">
          <ac:chgData name="Snigdha Sen" userId="62ff6c0a-80c4-44cf-898f-8a6ba91679bf" providerId="ADAL" clId="{1D6A99B2-0CC1-4226-BF4A-706C46BAB7D1}" dt="2023-08-03T04:02:51.889" v="114" actId="404"/>
          <ac:spMkLst>
            <pc:docMk/>
            <pc:sldMk cId="2081818734" sldId="876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1D6A99B2-0CC1-4226-BF4A-706C46BAB7D1}" dt="2023-08-04T01:59:02.023" v="2601" actId="20577"/>
        <pc:sldMkLst>
          <pc:docMk/>
          <pc:sldMk cId="2783123409" sldId="879"/>
        </pc:sldMkLst>
        <pc:spChg chg="mod">
          <ac:chgData name="Snigdha Sen" userId="62ff6c0a-80c4-44cf-898f-8a6ba91679bf" providerId="ADAL" clId="{1D6A99B2-0CC1-4226-BF4A-706C46BAB7D1}" dt="2023-08-04T01:59:02.023" v="2601" actId="20577"/>
          <ac:spMkLst>
            <pc:docMk/>
            <pc:sldMk cId="2783123409" sldId="879"/>
            <ac:spMk id="8" creationId="{78E7D3DC-96F0-B587-A179-171F712F4D2A}"/>
          </ac:spMkLst>
        </pc:spChg>
      </pc:sldChg>
      <pc:sldChg chg="modSp mod">
        <pc:chgData name="Snigdha Sen" userId="62ff6c0a-80c4-44cf-898f-8a6ba91679bf" providerId="ADAL" clId="{1D6A99B2-0CC1-4226-BF4A-706C46BAB7D1}" dt="2023-08-04T01:51:26.766" v="2504" actId="20577"/>
        <pc:sldMkLst>
          <pc:docMk/>
          <pc:sldMk cId="3281897122" sldId="880"/>
        </pc:sldMkLst>
        <pc:spChg chg="mod">
          <ac:chgData name="Snigdha Sen" userId="62ff6c0a-80c4-44cf-898f-8a6ba91679bf" providerId="ADAL" clId="{1D6A99B2-0CC1-4226-BF4A-706C46BAB7D1}" dt="2023-08-04T01:51:26.766" v="2504" actId="20577"/>
          <ac:spMkLst>
            <pc:docMk/>
            <pc:sldMk cId="3281897122" sldId="880"/>
            <ac:spMk id="6" creationId="{2C6BDC7C-62FE-4D76-FF9E-2C5569A5330E}"/>
          </ac:spMkLst>
        </pc:spChg>
      </pc:sldChg>
      <pc:sldChg chg="modSp mod">
        <pc:chgData name="Snigdha Sen" userId="62ff6c0a-80c4-44cf-898f-8a6ba91679bf" providerId="ADAL" clId="{1D6A99B2-0CC1-4226-BF4A-706C46BAB7D1}" dt="2023-08-04T01:52:17.818" v="2526" actId="732"/>
        <pc:sldMkLst>
          <pc:docMk/>
          <pc:sldMk cId="949463156" sldId="881"/>
        </pc:sldMkLst>
        <pc:spChg chg="mod">
          <ac:chgData name="Snigdha Sen" userId="62ff6c0a-80c4-44cf-898f-8a6ba91679bf" providerId="ADAL" clId="{1D6A99B2-0CC1-4226-BF4A-706C46BAB7D1}" dt="2023-08-04T01:52:16.563" v="2524" actId="20577"/>
          <ac:spMkLst>
            <pc:docMk/>
            <pc:sldMk cId="949463156" sldId="881"/>
            <ac:spMk id="4" creationId="{C1756E0F-4155-C401-A36D-AE47CCA9A0D0}"/>
          </ac:spMkLst>
        </pc:spChg>
        <pc:picChg chg="mod modCrop">
          <ac:chgData name="Snigdha Sen" userId="62ff6c0a-80c4-44cf-898f-8a6ba91679bf" providerId="ADAL" clId="{1D6A99B2-0CC1-4226-BF4A-706C46BAB7D1}" dt="2023-08-04T01:52:17.818" v="2526" actId="732"/>
          <ac:picMkLst>
            <pc:docMk/>
            <pc:sldMk cId="949463156" sldId="881"/>
            <ac:picMk id="8" creationId="{0E3244E9-0C87-680A-A8E5-C64F9300092C}"/>
          </ac:picMkLst>
        </pc:picChg>
      </pc:sldChg>
      <pc:sldChg chg="modSp mod">
        <pc:chgData name="Snigdha Sen" userId="62ff6c0a-80c4-44cf-898f-8a6ba91679bf" providerId="ADAL" clId="{1D6A99B2-0CC1-4226-BF4A-706C46BAB7D1}" dt="2023-08-04T01:59:17.015" v="2603" actId="20577"/>
        <pc:sldMkLst>
          <pc:docMk/>
          <pc:sldMk cId="1560236039" sldId="882"/>
        </pc:sldMkLst>
        <pc:spChg chg="mod">
          <ac:chgData name="Snigdha Sen" userId="62ff6c0a-80c4-44cf-898f-8a6ba91679bf" providerId="ADAL" clId="{1D6A99B2-0CC1-4226-BF4A-706C46BAB7D1}" dt="2023-08-04T01:52:30.515" v="2528" actId="20577"/>
          <ac:spMkLst>
            <pc:docMk/>
            <pc:sldMk cId="1560236039" sldId="882"/>
            <ac:spMk id="11" creationId="{113DA1AA-E87C-507A-469D-CF87D4B0DEAC}"/>
          </ac:spMkLst>
        </pc:spChg>
        <pc:spChg chg="mod">
          <ac:chgData name="Snigdha Sen" userId="62ff6c0a-80c4-44cf-898f-8a6ba91679bf" providerId="ADAL" clId="{1D6A99B2-0CC1-4226-BF4A-706C46BAB7D1}" dt="2023-08-04T01:59:17.015" v="2603" actId="20577"/>
          <ac:spMkLst>
            <pc:docMk/>
            <pc:sldMk cId="1560236039" sldId="882"/>
            <ac:spMk id="12" creationId="{79EC8981-5071-7BF1-F6CE-84CD168EF9C7}"/>
          </ac:spMkLst>
        </pc:spChg>
      </pc:sldChg>
      <pc:sldChg chg="delSp modSp mod">
        <pc:chgData name="Snigdha Sen" userId="62ff6c0a-80c4-44cf-898f-8a6ba91679bf" providerId="ADAL" clId="{1D6A99B2-0CC1-4226-BF4A-706C46BAB7D1}" dt="2023-08-04T02:01:02.542" v="2613" actId="478"/>
        <pc:sldMkLst>
          <pc:docMk/>
          <pc:sldMk cId="3409582923" sldId="890"/>
        </pc:sldMkLst>
        <pc:spChg chg="mod">
          <ac:chgData name="Snigdha Sen" userId="62ff6c0a-80c4-44cf-898f-8a6ba91679bf" providerId="ADAL" clId="{1D6A99B2-0CC1-4226-BF4A-706C46BAB7D1}" dt="2023-08-04T01:53:56.891" v="2544" actId="20577"/>
          <ac:spMkLst>
            <pc:docMk/>
            <pc:sldMk cId="3409582923" sldId="890"/>
            <ac:spMk id="8" creationId="{7850C6DB-40B8-EF55-15E9-81646087622A}"/>
          </ac:spMkLst>
        </pc:spChg>
        <pc:graphicFrameChg chg="del">
          <ac:chgData name="Snigdha Sen" userId="62ff6c0a-80c4-44cf-898f-8a6ba91679bf" providerId="ADAL" clId="{1D6A99B2-0CC1-4226-BF4A-706C46BAB7D1}" dt="2023-08-04T02:01:02.542" v="2613" actId="478"/>
          <ac:graphicFrameMkLst>
            <pc:docMk/>
            <pc:sldMk cId="3409582923" sldId="890"/>
            <ac:graphicFrameMk id="3" creationId="{FA5D6319-561E-DE1C-3CC3-D3553522CC2C}"/>
          </ac:graphicFrameMkLst>
        </pc:graphicFrameChg>
      </pc:sldChg>
      <pc:sldChg chg="modSp mod">
        <pc:chgData name="Snigdha Sen" userId="62ff6c0a-80c4-44cf-898f-8a6ba91679bf" providerId="ADAL" clId="{1D6A99B2-0CC1-4226-BF4A-706C46BAB7D1}" dt="2023-08-04T01:54:27.269" v="2554" actId="20577"/>
        <pc:sldMkLst>
          <pc:docMk/>
          <pc:sldMk cId="1927230700" sldId="892"/>
        </pc:sldMkLst>
        <pc:spChg chg="mod">
          <ac:chgData name="Snigdha Sen" userId="62ff6c0a-80c4-44cf-898f-8a6ba91679bf" providerId="ADAL" clId="{1D6A99B2-0CC1-4226-BF4A-706C46BAB7D1}" dt="2023-08-04T01:54:27.269" v="2554" actId="20577"/>
          <ac:spMkLst>
            <pc:docMk/>
            <pc:sldMk cId="1927230700" sldId="892"/>
            <ac:spMk id="6" creationId="{722A85E3-E5B7-0BC8-6BD3-7573F25AD381}"/>
          </ac:spMkLst>
        </pc:spChg>
      </pc:sldChg>
      <pc:sldChg chg="addSp delSp modSp mod">
        <pc:chgData name="Snigdha Sen" userId="62ff6c0a-80c4-44cf-898f-8a6ba91679bf" providerId="ADAL" clId="{1D6A99B2-0CC1-4226-BF4A-706C46BAB7D1}" dt="2023-08-17T17:16:07.636" v="3058" actId="1076"/>
        <pc:sldMkLst>
          <pc:docMk/>
          <pc:sldMk cId="2793338028" sldId="894"/>
        </pc:sldMkLst>
        <pc:spChg chg="mod">
          <ac:chgData name="Snigdha Sen" userId="62ff6c0a-80c4-44cf-898f-8a6ba91679bf" providerId="ADAL" clId="{1D6A99B2-0CC1-4226-BF4A-706C46BAB7D1}" dt="2023-08-17T17:12:47.128" v="3044" actId="1076"/>
          <ac:spMkLst>
            <pc:docMk/>
            <pc:sldMk cId="2793338028" sldId="894"/>
            <ac:spMk id="3" creationId="{B7B28296-4D02-FBC4-9C42-6C0C184F8F47}"/>
          </ac:spMkLst>
        </pc:spChg>
        <pc:spChg chg="mod">
          <ac:chgData name="Snigdha Sen" userId="62ff6c0a-80c4-44cf-898f-8a6ba91679bf" providerId="ADAL" clId="{1D6A99B2-0CC1-4226-BF4A-706C46BAB7D1}" dt="2023-08-17T16:56:02.202" v="2919" actId="14100"/>
          <ac:spMkLst>
            <pc:docMk/>
            <pc:sldMk cId="2793338028" sldId="894"/>
            <ac:spMk id="6" creationId="{1F5F3B5B-E511-30BE-D7CA-A4F8F9988BDD}"/>
          </ac:spMkLst>
        </pc:spChg>
        <pc:spChg chg="mod">
          <ac:chgData name="Snigdha Sen" userId="62ff6c0a-80c4-44cf-898f-8a6ba91679bf" providerId="ADAL" clId="{1D6A99B2-0CC1-4226-BF4A-706C46BAB7D1}" dt="2023-08-17T17:06:04.145" v="2989" actId="1076"/>
          <ac:spMkLst>
            <pc:docMk/>
            <pc:sldMk cId="2793338028" sldId="894"/>
            <ac:spMk id="9" creationId="{DA1BED9D-B3B9-2DC9-1ADC-11A3E892696B}"/>
          </ac:spMkLst>
        </pc:spChg>
        <pc:spChg chg="mod">
          <ac:chgData name="Snigdha Sen" userId="62ff6c0a-80c4-44cf-898f-8a6ba91679bf" providerId="ADAL" clId="{1D6A99B2-0CC1-4226-BF4A-706C46BAB7D1}" dt="2023-08-17T17:02:26.008" v="2973" actId="207"/>
          <ac:spMkLst>
            <pc:docMk/>
            <pc:sldMk cId="2793338028" sldId="894"/>
            <ac:spMk id="15" creationId="{A46370C8-FBC3-D654-1AAA-9A9C1E83DE3C}"/>
          </ac:spMkLst>
        </pc:spChg>
        <pc:spChg chg="mod">
          <ac:chgData name="Snigdha Sen" userId="62ff6c0a-80c4-44cf-898f-8a6ba91679bf" providerId="ADAL" clId="{1D6A99B2-0CC1-4226-BF4A-706C46BAB7D1}" dt="2023-08-17T17:05:54.063" v="2987" actId="1076"/>
          <ac:spMkLst>
            <pc:docMk/>
            <pc:sldMk cId="2793338028" sldId="894"/>
            <ac:spMk id="16" creationId="{F258930C-F206-A134-58A8-C4BD63041658}"/>
          </ac:spMkLst>
        </pc:spChg>
        <pc:spChg chg="mod">
          <ac:chgData name="Snigdha Sen" userId="62ff6c0a-80c4-44cf-898f-8a6ba91679bf" providerId="ADAL" clId="{1D6A99B2-0CC1-4226-BF4A-706C46BAB7D1}" dt="2023-08-17T17:04:17.817" v="2978" actId="1076"/>
          <ac:spMkLst>
            <pc:docMk/>
            <pc:sldMk cId="2793338028" sldId="894"/>
            <ac:spMk id="18" creationId="{0078A354-DD74-D5DE-ACA7-E3D6C2C20815}"/>
          </ac:spMkLst>
        </pc:spChg>
        <pc:spChg chg="mod">
          <ac:chgData name="Snigdha Sen" userId="62ff6c0a-80c4-44cf-898f-8a6ba91679bf" providerId="ADAL" clId="{1D6A99B2-0CC1-4226-BF4A-706C46BAB7D1}" dt="2023-08-17T17:14:30.155" v="3056" actId="403"/>
          <ac:spMkLst>
            <pc:docMk/>
            <pc:sldMk cId="2793338028" sldId="894"/>
            <ac:spMk id="21" creationId="{1FD6F141-8A44-E442-C5B7-5EBA38B2716E}"/>
          </ac:spMkLst>
        </pc:spChg>
        <pc:spChg chg="mod">
          <ac:chgData name="Snigdha Sen" userId="62ff6c0a-80c4-44cf-898f-8a6ba91679bf" providerId="ADAL" clId="{1D6A99B2-0CC1-4226-BF4A-706C46BAB7D1}" dt="2023-08-17T17:15:42.999" v="3057" actId="207"/>
          <ac:spMkLst>
            <pc:docMk/>
            <pc:sldMk cId="2793338028" sldId="894"/>
            <ac:spMk id="25" creationId="{7E6299E1-298C-A688-100D-78B24BE7A494}"/>
          </ac:spMkLst>
        </pc:spChg>
        <pc:spChg chg="mod">
          <ac:chgData name="Snigdha Sen" userId="62ff6c0a-80c4-44cf-898f-8a6ba91679bf" providerId="ADAL" clId="{1D6A99B2-0CC1-4226-BF4A-706C46BAB7D1}" dt="2023-08-17T17:14:15.614" v="3054" actId="404"/>
          <ac:spMkLst>
            <pc:docMk/>
            <pc:sldMk cId="2793338028" sldId="894"/>
            <ac:spMk id="32" creationId="{2CFE599E-4685-1A17-6C50-0EBEA5D1846C}"/>
          </ac:spMkLst>
        </pc:spChg>
        <pc:spChg chg="mod">
          <ac:chgData name="Snigdha Sen" userId="62ff6c0a-80c4-44cf-898f-8a6ba91679bf" providerId="ADAL" clId="{1D6A99B2-0CC1-4226-BF4A-706C46BAB7D1}" dt="2023-08-17T17:14:15.007" v="3053" actId="404"/>
          <ac:spMkLst>
            <pc:docMk/>
            <pc:sldMk cId="2793338028" sldId="894"/>
            <ac:spMk id="37" creationId="{1DC87306-826A-F55C-719A-647FCAE013C0}"/>
          </ac:spMkLst>
        </pc:spChg>
        <pc:spChg chg="mod">
          <ac:chgData name="Snigdha Sen" userId="62ff6c0a-80c4-44cf-898f-8a6ba91679bf" providerId="ADAL" clId="{1D6A99B2-0CC1-4226-BF4A-706C46BAB7D1}" dt="2023-08-17T17:12:46.289" v="3043" actId="1076"/>
          <ac:spMkLst>
            <pc:docMk/>
            <pc:sldMk cId="2793338028" sldId="894"/>
            <ac:spMk id="41" creationId="{249AD13A-8AF9-1E2A-68F1-46F8D436F4BF}"/>
          </ac:spMkLst>
        </pc:spChg>
        <pc:spChg chg="mod">
          <ac:chgData name="Snigdha Sen" userId="62ff6c0a-80c4-44cf-898f-8a6ba91679bf" providerId="ADAL" clId="{1D6A99B2-0CC1-4226-BF4A-706C46BAB7D1}" dt="2023-08-17T17:05:44.279" v="2986" actId="1076"/>
          <ac:spMkLst>
            <pc:docMk/>
            <pc:sldMk cId="2793338028" sldId="894"/>
            <ac:spMk id="44" creationId="{41DCC88E-F7DD-6AAA-1DE0-5655B51FD12E}"/>
          </ac:spMkLst>
        </pc:spChg>
        <pc:spChg chg="mod">
          <ac:chgData name="Snigdha Sen" userId="62ff6c0a-80c4-44cf-898f-8a6ba91679bf" providerId="ADAL" clId="{1D6A99B2-0CC1-4226-BF4A-706C46BAB7D1}" dt="2023-08-17T17:16:07.636" v="3058" actId="1076"/>
          <ac:spMkLst>
            <pc:docMk/>
            <pc:sldMk cId="2793338028" sldId="894"/>
            <ac:spMk id="115" creationId="{86F07D4F-F88D-9D7F-D40C-CEBFA19D7304}"/>
          </ac:spMkLst>
        </pc:spChg>
        <pc:cxnChg chg="mod">
          <ac:chgData name="Snigdha Sen" userId="62ff6c0a-80c4-44cf-898f-8a6ba91679bf" providerId="ADAL" clId="{1D6A99B2-0CC1-4226-BF4A-706C46BAB7D1}" dt="2023-08-17T16:56:16.639" v="2922" actId="14100"/>
          <ac:cxnSpMkLst>
            <pc:docMk/>
            <pc:sldMk cId="2793338028" sldId="894"/>
            <ac:cxnSpMk id="8" creationId="{7A66B98F-74D8-A245-734A-B2EFB28E909F}"/>
          </ac:cxnSpMkLst>
        </pc:cxnChg>
        <pc:cxnChg chg="mod">
          <ac:chgData name="Snigdha Sen" userId="62ff6c0a-80c4-44cf-898f-8a6ba91679bf" providerId="ADAL" clId="{1D6A99B2-0CC1-4226-BF4A-706C46BAB7D1}" dt="2023-08-17T17:05:58.986" v="2988" actId="1076"/>
          <ac:cxnSpMkLst>
            <pc:docMk/>
            <pc:sldMk cId="2793338028" sldId="894"/>
            <ac:cxnSpMk id="10" creationId="{A1C554E4-4A93-BF11-7AF3-8C676290ABAE}"/>
          </ac:cxnSpMkLst>
        </pc:cxnChg>
        <pc:cxnChg chg="add mod">
          <ac:chgData name="Snigdha Sen" userId="62ff6c0a-80c4-44cf-898f-8a6ba91679bf" providerId="ADAL" clId="{1D6A99B2-0CC1-4226-BF4A-706C46BAB7D1}" dt="2023-08-17T17:09:08.921" v="2999" actId="14100"/>
          <ac:cxnSpMkLst>
            <pc:docMk/>
            <pc:sldMk cId="2793338028" sldId="894"/>
            <ac:cxnSpMk id="14" creationId="{A9A59BE1-1D95-40FA-DE69-371F00840799}"/>
          </ac:cxnSpMkLst>
        </pc:cxnChg>
        <pc:cxnChg chg="del mod">
          <ac:chgData name="Snigdha Sen" userId="62ff6c0a-80c4-44cf-898f-8a6ba91679bf" providerId="ADAL" clId="{1D6A99B2-0CC1-4226-BF4A-706C46BAB7D1}" dt="2023-08-17T16:55:34.482" v="2916" actId="478"/>
          <ac:cxnSpMkLst>
            <pc:docMk/>
            <pc:sldMk cId="2793338028" sldId="894"/>
            <ac:cxnSpMk id="20" creationId="{E5CD0835-BF4F-59B0-EFCF-6DB066C969B7}"/>
          </ac:cxnSpMkLst>
        </pc:cxnChg>
        <pc:cxnChg chg="mod">
          <ac:chgData name="Snigdha Sen" userId="62ff6c0a-80c4-44cf-898f-8a6ba91679bf" providerId="ADAL" clId="{1D6A99B2-0CC1-4226-BF4A-706C46BAB7D1}" dt="2023-08-17T17:09:36.729" v="3005" actId="1076"/>
          <ac:cxnSpMkLst>
            <pc:docMk/>
            <pc:sldMk cId="2793338028" sldId="894"/>
            <ac:cxnSpMk id="23" creationId="{A08B5A2A-C053-FA4B-DE89-8AAB5A62C230}"/>
          </ac:cxnSpMkLst>
        </pc:cxnChg>
        <pc:cxnChg chg="mod">
          <ac:chgData name="Snigdha Sen" userId="62ff6c0a-80c4-44cf-898f-8a6ba91679bf" providerId="ADAL" clId="{1D6A99B2-0CC1-4226-BF4A-706C46BAB7D1}" dt="2023-08-17T16:55:10.948" v="2912" actId="1076"/>
          <ac:cxnSpMkLst>
            <pc:docMk/>
            <pc:sldMk cId="2793338028" sldId="894"/>
            <ac:cxnSpMk id="28" creationId="{9F685B24-CD11-E3B4-AD5D-D23DE016654F}"/>
          </ac:cxnSpMkLst>
        </pc:cxnChg>
        <pc:cxnChg chg="mod">
          <ac:chgData name="Snigdha Sen" userId="62ff6c0a-80c4-44cf-898f-8a6ba91679bf" providerId="ADAL" clId="{1D6A99B2-0CC1-4226-BF4A-706C46BAB7D1}" dt="2023-08-17T17:09:41.763" v="3006" actId="1076"/>
          <ac:cxnSpMkLst>
            <pc:docMk/>
            <pc:sldMk cId="2793338028" sldId="894"/>
            <ac:cxnSpMk id="30" creationId="{13AE3477-944F-8A06-C27A-AD594A851D49}"/>
          </ac:cxnSpMkLst>
        </pc:cxnChg>
        <pc:cxnChg chg="del mod">
          <ac:chgData name="Snigdha Sen" userId="62ff6c0a-80c4-44cf-898f-8a6ba91679bf" providerId="ADAL" clId="{1D6A99B2-0CC1-4226-BF4A-706C46BAB7D1}" dt="2023-08-17T16:58:17.943" v="2939" actId="478"/>
          <ac:cxnSpMkLst>
            <pc:docMk/>
            <pc:sldMk cId="2793338028" sldId="894"/>
            <ac:cxnSpMk id="36" creationId="{63EFEC84-8D7B-836A-C244-13664D55AAA6}"/>
          </ac:cxnSpMkLst>
        </pc:cxnChg>
        <pc:cxnChg chg="mod">
          <ac:chgData name="Snigdha Sen" userId="62ff6c0a-80c4-44cf-898f-8a6ba91679bf" providerId="ADAL" clId="{1D6A99B2-0CC1-4226-BF4A-706C46BAB7D1}" dt="2023-08-17T17:12:46.289" v="3043" actId="1076"/>
          <ac:cxnSpMkLst>
            <pc:docMk/>
            <pc:sldMk cId="2793338028" sldId="894"/>
            <ac:cxnSpMk id="39" creationId="{C4354562-5557-350D-BFD9-1A4D05FABFCB}"/>
          </ac:cxnSpMkLst>
        </pc:cxnChg>
        <pc:cxnChg chg="add del mod">
          <ac:chgData name="Snigdha Sen" userId="62ff6c0a-80c4-44cf-898f-8a6ba91679bf" providerId="ADAL" clId="{1D6A99B2-0CC1-4226-BF4A-706C46BAB7D1}" dt="2023-08-17T16:58:42.852" v="2943" actId="478"/>
          <ac:cxnSpMkLst>
            <pc:docMk/>
            <pc:sldMk cId="2793338028" sldId="894"/>
            <ac:cxnSpMk id="42" creationId="{1C681FF9-F410-EEBF-308A-7B1860682EDD}"/>
          </ac:cxnSpMkLst>
        </pc:cxnChg>
        <pc:cxnChg chg="mod">
          <ac:chgData name="Snigdha Sen" userId="62ff6c0a-80c4-44cf-898f-8a6ba91679bf" providerId="ADAL" clId="{1D6A99B2-0CC1-4226-BF4A-706C46BAB7D1}" dt="2023-08-17T17:13:04.470" v="3048" actId="14100"/>
          <ac:cxnSpMkLst>
            <pc:docMk/>
            <pc:sldMk cId="2793338028" sldId="894"/>
            <ac:cxnSpMk id="43" creationId="{B97D5109-765A-E952-24C9-6086F943A19B}"/>
          </ac:cxnSpMkLst>
        </pc:cxnChg>
        <pc:cxnChg chg="add mod">
          <ac:chgData name="Snigdha Sen" userId="62ff6c0a-80c4-44cf-898f-8a6ba91679bf" providerId="ADAL" clId="{1D6A99B2-0CC1-4226-BF4A-706C46BAB7D1}" dt="2023-08-17T17:14:01.787" v="3050" actId="1076"/>
          <ac:cxnSpMkLst>
            <pc:docMk/>
            <pc:sldMk cId="2793338028" sldId="894"/>
            <ac:cxnSpMk id="48" creationId="{472C2433-6391-AA4A-86BD-0A066CB82967}"/>
          </ac:cxnSpMkLst>
        </pc:cxnChg>
        <pc:cxnChg chg="mod">
          <ac:chgData name="Snigdha Sen" userId="62ff6c0a-80c4-44cf-898f-8a6ba91679bf" providerId="ADAL" clId="{1D6A99B2-0CC1-4226-BF4A-706C46BAB7D1}" dt="2023-08-17T17:06:04.145" v="2989" actId="1076"/>
          <ac:cxnSpMkLst>
            <pc:docMk/>
            <pc:sldMk cId="2793338028" sldId="894"/>
            <ac:cxnSpMk id="114" creationId="{042FFD4E-FDC2-A1EB-C0FF-9B5CB431BD96}"/>
          </ac:cxnSpMkLst>
        </pc:cxnChg>
      </pc:sldChg>
      <pc:sldChg chg="modSp mod">
        <pc:chgData name="Snigdha Sen" userId="62ff6c0a-80c4-44cf-898f-8a6ba91679bf" providerId="ADAL" clId="{1D6A99B2-0CC1-4226-BF4A-706C46BAB7D1}" dt="2023-08-04T01:54:40.543" v="2558" actId="20577"/>
        <pc:sldMkLst>
          <pc:docMk/>
          <pc:sldMk cId="4028303560" sldId="895"/>
        </pc:sldMkLst>
        <pc:spChg chg="mod">
          <ac:chgData name="Snigdha Sen" userId="62ff6c0a-80c4-44cf-898f-8a6ba91679bf" providerId="ADAL" clId="{1D6A99B2-0CC1-4226-BF4A-706C46BAB7D1}" dt="2023-08-04T01:54:40.543" v="2558" actId="20577"/>
          <ac:spMkLst>
            <pc:docMk/>
            <pc:sldMk cId="4028303560" sldId="895"/>
            <ac:spMk id="7" creationId="{8BB61BE2-D2BB-5C05-24A0-14992F6B6A0C}"/>
          </ac:spMkLst>
        </pc:spChg>
      </pc:sldChg>
      <pc:sldChg chg="modSp mod">
        <pc:chgData name="Snigdha Sen" userId="62ff6c0a-80c4-44cf-898f-8a6ba91679bf" providerId="ADAL" clId="{1D6A99B2-0CC1-4226-BF4A-706C46BAB7D1}" dt="2023-08-04T01:54:47.302" v="2560" actId="20577"/>
        <pc:sldMkLst>
          <pc:docMk/>
          <pc:sldMk cId="3788987004" sldId="897"/>
        </pc:sldMkLst>
        <pc:spChg chg="mod">
          <ac:chgData name="Snigdha Sen" userId="62ff6c0a-80c4-44cf-898f-8a6ba91679bf" providerId="ADAL" clId="{1D6A99B2-0CC1-4226-BF4A-706C46BAB7D1}" dt="2023-08-04T01:54:47.302" v="2560" actId="20577"/>
          <ac:spMkLst>
            <pc:docMk/>
            <pc:sldMk cId="3788987004" sldId="897"/>
            <ac:spMk id="3" creationId="{1FDD3A90-36E1-FB74-4C43-883A84A19626}"/>
          </ac:spMkLst>
        </pc:spChg>
      </pc:sldChg>
      <pc:sldChg chg="modSp mod">
        <pc:chgData name="Snigdha Sen" userId="62ff6c0a-80c4-44cf-898f-8a6ba91679bf" providerId="ADAL" clId="{1D6A99B2-0CC1-4226-BF4A-706C46BAB7D1}" dt="2023-08-04T01:54:52.290" v="2562" actId="20577"/>
        <pc:sldMkLst>
          <pc:docMk/>
          <pc:sldMk cId="3153046717" sldId="898"/>
        </pc:sldMkLst>
        <pc:spChg chg="mod">
          <ac:chgData name="Snigdha Sen" userId="62ff6c0a-80c4-44cf-898f-8a6ba91679bf" providerId="ADAL" clId="{1D6A99B2-0CC1-4226-BF4A-706C46BAB7D1}" dt="2023-08-04T01:54:52.290" v="2562" actId="20577"/>
          <ac:spMkLst>
            <pc:docMk/>
            <pc:sldMk cId="3153046717" sldId="898"/>
            <ac:spMk id="3" creationId="{B3FA3C29-1337-ADEE-3A74-AB54CF22CBCA}"/>
          </ac:spMkLst>
        </pc:spChg>
      </pc:sldChg>
      <pc:sldChg chg="modSp mod">
        <pc:chgData name="Snigdha Sen" userId="62ff6c0a-80c4-44cf-898f-8a6ba91679bf" providerId="ADAL" clId="{1D6A99B2-0CC1-4226-BF4A-706C46BAB7D1}" dt="2023-08-04T02:01:54.220" v="2617" actId="20577"/>
        <pc:sldMkLst>
          <pc:docMk/>
          <pc:sldMk cId="2460736502" sldId="901"/>
        </pc:sldMkLst>
        <pc:spChg chg="mod">
          <ac:chgData name="Snigdha Sen" userId="62ff6c0a-80c4-44cf-898f-8a6ba91679bf" providerId="ADAL" clId="{1D6A99B2-0CC1-4226-BF4A-706C46BAB7D1}" dt="2023-08-04T02:01:54.220" v="2617" actId="20577"/>
          <ac:spMkLst>
            <pc:docMk/>
            <pc:sldMk cId="2460736502" sldId="901"/>
            <ac:spMk id="3" creationId="{47414A2C-665F-BCEF-7F1C-DFE9A96577BB}"/>
          </ac:spMkLst>
        </pc:spChg>
      </pc:sldChg>
      <pc:sldChg chg="modSp mod">
        <pc:chgData name="Snigdha Sen" userId="62ff6c0a-80c4-44cf-898f-8a6ba91679bf" providerId="ADAL" clId="{1D6A99B2-0CC1-4226-BF4A-706C46BAB7D1}" dt="2023-08-04T01:56:19.773" v="2587" actId="6549"/>
        <pc:sldMkLst>
          <pc:docMk/>
          <pc:sldMk cId="1936133394" sldId="902"/>
        </pc:sldMkLst>
        <pc:spChg chg="mod">
          <ac:chgData name="Snigdha Sen" userId="62ff6c0a-80c4-44cf-898f-8a6ba91679bf" providerId="ADAL" clId="{1D6A99B2-0CC1-4226-BF4A-706C46BAB7D1}" dt="2023-08-04T01:56:11.622" v="2586" actId="20577"/>
          <ac:spMkLst>
            <pc:docMk/>
            <pc:sldMk cId="1936133394" sldId="902"/>
            <ac:spMk id="5" creationId="{178222BB-4C67-1BDC-BD49-155D4FB1FBC6}"/>
          </ac:spMkLst>
        </pc:spChg>
        <pc:spChg chg="mod">
          <ac:chgData name="Snigdha Sen" userId="62ff6c0a-80c4-44cf-898f-8a6ba91679bf" providerId="ADAL" clId="{1D6A99B2-0CC1-4226-BF4A-706C46BAB7D1}" dt="2023-08-04T01:56:19.773" v="2587" actId="6549"/>
          <ac:spMkLst>
            <pc:docMk/>
            <pc:sldMk cId="1936133394" sldId="902"/>
            <ac:spMk id="6" creationId="{4E86B001-D646-9749-8B02-05A1F02EDB0C}"/>
          </ac:spMkLst>
        </pc:spChg>
      </pc:sldChg>
      <pc:sldChg chg="delSp modSp mod">
        <pc:chgData name="Snigdha Sen" userId="62ff6c0a-80c4-44cf-898f-8a6ba91679bf" providerId="ADAL" clId="{1D6A99B2-0CC1-4226-BF4A-706C46BAB7D1}" dt="2023-08-04T05:24:55.304" v="2884" actId="403"/>
        <pc:sldMkLst>
          <pc:docMk/>
          <pc:sldMk cId="3539877817" sldId="903"/>
        </pc:sldMkLst>
        <pc:spChg chg="mod">
          <ac:chgData name="Snigdha Sen" userId="62ff6c0a-80c4-44cf-898f-8a6ba91679bf" providerId="ADAL" clId="{1D6A99B2-0CC1-4226-BF4A-706C46BAB7D1}" dt="2023-08-04T05:19:56.313" v="2882" actId="20577"/>
          <ac:spMkLst>
            <pc:docMk/>
            <pc:sldMk cId="3539877817" sldId="903"/>
            <ac:spMk id="3" creationId="{D4439CE7-F0CC-AC49-5A3A-51DBD7BCD976}"/>
          </ac:spMkLst>
        </pc:spChg>
        <pc:spChg chg="mod">
          <ac:chgData name="Snigdha Sen" userId="62ff6c0a-80c4-44cf-898f-8a6ba91679bf" providerId="ADAL" clId="{1D6A99B2-0CC1-4226-BF4A-706C46BAB7D1}" dt="2023-08-04T05:24:55.304" v="2884" actId="403"/>
          <ac:spMkLst>
            <pc:docMk/>
            <pc:sldMk cId="3539877817" sldId="903"/>
            <ac:spMk id="7" creationId="{0B8EBE4E-B52D-1D13-B065-EA906313C896}"/>
          </ac:spMkLst>
        </pc:spChg>
        <pc:picChg chg="mod">
          <ac:chgData name="Snigdha Sen" userId="62ff6c0a-80c4-44cf-898f-8a6ba91679bf" providerId="ADAL" clId="{1D6A99B2-0CC1-4226-BF4A-706C46BAB7D1}" dt="2023-08-04T05:19:39.602" v="2850" actId="14100"/>
          <ac:picMkLst>
            <pc:docMk/>
            <pc:sldMk cId="3539877817" sldId="903"/>
            <ac:picMk id="11" creationId="{77E5B98B-67AB-DD39-2630-6559FEFCEF29}"/>
          </ac:picMkLst>
        </pc:picChg>
        <pc:picChg chg="del">
          <ac:chgData name="Snigdha Sen" userId="62ff6c0a-80c4-44cf-898f-8a6ba91679bf" providerId="ADAL" clId="{1D6A99B2-0CC1-4226-BF4A-706C46BAB7D1}" dt="2023-08-04T05:19:34.812" v="2848" actId="478"/>
          <ac:picMkLst>
            <pc:docMk/>
            <pc:sldMk cId="3539877817" sldId="903"/>
            <ac:picMk id="13" creationId="{706532F2-345E-E2B2-A7FA-4A39F452BD94}"/>
          </ac:picMkLst>
        </pc:picChg>
      </pc:sldChg>
      <pc:sldChg chg="modSp mod">
        <pc:chgData name="Snigdha Sen" userId="62ff6c0a-80c4-44cf-898f-8a6ba91679bf" providerId="ADAL" clId="{1D6A99B2-0CC1-4226-BF4A-706C46BAB7D1}" dt="2023-08-04T01:55:21.479" v="2572" actId="20577"/>
        <pc:sldMkLst>
          <pc:docMk/>
          <pc:sldMk cId="2572198826" sldId="905"/>
        </pc:sldMkLst>
        <pc:spChg chg="mod">
          <ac:chgData name="Snigdha Sen" userId="62ff6c0a-80c4-44cf-898f-8a6ba91679bf" providerId="ADAL" clId="{1D6A99B2-0CC1-4226-BF4A-706C46BAB7D1}" dt="2023-08-04T01:55:21.479" v="2572" actId="20577"/>
          <ac:spMkLst>
            <pc:docMk/>
            <pc:sldMk cId="2572198826" sldId="905"/>
            <ac:spMk id="3" creationId="{73F0E1F5-1387-3E33-E5E4-FB1CCF2E43E3}"/>
          </ac:spMkLst>
        </pc:spChg>
        <pc:spChg chg="mod">
          <ac:chgData name="Snigdha Sen" userId="62ff6c0a-80c4-44cf-898f-8a6ba91679bf" providerId="ADAL" clId="{1D6A99B2-0CC1-4226-BF4A-706C46BAB7D1}" dt="2023-08-03T04:07:14.347" v="143" actId="6549"/>
          <ac:spMkLst>
            <pc:docMk/>
            <pc:sldMk cId="2572198826" sldId="905"/>
            <ac:spMk id="5" creationId="{7DEF4757-1E56-B6E5-D4A9-3A4657A120BC}"/>
          </ac:spMkLst>
        </pc:spChg>
      </pc:sldChg>
      <pc:sldChg chg="modSp mod">
        <pc:chgData name="Snigdha Sen" userId="62ff6c0a-80c4-44cf-898f-8a6ba91679bf" providerId="ADAL" clId="{1D6A99B2-0CC1-4226-BF4A-706C46BAB7D1}" dt="2023-08-04T01:55:16.094" v="2570" actId="20577"/>
        <pc:sldMkLst>
          <pc:docMk/>
          <pc:sldMk cId="163453771" sldId="906"/>
        </pc:sldMkLst>
        <pc:spChg chg="mod">
          <ac:chgData name="Snigdha Sen" userId="62ff6c0a-80c4-44cf-898f-8a6ba91679bf" providerId="ADAL" clId="{1D6A99B2-0CC1-4226-BF4A-706C46BAB7D1}" dt="2023-08-04T01:55:16.094" v="2570" actId="20577"/>
          <ac:spMkLst>
            <pc:docMk/>
            <pc:sldMk cId="163453771" sldId="906"/>
            <ac:spMk id="3" creationId="{C3B46C8F-F192-2D71-3C31-312098EE6733}"/>
          </ac:spMkLst>
        </pc:spChg>
      </pc:sldChg>
      <pc:sldChg chg="modSp mod">
        <pc:chgData name="Snigdha Sen" userId="62ff6c0a-80c4-44cf-898f-8a6ba91679bf" providerId="ADAL" clId="{1D6A99B2-0CC1-4226-BF4A-706C46BAB7D1}" dt="2023-08-04T01:55:51.291" v="2580" actId="20577"/>
        <pc:sldMkLst>
          <pc:docMk/>
          <pc:sldMk cId="1081627373" sldId="907"/>
        </pc:sldMkLst>
        <pc:spChg chg="mod">
          <ac:chgData name="Snigdha Sen" userId="62ff6c0a-80c4-44cf-898f-8a6ba91679bf" providerId="ADAL" clId="{1D6A99B2-0CC1-4226-BF4A-706C46BAB7D1}" dt="2023-08-04T01:55:51.291" v="2580" actId="20577"/>
          <ac:spMkLst>
            <pc:docMk/>
            <pc:sldMk cId="1081627373" sldId="907"/>
            <ac:spMk id="3" creationId="{EBB3F878-CEC4-C165-603C-D2195FB65FE9}"/>
          </ac:spMkLst>
        </pc:spChg>
        <pc:spChg chg="mod">
          <ac:chgData name="Snigdha Sen" userId="62ff6c0a-80c4-44cf-898f-8a6ba91679bf" providerId="ADAL" clId="{1D6A99B2-0CC1-4226-BF4A-706C46BAB7D1}" dt="2023-08-03T04:08:57.152" v="162" actId="20577"/>
          <ac:spMkLst>
            <pc:docMk/>
            <pc:sldMk cId="1081627373" sldId="907"/>
            <ac:spMk id="7" creationId="{0B8EBE4E-B52D-1D13-B065-EA906313C896}"/>
          </ac:spMkLst>
        </pc:spChg>
      </pc:sldChg>
      <pc:sldChg chg="modSp mod">
        <pc:chgData name="Snigdha Sen" userId="62ff6c0a-80c4-44cf-898f-8a6ba91679bf" providerId="ADAL" clId="{1D6A99B2-0CC1-4226-BF4A-706C46BAB7D1}" dt="2023-08-04T01:56:06.372" v="2584" actId="20577"/>
        <pc:sldMkLst>
          <pc:docMk/>
          <pc:sldMk cId="836282172" sldId="908"/>
        </pc:sldMkLst>
        <pc:spChg chg="mod">
          <ac:chgData name="Snigdha Sen" userId="62ff6c0a-80c4-44cf-898f-8a6ba91679bf" providerId="ADAL" clId="{1D6A99B2-0CC1-4226-BF4A-706C46BAB7D1}" dt="2023-08-04T01:56:06.372" v="2584" actId="20577"/>
          <ac:spMkLst>
            <pc:docMk/>
            <pc:sldMk cId="836282172" sldId="908"/>
            <ac:spMk id="3" creationId="{D6008D47-32FF-0E03-317D-38DB17669E82}"/>
          </ac:spMkLst>
        </pc:spChg>
      </pc:sldChg>
      <pc:sldChg chg="modSp mod">
        <pc:chgData name="Snigdha Sen" userId="62ff6c0a-80c4-44cf-898f-8a6ba91679bf" providerId="ADAL" clId="{1D6A99B2-0CC1-4226-BF4A-706C46BAB7D1}" dt="2023-08-03T05:17:38.579" v="337" actId="20577"/>
        <pc:sldMkLst>
          <pc:docMk/>
          <pc:sldMk cId="3983048210" sldId="909"/>
        </pc:sldMkLst>
        <pc:spChg chg="mod">
          <ac:chgData name="Snigdha Sen" userId="62ff6c0a-80c4-44cf-898f-8a6ba91679bf" providerId="ADAL" clId="{1D6A99B2-0CC1-4226-BF4A-706C46BAB7D1}" dt="2023-08-03T04:09:53.074" v="180"/>
          <ac:spMkLst>
            <pc:docMk/>
            <pc:sldMk cId="3983048210" sldId="909"/>
            <ac:spMk id="2" creationId="{FCA3A833-2362-20BA-3CEF-C526740BBBE4}"/>
          </ac:spMkLst>
        </pc:spChg>
        <pc:spChg chg="mod">
          <ac:chgData name="Snigdha Sen" userId="62ff6c0a-80c4-44cf-898f-8a6ba91679bf" providerId="ADAL" clId="{1D6A99B2-0CC1-4226-BF4A-706C46BAB7D1}" dt="2023-08-03T05:17:38.579" v="337" actId="20577"/>
          <ac:spMkLst>
            <pc:docMk/>
            <pc:sldMk cId="3983048210" sldId="909"/>
            <ac:spMk id="5" creationId="{90FEEC4A-9DC7-FF82-48F1-4E4E42D5969D}"/>
          </ac:spMkLst>
        </pc:spChg>
      </pc:sldChg>
      <pc:sldChg chg="modSp mod">
        <pc:chgData name="Snigdha Sen" userId="62ff6c0a-80c4-44cf-898f-8a6ba91679bf" providerId="ADAL" clId="{1D6A99B2-0CC1-4226-BF4A-706C46BAB7D1}" dt="2023-08-04T01:55:29.140" v="2574" actId="20577"/>
        <pc:sldMkLst>
          <pc:docMk/>
          <pc:sldMk cId="1729218760" sldId="912"/>
        </pc:sldMkLst>
        <pc:spChg chg="mod">
          <ac:chgData name="Snigdha Sen" userId="62ff6c0a-80c4-44cf-898f-8a6ba91679bf" providerId="ADAL" clId="{1D6A99B2-0CC1-4226-BF4A-706C46BAB7D1}" dt="2023-08-04T01:55:29.140" v="2574" actId="20577"/>
          <ac:spMkLst>
            <pc:docMk/>
            <pc:sldMk cId="1729218760" sldId="912"/>
            <ac:spMk id="3" creationId="{BA12E195-92D1-F032-1A64-2D4E92DE6BFE}"/>
          </ac:spMkLst>
        </pc:spChg>
        <pc:spChg chg="mod">
          <ac:chgData name="Snigdha Sen" userId="62ff6c0a-80c4-44cf-898f-8a6ba91679bf" providerId="ADAL" clId="{1D6A99B2-0CC1-4226-BF4A-706C46BAB7D1}" dt="2023-08-03T09:17:33.708" v="492" actId="108"/>
          <ac:spMkLst>
            <pc:docMk/>
            <pc:sldMk cId="1729218760" sldId="912"/>
            <ac:spMk id="7" creationId="{0B8EBE4E-B52D-1D13-B065-EA906313C896}"/>
          </ac:spMkLst>
        </pc:spChg>
      </pc:sldChg>
      <pc:sldChg chg="delSp modSp mod">
        <pc:chgData name="Snigdha Sen" userId="62ff6c0a-80c4-44cf-898f-8a6ba91679bf" providerId="ADAL" clId="{1D6A99B2-0CC1-4226-BF4A-706C46BAB7D1}" dt="2023-08-03T04:08:44.908" v="159" actId="20577"/>
        <pc:sldMkLst>
          <pc:docMk/>
          <pc:sldMk cId="2090044956" sldId="913"/>
        </pc:sldMkLst>
        <pc:spChg chg="mod">
          <ac:chgData name="Snigdha Sen" userId="62ff6c0a-80c4-44cf-898f-8a6ba91679bf" providerId="ADAL" clId="{1D6A99B2-0CC1-4226-BF4A-706C46BAB7D1}" dt="2023-08-03T04:08:44.908" v="159" actId="20577"/>
          <ac:spMkLst>
            <pc:docMk/>
            <pc:sldMk cId="2090044956" sldId="913"/>
            <ac:spMk id="4" creationId="{C1756E0F-4155-C401-A36D-AE47CCA9A0D0}"/>
          </ac:spMkLst>
        </pc:spChg>
        <pc:picChg chg="mod">
          <ac:chgData name="Snigdha Sen" userId="62ff6c0a-80c4-44cf-898f-8a6ba91679bf" providerId="ADAL" clId="{1D6A99B2-0CC1-4226-BF4A-706C46BAB7D1}" dt="2023-08-03T04:08:38.272" v="148" actId="14100"/>
          <ac:picMkLst>
            <pc:docMk/>
            <pc:sldMk cId="2090044956" sldId="913"/>
            <ac:picMk id="5" creationId="{5B0685B9-10E5-954A-0548-AEAD36B7FE88}"/>
          </ac:picMkLst>
        </pc:picChg>
        <pc:picChg chg="del">
          <ac:chgData name="Snigdha Sen" userId="62ff6c0a-80c4-44cf-898f-8a6ba91679bf" providerId="ADAL" clId="{1D6A99B2-0CC1-4226-BF4A-706C46BAB7D1}" dt="2023-08-03T04:08:34.198" v="146" actId="478"/>
          <ac:picMkLst>
            <pc:docMk/>
            <pc:sldMk cId="2090044956" sldId="913"/>
            <ac:picMk id="8" creationId="{C8E0E115-80C4-AA0C-BA11-F3B00F74E158}"/>
          </ac:picMkLst>
        </pc:picChg>
        <pc:picChg chg="del">
          <ac:chgData name="Snigdha Sen" userId="62ff6c0a-80c4-44cf-898f-8a6ba91679bf" providerId="ADAL" clId="{1D6A99B2-0CC1-4226-BF4A-706C46BAB7D1}" dt="2023-08-03T04:08:32.450" v="145" actId="478"/>
          <ac:picMkLst>
            <pc:docMk/>
            <pc:sldMk cId="2090044956" sldId="913"/>
            <ac:picMk id="10" creationId="{7F4F5EAB-FAC5-121F-CC6C-F875034ABA56}"/>
          </ac:picMkLst>
        </pc:picChg>
      </pc:sldChg>
      <pc:sldChg chg="modSp mod">
        <pc:chgData name="Snigdha Sen" userId="62ff6c0a-80c4-44cf-898f-8a6ba91679bf" providerId="ADAL" clId="{1D6A99B2-0CC1-4226-BF4A-706C46BAB7D1}" dt="2023-08-04T01:54:09.944" v="2550" actId="20577"/>
        <pc:sldMkLst>
          <pc:docMk/>
          <pc:sldMk cId="1266782097" sldId="929"/>
        </pc:sldMkLst>
        <pc:spChg chg="mod">
          <ac:chgData name="Snigdha Sen" userId="62ff6c0a-80c4-44cf-898f-8a6ba91679bf" providerId="ADAL" clId="{1D6A99B2-0CC1-4226-BF4A-706C46BAB7D1}" dt="2023-08-04T01:54:09.944" v="2550" actId="20577"/>
          <ac:spMkLst>
            <pc:docMk/>
            <pc:sldMk cId="1266782097" sldId="929"/>
            <ac:spMk id="5" creationId="{F3FB27DA-36A7-2F8A-9496-CD15CD467F65}"/>
          </ac:spMkLst>
        </pc:spChg>
      </pc:sldChg>
      <pc:sldChg chg="modSp mod">
        <pc:chgData name="Snigdha Sen" userId="62ff6c0a-80c4-44cf-898f-8a6ba91679bf" providerId="ADAL" clId="{1D6A99B2-0CC1-4226-BF4A-706C46BAB7D1}" dt="2023-08-04T01:59:26.739" v="2605" actId="20577"/>
        <pc:sldMkLst>
          <pc:docMk/>
          <pc:sldMk cId="1461799838" sldId="941"/>
        </pc:sldMkLst>
        <pc:spChg chg="mod">
          <ac:chgData name="Snigdha Sen" userId="62ff6c0a-80c4-44cf-898f-8a6ba91679bf" providerId="ADAL" clId="{1D6A99B2-0CC1-4226-BF4A-706C46BAB7D1}" dt="2023-08-04T01:52:39.740" v="2530" actId="20577"/>
          <ac:spMkLst>
            <pc:docMk/>
            <pc:sldMk cId="1461799838" sldId="941"/>
            <ac:spMk id="6" creationId="{B4E6EE94-C0F2-57EF-CE6A-BD8A308F908B}"/>
          </ac:spMkLst>
        </pc:spChg>
        <pc:spChg chg="mod">
          <ac:chgData name="Snigdha Sen" userId="62ff6c0a-80c4-44cf-898f-8a6ba91679bf" providerId="ADAL" clId="{1D6A99B2-0CC1-4226-BF4A-706C46BAB7D1}" dt="2023-08-04T01:52:42.432" v="2532" actId="20577"/>
          <ac:spMkLst>
            <pc:docMk/>
            <pc:sldMk cId="1461799838" sldId="941"/>
            <ac:spMk id="10" creationId="{05CF1FBE-A4EB-3B7A-F85F-A6CAB9CD4E18}"/>
          </ac:spMkLst>
        </pc:spChg>
        <pc:spChg chg="mod">
          <ac:chgData name="Snigdha Sen" userId="62ff6c0a-80c4-44cf-898f-8a6ba91679bf" providerId="ADAL" clId="{1D6A99B2-0CC1-4226-BF4A-706C46BAB7D1}" dt="2023-08-04T01:59:26.739" v="2605" actId="20577"/>
          <ac:spMkLst>
            <pc:docMk/>
            <pc:sldMk cId="1461799838" sldId="941"/>
            <ac:spMk id="12" creationId="{06DB2487-037A-F24E-EA74-06DC79AE9CB4}"/>
          </ac:spMkLst>
        </pc:spChg>
      </pc:sldChg>
      <pc:sldChg chg="modSp mod">
        <pc:chgData name="Snigdha Sen" userId="62ff6c0a-80c4-44cf-898f-8a6ba91679bf" providerId="ADAL" clId="{1D6A99B2-0CC1-4226-BF4A-706C46BAB7D1}" dt="2023-08-04T01:56:32.679" v="2591" actId="20577"/>
        <pc:sldMkLst>
          <pc:docMk/>
          <pc:sldMk cId="2859232603" sldId="945"/>
        </pc:sldMkLst>
        <pc:spChg chg="mod">
          <ac:chgData name="Snigdha Sen" userId="62ff6c0a-80c4-44cf-898f-8a6ba91679bf" providerId="ADAL" clId="{1D6A99B2-0CC1-4226-BF4A-706C46BAB7D1}" dt="2023-08-03T04:09:38.635" v="177"/>
          <ac:spMkLst>
            <pc:docMk/>
            <pc:sldMk cId="2859232603" sldId="945"/>
            <ac:spMk id="2" creationId="{FCA3A833-2362-20BA-3CEF-C526740BBBE4}"/>
          </ac:spMkLst>
        </pc:spChg>
        <pc:spChg chg="mod">
          <ac:chgData name="Snigdha Sen" userId="62ff6c0a-80c4-44cf-898f-8a6ba91679bf" providerId="ADAL" clId="{1D6A99B2-0CC1-4226-BF4A-706C46BAB7D1}" dt="2023-08-04T01:56:32.679" v="2591" actId="20577"/>
          <ac:spMkLst>
            <pc:docMk/>
            <pc:sldMk cId="2859232603" sldId="945"/>
            <ac:spMk id="3" creationId="{B683DA77-201B-47AF-7664-B68E78406225}"/>
          </ac:spMkLst>
        </pc:spChg>
        <pc:graphicFrameChg chg="mod modGraphic">
          <ac:chgData name="Snigdha Sen" userId="62ff6c0a-80c4-44cf-898f-8a6ba91679bf" providerId="ADAL" clId="{1D6A99B2-0CC1-4226-BF4A-706C46BAB7D1}" dt="2023-08-03T05:29:50.838" v="407" actId="20577"/>
          <ac:graphicFrameMkLst>
            <pc:docMk/>
            <pc:sldMk cId="2859232603" sldId="945"/>
            <ac:graphicFrameMk id="6" creationId="{27D4B6A1-5D2C-8E5B-81B0-DB2E211AE945}"/>
          </ac:graphicFrameMkLst>
        </pc:graphicFrameChg>
      </pc:sldChg>
      <pc:sldChg chg="modSp mod">
        <pc:chgData name="Snigdha Sen" userId="62ff6c0a-80c4-44cf-898f-8a6ba91679bf" providerId="ADAL" clId="{1D6A99B2-0CC1-4226-BF4A-706C46BAB7D1}" dt="2023-08-03T05:17:33.128" v="335" actId="20577"/>
        <pc:sldMkLst>
          <pc:docMk/>
          <pc:sldMk cId="550489108" sldId="946"/>
        </pc:sldMkLst>
        <pc:spChg chg="mod">
          <ac:chgData name="Snigdha Sen" userId="62ff6c0a-80c4-44cf-898f-8a6ba91679bf" providerId="ADAL" clId="{1D6A99B2-0CC1-4226-BF4A-706C46BAB7D1}" dt="2023-08-03T04:09:48.675" v="179"/>
          <ac:spMkLst>
            <pc:docMk/>
            <pc:sldMk cId="550489108" sldId="946"/>
            <ac:spMk id="2" creationId="{FCA3A833-2362-20BA-3CEF-C526740BBBE4}"/>
          </ac:spMkLst>
        </pc:spChg>
        <pc:spChg chg="mod">
          <ac:chgData name="Snigdha Sen" userId="62ff6c0a-80c4-44cf-898f-8a6ba91679bf" providerId="ADAL" clId="{1D6A99B2-0CC1-4226-BF4A-706C46BAB7D1}" dt="2023-08-03T05:17:33.128" v="335" actId="20577"/>
          <ac:spMkLst>
            <pc:docMk/>
            <pc:sldMk cId="550489108" sldId="946"/>
            <ac:spMk id="5" creationId="{CE28F15B-D580-F7C9-8A0B-A6C0F8E8AE59}"/>
          </ac:spMkLst>
        </pc:spChg>
        <pc:graphicFrameChg chg="mod">
          <ac:chgData name="Snigdha Sen" userId="62ff6c0a-80c4-44cf-898f-8a6ba91679bf" providerId="ADAL" clId="{1D6A99B2-0CC1-4226-BF4A-706C46BAB7D1}" dt="2023-08-03T04:10:59.522" v="183"/>
          <ac:graphicFrameMkLst>
            <pc:docMk/>
            <pc:sldMk cId="550489108" sldId="946"/>
            <ac:graphicFrameMk id="3" creationId="{BD7E10D8-8640-7B7C-9FAD-D19B94A0D059}"/>
          </ac:graphicFrameMkLst>
        </pc:graphicFrameChg>
      </pc:sldChg>
      <pc:sldChg chg="delSp modSp mod">
        <pc:chgData name="Snigdha Sen" userId="62ff6c0a-80c4-44cf-898f-8a6ba91679bf" providerId="ADAL" clId="{1D6A99B2-0CC1-4226-BF4A-706C46BAB7D1}" dt="2023-08-04T01:56:27.004" v="2589" actId="20577"/>
        <pc:sldMkLst>
          <pc:docMk/>
          <pc:sldMk cId="1805157469" sldId="947"/>
        </pc:sldMkLst>
        <pc:spChg chg="mod">
          <ac:chgData name="Snigdha Sen" userId="62ff6c0a-80c4-44cf-898f-8a6ba91679bf" providerId="ADAL" clId="{1D6A99B2-0CC1-4226-BF4A-706C46BAB7D1}" dt="2023-08-03T04:09:29.536" v="176" actId="20577"/>
          <ac:spMkLst>
            <pc:docMk/>
            <pc:sldMk cId="1805157469" sldId="947"/>
            <ac:spMk id="2" creationId="{FCA3A833-2362-20BA-3CEF-C526740BBBE4}"/>
          </ac:spMkLst>
        </pc:spChg>
        <pc:spChg chg="mod">
          <ac:chgData name="Snigdha Sen" userId="62ff6c0a-80c4-44cf-898f-8a6ba91679bf" providerId="ADAL" clId="{1D6A99B2-0CC1-4226-BF4A-706C46BAB7D1}" dt="2023-08-04T01:56:27.004" v="2589" actId="20577"/>
          <ac:spMkLst>
            <pc:docMk/>
            <pc:sldMk cId="1805157469" sldId="947"/>
            <ac:spMk id="3" creationId="{96088592-758E-2CC0-7B8D-DC51094D63A9}"/>
          </ac:spMkLst>
        </pc:spChg>
        <pc:picChg chg="del mod">
          <ac:chgData name="Snigdha Sen" userId="62ff6c0a-80c4-44cf-898f-8a6ba91679bf" providerId="ADAL" clId="{1D6A99B2-0CC1-4226-BF4A-706C46BAB7D1}" dt="2023-08-03T15:54:28.378" v="2010" actId="478"/>
          <ac:picMkLst>
            <pc:docMk/>
            <pc:sldMk cId="1805157469" sldId="947"/>
            <ac:picMk id="8" creationId="{1D0CC579-BA91-4BC8-E04B-C4BDD599F654}"/>
          </ac:picMkLst>
        </pc:picChg>
      </pc:sldChg>
      <pc:sldChg chg="addSp delSp modSp mod">
        <pc:chgData name="Snigdha Sen" userId="62ff6c0a-80c4-44cf-898f-8a6ba91679bf" providerId="ADAL" clId="{1D6A99B2-0CC1-4226-BF4A-706C46BAB7D1}" dt="2023-08-04T00:15:29.666" v="2173" actId="14100"/>
        <pc:sldMkLst>
          <pc:docMk/>
          <pc:sldMk cId="1827733830" sldId="948"/>
        </pc:sldMkLst>
        <pc:spChg chg="mod">
          <ac:chgData name="Snigdha Sen" userId="62ff6c0a-80c4-44cf-898f-8a6ba91679bf" providerId="ADAL" clId="{1D6A99B2-0CC1-4226-BF4A-706C46BAB7D1}" dt="2023-08-03T04:09:43.358" v="178"/>
          <ac:spMkLst>
            <pc:docMk/>
            <pc:sldMk cId="1827733830" sldId="948"/>
            <ac:spMk id="2" creationId="{FCA3A833-2362-20BA-3CEF-C526740BBBE4}"/>
          </ac:spMkLst>
        </pc:spChg>
        <pc:spChg chg="add mod">
          <ac:chgData name="Snigdha Sen" userId="62ff6c0a-80c4-44cf-898f-8a6ba91679bf" providerId="ADAL" clId="{1D6A99B2-0CC1-4226-BF4A-706C46BAB7D1}" dt="2023-08-04T00:11:05.710" v="2158" actId="14100"/>
          <ac:spMkLst>
            <pc:docMk/>
            <pc:sldMk cId="1827733830" sldId="948"/>
            <ac:spMk id="10" creationId="{64962A59-8A39-0A08-5078-A488EECCB2BD}"/>
          </ac:spMkLst>
        </pc:spChg>
        <pc:spChg chg="mod">
          <ac:chgData name="Snigdha Sen" userId="62ff6c0a-80c4-44cf-898f-8a6ba91679bf" providerId="ADAL" clId="{1D6A99B2-0CC1-4226-BF4A-706C46BAB7D1}" dt="2023-08-04T00:07:40.997" v="2113" actId="1076"/>
          <ac:spMkLst>
            <pc:docMk/>
            <pc:sldMk cId="1827733830" sldId="948"/>
            <ac:spMk id="11" creationId="{80EFFEFF-79DF-6048-5864-FDC74BA57861}"/>
          </ac:spMkLst>
        </pc:spChg>
        <pc:spChg chg="mod">
          <ac:chgData name="Snigdha Sen" userId="62ff6c0a-80c4-44cf-898f-8a6ba91679bf" providerId="ADAL" clId="{1D6A99B2-0CC1-4226-BF4A-706C46BAB7D1}" dt="2023-08-04T00:07:44.920" v="2114" actId="1076"/>
          <ac:spMkLst>
            <pc:docMk/>
            <pc:sldMk cId="1827733830" sldId="948"/>
            <ac:spMk id="12" creationId="{AF9812CF-9954-F512-B066-F68B5BDA3F4D}"/>
          </ac:spMkLst>
        </pc:spChg>
        <pc:spChg chg="add del mod">
          <ac:chgData name="Snigdha Sen" userId="62ff6c0a-80c4-44cf-898f-8a6ba91679bf" providerId="ADAL" clId="{1D6A99B2-0CC1-4226-BF4A-706C46BAB7D1}" dt="2023-08-04T00:09:52.180" v="2150" actId="478"/>
          <ac:spMkLst>
            <pc:docMk/>
            <pc:sldMk cId="1827733830" sldId="948"/>
            <ac:spMk id="14" creationId="{59C1C605-320B-E320-C417-78C2B9623325}"/>
          </ac:spMkLst>
        </pc:spChg>
        <pc:spChg chg="add mod">
          <ac:chgData name="Snigdha Sen" userId="62ff6c0a-80c4-44cf-898f-8a6ba91679bf" providerId="ADAL" clId="{1D6A99B2-0CC1-4226-BF4A-706C46BAB7D1}" dt="2023-08-04T00:14:49.782" v="2168" actId="1076"/>
          <ac:spMkLst>
            <pc:docMk/>
            <pc:sldMk cId="1827733830" sldId="948"/>
            <ac:spMk id="17" creationId="{0113D030-0A81-6FAC-CEE6-337D8ADCFB08}"/>
          </ac:spMkLst>
        </pc:spChg>
        <pc:spChg chg="add mod">
          <ac:chgData name="Snigdha Sen" userId="62ff6c0a-80c4-44cf-898f-8a6ba91679bf" providerId="ADAL" clId="{1D6A99B2-0CC1-4226-BF4A-706C46BAB7D1}" dt="2023-08-04T00:15:29.666" v="2173" actId="14100"/>
          <ac:spMkLst>
            <pc:docMk/>
            <pc:sldMk cId="1827733830" sldId="948"/>
            <ac:spMk id="23" creationId="{F4FEED4F-A754-2926-2BB9-833AF23B9AC3}"/>
          </ac:spMkLst>
        </pc:spChg>
        <pc:spChg chg="mod">
          <ac:chgData name="Snigdha Sen" userId="62ff6c0a-80c4-44cf-898f-8a6ba91679bf" providerId="ADAL" clId="{1D6A99B2-0CC1-4226-BF4A-706C46BAB7D1}" dt="2023-08-03T05:17:26.541" v="333" actId="20577"/>
          <ac:spMkLst>
            <pc:docMk/>
            <pc:sldMk cId="1827733830" sldId="948"/>
            <ac:spMk id="35" creationId="{AE1B1F93-1A8E-6B1C-B005-80554229B7AE}"/>
          </ac:spMkLst>
        </pc:spChg>
        <pc:picChg chg="del">
          <ac:chgData name="Snigdha Sen" userId="62ff6c0a-80c4-44cf-898f-8a6ba91679bf" providerId="ADAL" clId="{1D6A99B2-0CC1-4226-BF4A-706C46BAB7D1}" dt="2023-08-04T00:06:53.067" v="2107" actId="478"/>
          <ac:picMkLst>
            <pc:docMk/>
            <pc:sldMk cId="1827733830" sldId="948"/>
            <ac:picMk id="5" creationId="{7B7F7EDA-961B-49F3-FB64-2E91C6294AB7}"/>
          </ac:picMkLst>
        </pc:picChg>
        <pc:picChg chg="del">
          <ac:chgData name="Snigdha Sen" userId="62ff6c0a-80c4-44cf-898f-8a6ba91679bf" providerId="ADAL" clId="{1D6A99B2-0CC1-4226-BF4A-706C46BAB7D1}" dt="2023-08-04T00:06:55.234" v="2108" actId="478"/>
          <ac:picMkLst>
            <pc:docMk/>
            <pc:sldMk cId="1827733830" sldId="948"/>
            <ac:picMk id="7" creationId="{28DBC08C-99D4-7B5B-81A0-29CD73998183}"/>
          </ac:picMkLst>
        </pc:picChg>
        <pc:picChg chg="add mod">
          <ac:chgData name="Snigdha Sen" userId="62ff6c0a-80c4-44cf-898f-8a6ba91679bf" providerId="ADAL" clId="{1D6A99B2-0CC1-4226-BF4A-706C46BAB7D1}" dt="2023-08-04T00:08:02.306" v="2118" actId="1076"/>
          <ac:picMkLst>
            <pc:docMk/>
            <pc:sldMk cId="1827733830" sldId="948"/>
            <ac:picMk id="8" creationId="{29B3BE59-50EE-A395-1511-E05DF0E2128F}"/>
          </ac:picMkLst>
        </pc:picChg>
      </pc:sldChg>
      <pc:sldChg chg="modSp mod">
        <pc:chgData name="Snigdha Sen" userId="62ff6c0a-80c4-44cf-898f-8a6ba91679bf" providerId="ADAL" clId="{1D6A99B2-0CC1-4226-BF4A-706C46BAB7D1}" dt="2023-08-04T01:59:39.710" v="2607" actId="20577"/>
        <pc:sldMkLst>
          <pc:docMk/>
          <pc:sldMk cId="889717671" sldId="951"/>
        </pc:sldMkLst>
        <pc:spChg chg="mod">
          <ac:chgData name="Snigdha Sen" userId="62ff6c0a-80c4-44cf-898f-8a6ba91679bf" providerId="ADAL" clId="{1D6A99B2-0CC1-4226-BF4A-706C46BAB7D1}" dt="2023-08-03T23:51:23.914" v="2098" actId="20577"/>
          <ac:spMkLst>
            <pc:docMk/>
            <pc:sldMk cId="889717671" sldId="951"/>
            <ac:spMk id="7" creationId="{4DEF0141-1FF5-D195-3B14-F0510E2FC940}"/>
          </ac:spMkLst>
        </pc:spChg>
        <pc:spChg chg="mod">
          <ac:chgData name="Snigdha Sen" userId="62ff6c0a-80c4-44cf-898f-8a6ba91679bf" providerId="ADAL" clId="{1D6A99B2-0CC1-4226-BF4A-706C46BAB7D1}" dt="2023-08-04T01:59:39.710" v="2607" actId="20577"/>
          <ac:spMkLst>
            <pc:docMk/>
            <pc:sldMk cId="889717671" sldId="951"/>
            <ac:spMk id="8" creationId="{025CE88E-112A-ABFB-5EBD-D869A03F107D}"/>
          </ac:spMkLst>
        </pc:spChg>
        <pc:spChg chg="mod">
          <ac:chgData name="Snigdha Sen" userId="62ff6c0a-80c4-44cf-898f-8a6ba91679bf" providerId="ADAL" clId="{1D6A99B2-0CC1-4226-BF4A-706C46BAB7D1}" dt="2023-08-04T01:53:04.299" v="2536" actId="20577"/>
          <ac:spMkLst>
            <pc:docMk/>
            <pc:sldMk cId="889717671" sldId="951"/>
            <ac:spMk id="12" creationId="{FE62E1AA-AE8A-A9F6-07D1-2BA51E0AB526}"/>
          </ac:spMkLst>
        </pc:spChg>
      </pc:sldChg>
      <pc:sldChg chg="modSp del mod">
        <pc:chgData name="Snigdha Sen" userId="62ff6c0a-80c4-44cf-898f-8a6ba91679bf" providerId="ADAL" clId="{1D6A99B2-0CC1-4226-BF4A-706C46BAB7D1}" dt="2023-08-03T12:02:36.425" v="846" actId="47"/>
        <pc:sldMkLst>
          <pc:docMk/>
          <pc:sldMk cId="192965423" sldId="953"/>
        </pc:sldMkLst>
        <pc:spChg chg="mod">
          <ac:chgData name="Snigdha Sen" userId="62ff6c0a-80c4-44cf-898f-8a6ba91679bf" providerId="ADAL" clId="{1D6A99B2-0CC1-4226-BF4A-706C46BAB7D1}" dt="2023-08-03T04:01:53.426" v="94" actId="20577"/>
          <ac:spMkLst>
            <pc:docMk/>
            <pc:sldMk cId="192965423" sldId="953"/>
            <ac:spMk id="65" creationId="{273DBBA9-EABA-3258-EC40-076003E5414A}"/>
          </ac:spMkLst>
        </pc:spChg>
      </pc:sldChg>
      <pc:sldChg chg="modSp mod">
        <pc:chgData name="Snigdha Sen" userId="62ff6c0a-80c4-44cf-898f-8a6ba91679bf" providerId="ADAL" clId="{1D6A99B2-0CC1-4226-BF4A-706C46BAB7D1}" dt="2023-08-04T01:53:16.089" v="2538" actId="20577"/>
        <pc:sldMkLst>
          <pc:docMk/>
          <pc:sldMk cId="3537378256" sldId="957"/>
        </pc:sldMkLst>
        <pc:spChg chg="mod">
          <ac:chgData name="Snigdha Sen" userId="62ff6c0a-80c4-44cf-898f-8a6ba91679bf" providerId="ADAL" clId="{1D6A99B2-0CC1-4226-BF4A-706C46BAB7D1}" dt="2023-08-03T23:52:24.084" v="2106" actId="20577"/>
          <ac:spMkLst>
            <pc:docMk/>
            <pc:sldMk cId="3537378256" sldId="957"/>
            <ac:spMk id="10" creationId="{A753F8DE-3BD0-492E-DF0E-4504BCF29065}"/>
          </ac:spMkLst>
        </pc:spChg>
        <pc:spChg chg="mod">
          <ac:chgData name="Snigdha Sen" userId="62ff6c0a-80c4-44cf-898f-8a6ba91679bf" providerId="ADAL" clId="{1D6A99B2-0CC1-4226-BF4A-706C46BAB7D1}" dt="2023-08-04T01:53:16.089" v="2538" actId="20577"/>
          <ac:spMkLst>
            <pc:docMk/>
            <pc:sldMk cId="3537378256" sldId="957"/>
            <ac:spMk id="12" creationId="{2525ADFB-9A1F-9FD8-61D1-C603EE8278A8}"/>
          </ac:spMkLst>
        </pc:spChg>
      </pc:sldChg>
      <pc:sldChg chg="addSp delSp modSp mod">
        <pc:chgData name="Snigdha Sen" userId="62ff6c0a-80c4-44cf-898f-8a6ba91679bf" providerId="ADAL" clId="{1D6A99B2-0CC1-4226-BF4A-706C46BAB7D1}" dt="2023-08-03T23:36:57.368" v="2034" actId="1076"/>
        <pc:sldMkLst>
          <pc:docMk/>
          <pc:sldMk cId="258289392" sldId="960"/>
        </pc:sldMkLst>
        <pc:spChg chg="add del mod">
          <ac:chgData name="Snigdha Sen" userId="62ff6c0a-80c4-44cf-898f-8a6ba91679bf" providerId="ADAL" clId="{1D6A99B2-0CC1-4226-BF4A-706C46BAB7D1}" dt="2023-08-03T09:03:14.869" v="468" actId="478"/>
          <ac:spMkLst>
            <pc:docMk/>
            <pc:sldMk cId="258289392" sldId="960"/>
            <ac:spMk id="8" creationId="{B429819B-9C5D-16E8-495F-2475405F8C0F}"/>
          </ac:spMkLst>
        </pc:spChg>
        <pc:spChg chg="add del mod">
          <ac:chgData name="Snigdha Sen" userId="62ff6c0a-80c4-44cf-898f-8a6ba91679bf" providerId="ADAL" clId="{1D6A99B2-0CC1-4226-BF4A-706C46BAB7D1}" dt="2023-08-03T09:10:39.552" v="481"/>
          <ac:spMkLst>
            <pc:docMk/>
            <pc:sldMk cId="258289392" sldId="960"/>
            <ac:spMk id="9" creationId="{6BACB974-B10D-B00C-688E-0BC70E73D25B}"/>
          </ac:spMkLst>
        </pc:spChg>
        <pc:picChg chg="del mod modCrop">
          <ac:chgData name="Snigdha Sen" userId="62ff6c0a-80c4-44cf-898f-8a6ba91679bf" providerId="ADAL" clId="{1D6A99B2-0CC1-4226-BF4A-706C46BAB7D1}" dt="2023-08-03T23:36:51.980" v="2032" actId="478"/>
          <ac:picMkLst>
            <pc:docMk/>
            <pc:sldMk cId="258289392" sldId="960"/>
            <ac:picMk id="3" creationId="{E0089263-FD99-4CA7-04C4-1483E5C154D3}"/>
          </ac:picMkLst>
        </pc:picChg>
        <pc:picChg chg="add mod">
          <ac:chgData name="Snigdha Sen" userId="62ff6c0a-80c4-44cf-898f-8a6ba91679bf" providerId="ADAL" clId="{1D6A99B2-0CC1-4226-BF4A-706C46BAB7D1}" dt="2023-08-03T23:36:57.368" v="2034" actId="1076"/>
          <ac:picMkLst>
            <pc:docMk/>
            <pc:sldMk cId="258289392" sldId="960"/>
            <ac:picMk id="8" creationId="{EC18C7CB-E29B-9D9C-D06C-3EBEAC8EF37E}"/>
          </ac:picMkLst>
        </pc:picChg>
        <pc:picChg chg="add mod">
          <ac:chgData name="Snigdha Sen" userId="62ff6c0a-80c4-44cf-898f-8a6ba91679bf" providerId="ADAL" clId="{1D6A99B2-0CC1-4226-BF4A-706C46BAB7D1}" dt="2023-08-03T09:11:03.436" v="484" actId="1076"/>
          <ac:picMkLst>
            <pc:docMk/>
            <pc:sldMk cId="258289392" sldId="960"/>
            <ac:picMk id="11" creationId="{9F6D7E4D-DE0E-7EFC-3F8C-0A38AF2F7D10}"/>
          </ac:picMkLst>
        </pc:picChg>
        <pc:picChg chg="add mod">
          <ac:chgData name="Snigdha Sen" userId="62ff6c0a-80c4-44cf-898f-8a6ba91679bf" providerId="ADAL" clId="{1D6A99B2-0CC1-4226-BF4A-706C46BAB7D1}" dt="2023-08-03T12:26:03.009" v="1167" actId="14100"/>
          <ac:picMkLst>
            <pc:docMk/>
            <pc:sldMk cId="258289392" sldId="960"/>
            <ac:picMk id="14" creationId="{84C1F77B-B649-E389-F46F-B1CA8F8779D8}"/>
          </ac:picMkLst>
        </pc:picChg>
        <pc:picChg chg="del">
          <ac:chgData name="Snigdha Sen" userId="62ff6c0a-80c4-44cf-898f-8a6ba91679bf" providerId="ADAL" clId="{1D6A99B2-0CC1-4226-BF4A-706C46BAB7D1}" dt="2023-08-03T09:01:33.935" v="465" actId="478"/>
          <ac:picMkLst>
            <pc:docMk/>
            <pc:sldMk cId="258289392" sldId="960"/>
            <ac:picMk id="17" creationId="{DCA95588-B313-FAB6-4C5E-C28FFED03F99}"/>
          </ac:picMkLst>
        </pc:picChg>
      </pc:sldChg>
      <pc:sldChg chg="modSp mod">
        <pc:chgData name="Snigdha Sen" userId="62ff6c0a-80c4-44cf-898f-8a6ba91679bf" providerId="ADAL" clId="{1D6A99B2-0CC1-4226-BF4A-706C46BAB7D1}" dt="2023-08-04T02:26:42.987" v="2633" actId="6549"/>
        <pc:sldMkLst>
          <pc:docMk/>
          <pc:sldMk cId="5911251" sldId="961"/>
        </pc:sldMkLst>
        <pc:spChg chg="mod">
          <ac:chgData name="Snigdha Sen" userId="62ff6c0a-80c4-44cf-898f-8a6ba91679bf" providerId="ADAL" clId="{1D6A99B2-0CC1-4226-BF4A-706C46BAB7D1}" dt="2023-08-04T02:26:42.987" v="2633" actId="6549"/>
          <ac:spMkLst>
            <pc:docMk/>
            <pc:sldMk cId="5911251" sldId="961"/>
            <ac:spMk id="5" creationId="{F9B4C689-E227-DC17-D1E9-EEC895199D0F}"/>
          </ac:spMkLst>
        </pc:spChg>
      </pc:sldChg>
      <pc:sldChg chg="delSp modSp del mod">
        <pc:chgData name="Snigdha Sen" userId="62ff6c0a-80c4-44cf-898f-8a6ba91679bf" providerId="ADAL" clId="{1D6A99B2-0CC1-4226-BF4A-706C46BAB7D1}" dt="2023-08-04T01:49:15.230" v="2500" actId="47"/>
        <pc:sldMkLst>
          <pc:docMk/>
          <pc:sldMk cId="4039007332" sldId="966"/>
        </pc:sldMkLst>
        <pc:spChg chg="del mod">
          <ac:chgData name="Snigdha Sen" userId="62ff6c0a-80c4-44cf-898f-8a6ba91679bf" providerId="ADAL" clId="{1D6A99B2-0CC1-4226-BF4A-706C46BAB7D1}" dt="2023-08-04T01:48:52.394" v="2495" actId="21"/>
          <ac:spMkLst>
            <pc:docMk/>
            <pc:sldMk cId="4039007332" sldId="966"/>
            <ac:spMk id="6" creationId="{B2A03993-4C7F-CB32-2F8F-5C60E6B53E70}"/>
          </ac:spMkLst>
        </pc:spChg>
        <pc:spChg chg="mod">
          <ac:chgData name="Snigdha Sen" userId="62ff6c0a-80c4-44cf-898f-8a6ba91679bf" providerId="ADAL" clId="{1D6A99B2-0CC1-4226-BF4A-706C46BAB7D1}" dt="2023-08-04T01:44:12.660" v="2463" actId="1076"/>
          <ac:spMkLst>
            <pc:docMk/>
            <pc:sldMk cId="4039007332" sldId="966"/>
            <ac:spMk id="7" creationId="{78A6578B-F173-1131-827E-B3886A6EDCFD}"/>
          </ac:spMkLst>
        </pc:spChg>
        <pc:graphicFrameChg chg="mod modGraphic">
          <ac:chgData name="Snigdha Sen" userId="62ff6c0a-80c4-44cf-898f-8a6ba91679bf" providerId="ADAL" clId="{1D6A99B2-0CC1-4226-BF4A-706C46BAB7D1}" dt="2023-08-04T01:45:53.762" v="2475" actId="20577"/>
          <ac:graphicFrameMkLst>
            <pc:docMk/>
            <pc:sldMk cId="4039007332" sldId="966"/>
            <ac:graphicFrameMk id="5" creationId="{3B9C5503-FB26-B201-0E2D-D3562B6674CE}"/>
          </ac:graphicFrameMkLst>
        </pc:graphicFrameChg>
        <pc:picChg chg="del">
          <ac:chgData name="Snigdha Sen" userId="62ff6c0a-80c4-44cf-898f-8a6ba91679bf" providerId="ADAL" clId="{1D6A99B2-0CC1-4226-BF4A-706C46BAB7D1}" dt="2023-08-04T01:48:15.803" v="2488" actId="21"/>
          <ac:picMkLst>
            <pc:docMk/>
            <pc:sldMk cId="4039007332" sldId="966"/>
            <ac:picMk id="1032" creationId="{7CF46A96-870F-2CDE-24C0-04CC1C8842C6}"/>
          </ac:picMkLst>
        </pc:picChg>
      </pc:sldChg>
      <pc:sldChg chg="modSp mod">
        <pc:chgData name="Snigdha Sen" userId="62ff6c0a-80c4-44cf-898f-8a6ba91679bf" providerId="ADAL" clId="{1D6A99B2-0CC1-4226-BF4A-706C46BAB7D1}" dt="2023-08-04T01:54:17.400" v="2552" actId="20577"/>
        <pc:sldMkLst>
          <pc:docMk/>
          <pc:sldMk cId="3461027884" sldId="967"/>
        </pc:sldMkLst>
        <pc:spChg chg="mod">
          <ac:chgData name="Snigdha Sen" userId="62ff6c0a-80c4-44cf-898f-8a6ba91679bf" providerId="ADAL" clId="{1D6A99B2-0CC1-4226-BF4A-706C46BAB7D1}" dt="2023-08-04T01:54:17.400" v="2552" actId="20577"/>
          <ac:spMkLst>
            <pc:docMk/>
            <pc:sldMk cId="3461027884" sldId="967"/>
            <ac:spMk id="6" creationId="{113129F6-E8CA-5759-F144-4BA93E053EA4}"/>
          </ac:spMkLst>
        </pc:spChg>
      </pc:sldChg>
      <pc:sldChg chg="modSp mod">
        <pc:chgData name="Snigdha Sen" userId="62ff6c0a-80c4-44cf-898f-8a6ba91679bf" providerId="ADAL" clId="{1D6A99B2-0CC1-4226-BF4A-706C46BAB7D1}" dt="2023-08-04T01:54:05.230" v="2548" actId="20577"/>
        <pc:sldMkLst>
          <pc:docMk/>
          <pc:sldMk cId="3425100546" sldId="968"/>
        </pc:sldMkLst>
        <pc:spChg chg="mod">
          <ac:chgData name="Snigdha Sen" userId="62ff6c0a-80c4-44cf-898f-8a6ba91679bf" providerId="ADAL" clId="{1D6A99B2-0CC1-4226-BF4A-706C46BAB7D1}" dt="2023-08-04T01:54:05.230" v="2548" actId="20577"/>
          <ac:spMkLst>
            <pc:docMk/>
            <pc:sldMk cId="3425100546" sldId="968"/>
            <ac:spMk id="6" creationId="{A10D905A-DEB1-B980-3A89-F201ACAAC840}"/>
          </ac:spMkLst>
        </pc:spChg>
      </pc:sldChg>
      <pc:sldChg chg="modSp mod">
        <pc:chgData name="Snigdha Sen" userId="62ff6c0a-80c4-44cf-898f-8a6ba91679bf" providerId="ADAL" clId="{1D6A99B2-0CC1-4226-BF4A-706C46BAB7D1}" dt="2023-08-04T01:55:08.583" v="2566" actId="20577"/>
        <pc:sldMkLst>
          <pc:docMk/>
          <pc:sldMk cId="224386108" sldId="969"/>
        </pc:sldMkLst>
        <pc:spChg chg="mod">
          <ac:chgData name="Snigdha Sen" userId="62ff6c0a-80c4-44cf-898f-8a6ba91679bf" providerId="ADAL" clId="{1D6A99B2-0CC1-4226-BF4A-706C46BAB7D1}" dt="2023-08-04T01:55:08.583" v="2566" actId="20577"/>
          <ac:spMkLst>
            <pc:docMk/>
            <pc:sldMk cId="224386108" sldId="969"/>
            <ac:spMk id="3" creationId="{BE43A7B6-C7BB-5BDA-0C8E-D2F7DBDC5B86}"/>
          </ac:spMkLst>
        </pc:spChg>
      </pc:sldChg>
      <pc:sldChg chg="modSp mod">
        <pc:chgData name="Snigdha Sen" userId="62ff6c0a-80c4-44cf-898f-8a6ba91679bf" providerId="ADAL" clId="{1D6A99B2-0CC1-4226-BF4A-706C46BAB7D1}" dt="2023-08-04T01:55:57.026" v="2582" actId="20577"/>
        <pc:sldMkLst>
          <pc:docMk/>
          <pc:sldMk cId="2025963819" sldId="970"/>
        </pc:sldMkLst>
        <pc:spChg chg="mod">
          <ac:chgData name="Snigdha Sen" userId="62ff6c0a-80c4-44cf-898f-8a6ba91679bf" providerId="ADAL" clId="{1D6A99B2-0CC1-4226-BF4A-706C46BAB7D1}" dt="2023-08-04T01:55:57.026" v="2582" actId="20577"/>
          <ac:spMkLst>
            <pc:docMk/>
            <pc:sldMk cId="2025963819" sldId="970"/>
            <ac:spMk id="3" creationId="{2381CEC2-6508-D408-58C6-42743B53F51D}"/>
          </ac:spMkLst>
        </pc:spChg>
        <pc:spChg chg="mod">
          <ac:chgData name="Snigdha Sen" userId="62ff6c0a-80c4-44cf-898f-8a6ba91679bf" providerId="ADAL" clId="{1D6A99B2-0CC1-4226-BF4A-706C46BAB7D1}" dt="2023-08-03T16:45:46.034" v="2023" actId="20577"/>
          <ac:spMkLst>
            <pc:docMk/>
            <pc:sldMk cId="2025963819" sldId="970"/>
            <ac:spMk id="5" creationId="{A5BB2838-42FC-DBA6-B946-5BA600C96E0E}"/>
          </ac:spMkLst>
        </pc:spChg>
      </pc:sldChg>
      <pc:sldChg chg="modSp mod">
        <pc:chgData name="Snigdha Sen" userId="62ff6c0a-80c4-44cf-898f-8a6ba91679bf" providerId="ADAL" clId="{1D6A99B2-0CC1-4226-BF4A-706C46BAB7D1}" dt="2023-08-04T01:59:52.681" v="2609" actId="20577"/>
        <pc:sldMkLst>
          <pc:docMk/>
          <pc:sldMk cId="225832696" sldId="974"/>
        </pc:sldMkLst>
        <pc:spChg chg="mod">
          <ac:chgData name="Snigdha Sen" userId="62ff6c0a-80c4-44cf-898f-8a6ba91679bf" providerId="ADAL" clId="{1D6A99B2-0CC1-4226-BF4A-706C46BAB7D1}" dt="2023-08-04T01:53:26.539" v="2540" actId="20577"/>
          <ac:spMkLst>
            <pc:docMk/>
            <pc:sldMk cId="225832696" sldId="974"/>
            <ac:spMk id="3" creationId="{36CE299A-B3FF-9069-FC8B-9C60AD8E1A42}"/>
          </ac:spMkLst>
        </pc:spChg>
        <pc:spChg chg="mod">
          <ac:chgData name="Snigdha Sen" userId="62ff6c0a-80c4-44cf-898f-8a6ba91679bf" providerId="ADAL" clId="{1D6A99B2-0CC1-4226-BF4A-706C46BAB7D1}" dt="2023-08-04T01:59:52.681" v="2609" actId="20577"/>
          <ac:spMkLst>
            <pc:docMk/>
            <pc:sldMk cId="225832696" sldId="974"/>
            <ac:spMk id="7" creationId="{4A1F600B-55FD-4419-6CF4-7D5124989D59}"/>
          </ac:spMkLst>
        </pc:spChg>
      </pc:sldChg>
      <pc:sldChg chg="modSp mod">
        <pc:chgData name="Snigdha Sen" userId="62ff6c0a-80c4-44cf-898f-8a6ba91679bf" providerId="ADAL" clId="{1D6A99B2-0CC1-4226-BF4A-706C46BAB7D1}" dt="2023-08-04T01:55:42.640" v="2576" actId="20577"/>
        <pc:sldMkLst>
          <pc:docMk/>
          <pc:sldMk cId="2686340445" sldId="975"/>
        </pc:sldMkLst>
        <pc:spChg chg="mod">
          <ac:chgData name="Snigdha Sen" userId="62ff6c0a-80c4-44cf-898f-8a6ba91679bf" providerId="ADAL" clId="{1D6A99B2-0CC1-4226-BF4A-706C46BAB7D1}" dt="2023-08-04T01:55:42.640" v="2576" actId="20577"/>
          <ac:spMkLst>
            <pc:docMk/>
            <pc:sldMk cId="2686340445" sldId="975"/>
            <ac:spMk id="5" creationId="{530E6066-A13D-F0A8-DF79-BB8755E16F07}"/>
          </ac:spMkLst>
        </pc:spChg>
      </pc:sldChg>
      <pc:sldChg chg="del">
        <pc:chgData name="Snigdha Sen" userId="62ff6c0a-80c4-44cf-898f-8a6ba91679bf" providerId="ADAL" clId="{1D6A99B2-0CC1-4226-BF4A-706C46BAB7D1}" dt="2023-08-03T05:18:01.792" v="338" actId="47"/>
        <pc:sldMkLst>
          <pc:docMk/>
          <pc:sldMk cId="4164357451" sldId="976"/>
        </pc:sldMkLst>
      </pc:sldChg>
      <pc:sldChg chg="del">
        <pc:chgData name="Snigdha Sen" userId="62ff6c0a-80c4-44cf-898f-8a6ba91679bf" providerId="ADAL" clId="{1D6A99B2-0CC1-4226-BF4A-706C46BAB7D1}" dt="2023-08-03T08:58:46.764" v="464" actId="47"/>
        <pc:sldMkLst>
          <pc:docMk/>
          <pc:sldMk cId="1382060715" sldId="977"/>
        </pc:sldMkLst>
      </pc:sldChg>
      <pc:sldChg chg="addSp delSp modSp mod">
        <pc:chgData name="Snigdha Sen" userId="62ff6c0a-80c4-44cf-898f-8a6ba91679bf" providerId="ADAL" clId="{1D6A99B2-0CC1-4226-BF4A-706C46BAB7D1}" dt="2023-08-04T01:49:11.680" v="2499" actId="1076"/>
        <pc:sldMkLst>
          <pc:docMk/>
          <pc:sldMk cId="3459431740" sldId="980"/>
        </pc:sldMkLst>
        <pc:spChg chg="add mod">
          <ac:chgData name="Snigdha Sen" userId="62ff6c0a-80c4-44cf-898f-8a6ba91679bf" providerId="ADAL" clId="{1D6A99B2-0CC1-4226-BF4A-706C46BAB7D1}" dt="2023-08-04T01:47:49.406" v="2481" actId="1076"/>
          <ac:spMkLst>
            <pc:docMk/>
            <pc:sldMk cId="3459431740" sldId="980"/>
            <ac:spMk id="5" creationId="{BB3A3FD4-77C8-ACA7-F857-EB1DB2FE3927}"/>
          </ac:spMkLst>
        </pc:spChg>
        <pc:spChg chg="add mod">
          <ac:chgData name="Snigdha Sen" userId="62ff6c0a-80c4-44cf-898f-8a6ba91679bf" providerId="ADAL" clId="{1D6A99B2-0CC1-4226-BF4A-706C46BAB7D1}" dt="2023-08-04T01:48:02.053" v="2485" actId="1076"/>
          <ac:spMkLst>
            <pc:docMk/>
            <pc:sldMk cId="3459431740" sldId="980"/>
            <ac:spMk id="6" creationId="{164CBEED-8CED-016D-DA53-731B622F9B7F}"/>
          </ac:spMkLst>
        </pc:spChg>
        <pc:spChg chg="add del mod">
          <ac:chgData name="Snigdha Sen" userId="62ff6c0a-80c4-44cf-898f-8a6ba91679bf" providerId="ADAL" clId="{1D6A99B2-0CC1-4226-BF4A-706C46BAB7D1}" dt="2023-08-04T01:49:06.668" v="2497" actId="478"/>
          <ac:spMkLst>
            <pc:docMk/>
            <pc:sldMk cId="3459431740" sldId="980"/>
            <ac:spMk id="8" creationId="{9F4B4C99-2DA5-2460-FAEA-E6E04A359B81}"/>
          </ac:spMkLst>
        </pc:spChg>
        <pc:spChg chg="mod">
          <ac:chgData name="Snigdha Sen" userId="62ff6c0a-80c4-44cf-898f-8a6ba91679bf" providerId="ADAL" clId="{1D6A99B2-0CC1-4226-BF4A-706C46BAB7D1}" dt="2023-08-04T01:47:45.624" v="2480" actId="1076"/>
          <ac:spMkLst>
            <pc:docMk/>
            <pc:sldMk cId="3459431740" sldId="980"/>
            <ac:spMk id="9" creationId="{322C7AA5-0753-48AD-F641-A48E9F58F3BE}"/>
          </ac:spMkLst>
        </pc:spChg>
        <pc:picChg chg="add mod">
          <ac:chgData name="Snigdha Sen" userId="62ff6c0a-80c4-44cf-898f-8a6ba91679bf" providerId="ADAL" clId="{1D6A99B2-0CC1-4226-BF4A-706C46BAB7D1}" dt="2023-08-04T01:49:11.680" v="2499" actId="1076"/>
          <ac:picMkLst>
            <pc:docMk/>
            <pc:sldMk cId="3459431740" sldId="980"/>
            <ac:picMk id="7" creationId="{908C194C-EBD6-4165-6641-62A5AA759864}"/>
          </ac:picMkLst>
        </pc:picChg>
        <pc:picChg chg="mod">
          <ac:chgData name="Snigdha Sen" userId="62ff6c0a-80c4-44cf-898f-8a6ba91679bf" providerId="ADAL" clId="{1D6A99B2-0CC1-4226-BF4A-706C46BAB7D1}" dt="2023-08-04T01:49:09.625" v="2498" actId="14100"/>
          <ac:picMkLst>
            <pc:docMk/>
            <pc:sldMk cId="3459431740" sldId="980"/>
            <ac:picMk id="1026" creationId="{BFD8B79A-63C5-DF02-C4AB-288029AA0833}"/>
          </ac:picMkLst>
        </pc:picChg>
        <pc:picChg chg="mod">
          <ac:chgData name="Snigdha Sen" userId="62ff6c0a-80c4-44cf-898f-8a6ba91679bf" providerId="ADAL" clId="{1D6A99B2-0CC1-4226-BF4A-706C46BAB7D1}" dt="2023-08-04T01:47:51.159" v="2482" actId="1076"/>
          <ac:picMkLst>
            <pc:docMk/>
            <pc:sldMk cId="3459431740" sldId="980"/>
            <ac:picMk id="1028" creationId="{E9F47EA7-41EC-35A3-F480-E7131AA15CA5}"/>
          </ac:picMkLst>
        </pc:picChg>
        <pc:picChg chg="mod">
          <ac:chgData name="Snigdha Sen" userId="62ff6c0a-80c4-44cf-898f-8a6ba91679bf" providerId="ADAL" clId="{1D6A99B2-0CC1-4226-BF4A-706C46BAB7D1}" dt="2023-08-04T01:48:26.414" v="2491" actId="14100"/>
          <ac:picMkLst>
            <pc:docMk/>
            <pc:sldMk cId="3459431740" sldId="980"/>
            <ac:picMk id="2058" creationId="{1882E981-2738-5FAA-E43A-C51A5F79A72F}"/>
          </ac:picMkLst>
        </pc:picChg>
        <pc:picChg chg="mod">
          <ac:chgData name="Snigdha Sen" userId="62ff6c0a-80c4-44cf-898f-8a6ba91679bf" providerId="ADAL" clId="{1D6A99B2-0CC1-4226-BF4A-706C46BAB7D1}" dt="2023-08-04T01:47:53.387" v="2483" actId="1076"/>
          <ac:picMkLst>
            <pc:docMk/>
            <pc:sldMk cId="3459431740" sldId="980"/>
            <ac:picMk id="2062" creationId="{9E2812E1-EB34-74E0-D253-B1B9ED7D59B6}"/>
          </ac:picMkLst>
        </pc:picChg>
      </pc:sldChg>
      <pc:sldChg chg="addSp delSp modSp mod">
        <pc:chgData name="Snigdha Sen" userId="62ff6c0a-80c4-44cf-898f-8a6ba91679bf" providerId="ADAL" clId="{1D6A99B2-0CC1-4226-BF4A-706C46BAB7D1}" dt="2023-08-03T12:25:11.534" v="1166" actId="478"/>
        <pc:sldMkLst>
          <pc:docMk/>
          <pc:sldMk cId="2139408283" sldId="981"/>
        </pc:sldMkLst>
        <pc:spChg chg="del">
          <ac:chgData name="Snigdha Sen" userId="62ff6c0a-80c4-44cf-898f-8a6ba91679bf" providerId="ADAL" clId="{1D6A99B2-0CC1-4226-BF4A-706C46BAB7D1}" dt="2023-08-03T12:25:05.634" v="1165" actId="478"/>
          <ac:spMkLst>
            <pc:docMk/>
            <pc:sldMk cId="2139408283" sldId="981"/>
            <ac:spMk id="3" creationId="{8F73C2E8-A1F3-2416-BE3C-1CEDB60841CA}"/>
          </ac:spMkLst>
        </pc:spChg>
        <pc:spChg chg="mod">
          <ac:chgData name="Snigdha Sen" userId="62ff6c0a-80c4-44cf-898f-8a6ba91679bf" providerId="ADAL" clId="{1D6A99B2-0CC1-4226-BF4A-706C46BAB7D1}" dt="2023-08-03T12:25:01.097" v="1164" actId="108"/>
          <ac:spMkLst>
            <pc:docMk/>
            <pc:sldMk cId="2139408283" sldId="981"/>
            <ac:spMk id="10" creationId="{168BECF7-C358-3514-9E59-3E18A83609B4}"/>
          </ac:spMkLst>
        </pc:spChg>
        <pc:spChg chg="add del mod">
          <ac:chgData name="Snigdha Sen" userId="62ff6c0a-80c4-44cf-898f-8a6ba91679bf" providerId="ADAL" clId="{1D6A99B2-0CC1-4226-BF4A-706C46BAB7D1}" dt="2023-08-03T12:25:11.534" v="1166" actId="478"/>
          <ac:spMkLst>
            <pc:docMk/>
            <pc:sldMk cId="2139408283" sldId="981"/>
            <ac:spMk id="14" creationId="{DFCB15DA-0351-0D3E-9FAE-61697676C5DB}"/>
          </ac:spMkLst>
        </pc:spChg>
      </pc:sldChg>
      <pc:sldChg chg="modSp mod">
        <pc:chgData name="Snigdha Sen" userId="62ff6c0a-80c4-44cf-898f-8a6ba91679bf" providerId="ADAL" clId="{1D6A99B2-0CC1-4226-BF4A-706C46BAB7D1}" dt="2023-08-04T01:52:51.808" v="2534" actId="20577"/>
        <pc:sldMkLst>
          <pc:docMk/>
          <pc:sldMk cId="3072486905" sldId="982"/>
        </pc:sldMkLst>
        <pc:spChg chg="mod">
          <ac:chgData name="Snigdha Sen" userId="62ff6c0a-80c4-44cf-898f-8a6ba91679bf" providerId="ADAL" clId="{1D6A99B2-0CC1-4226-BF4A-706C46BAB7D1}" dt="2023-08-04T01:52:51.808" v="2534" actId="20577"/>
          <ac:spMkLst>
            <pc:docMk/>
            <pc:sldMk cId="3072486905" sldId="982"/>
            <ac:spMk id="5" creationId="{F3229237-866E-4864-2060-8FE6E3E63901}"/>
          </ac:spMkLst>
        </pc:spChg>
      </pc:sldChg>
      <pc:sldChg chg="modSp mod">
        <pc:chgData name="Snigdha Sen" userId="62ff6c0a-80c4-44cf-898f-8a6ba91679bf" providerId="ADAL" clId="{1D6A99B2-0CC1-4226-BF4A-706C46BAB7D1}" dt="2023-08-03T04:00:06.599" v="55" actId="20577"/>
        <pc:sldMkLst>
          <pc:docMk/>
          <pc:sldMk cId="1396411908" sldId="987"/>
        </pc:sldMkLst>
        <pc:spChg chg="mod">
          <ac:chgData name="Snigdha Sen" userId="62ff6c0a-80c4-44cf-898f-8a6ba91679bf" providerId="ADAL" clId="{1D6A99B2-0CC1-4226-BF4A-706C46BAB7D1}" dt="2023-08-03T04:00:06.599" v="55" actId="20577"/>
          <ac:spMkLst>
            <pc:docMk/>
            <pc:sldMk cId="1396411908" sldId="987"/>
            <ac:spMk id="4" creationId="{DD64348C-730C-89A4-9F82-23E07A989661}"/>
          </ac:spMkLst>
        </pc:spChg>
      </pc:sldChg>
      <pc:sldChg chg="modSp mod">
        <pc:chgData name="Snigdha Sen" userId="62ff6c0a-80c4-44cf-898f-8a6ba91679bf" providerId="ADAL" clId="{1D6A99B2-0CC1-4226-BF4A-706C46BAB7D1}" dt="2023-08-04T00:31:30.492" v="2401" actId="33524"/>
        <pc:sldMkLst>
          <pc:docMk/>
          <pc:sldMk cId="3702185685" sldId="991"/>
        </pc:sldMkLst>
        <pc:spChg chg="mod">
          <ac:chgData name="Snigdha Sen" userId="62ff6c0a-80c4-44cf-898f-8a6ba91679bf" providerId="ADAL" clId="{1D6A99B2-0CC1-4226-BF4A-706C46BAB7D1}" dt="2023-08-04T00:31:30.492" v="2401" actId="33524"/>
          <ac:spMkLst>
            <pc:docMk/>
            <pc:sldMk cId="3702185685" sldId="991"/>
            <ac:spMk id="3" creationId="{8DE4278A-A5D3-46A2-4B2C-BD60465C0D98}"/>
          </ac:spMkLst>
        </pc:spChg>
      </pc:sldChg>
      <pc:sldChg chg="modSp mod">
        <pc:chgData name="Snigdha Sen" userId="62ff6c0a-80c4-44cf-898f-8a6ba91679bf" providerId="ADAL" clId="{1D6A99B2-0CC1-4226-BF4A-706C46BAB7D1}" dt="2023-08-03T04:09:58.774" v="181"/>
        <pc:sldMkLst>
          <pc:docMk/>
          <pc:sldMk cId="3020599311" sldId="1009"/>
        </pc:sldMkLst>
        <pc:spChg chg="mod">
          <ac:chgData name="Snigdha Sen" userId="62ff6c0a-80c4-44cf-898f-8a6ba91679bf" providerId="ADAL" clId="{1D6A99B2-0CC1-4226-BF4A-706C46BAB7D1}" dt="2023-08-03T04:09:58.774" v="181"/>
          <ac:spMkLst>
            <pc:docMk/>
            <pc:sldMk cId="3020599311" sldId="1009"/>
            <ac:spMk id="2" creationId="{FCA3A833-2362-20BA-3CEF-C526740BBBE4}"/>
          </ac:spMkLst>
        </pc:spChg>
      </pc:sldChg>
      <pc:sldChg chg="modSp mod">
        <pc:chgData name="Snigdha Sen" userId="62ff6c0a-80c4-44cf-898f-8a6ba91679bf" providerId="ADAL" clId="{1D6A99B2-0CC1-4226-BF4A-706C46BAB7D1}" dt="2023-08-04T02:00:07.137" v="2612" actId="20577"/>
        <pc:sldMkLst>
          <pc:docMk/>
          <pc:sldMk cId="2006345353" sldId="1010"/>
        </pc:sldMkLst>
        <pc:spChg chg="mod">
          <ac:chgData name="Snigdha Sen" userId="62ff6c0a-80c4-44cf-898f-8a6ba91679bf" providerId="ADAL" clId="{1D6A99B2-0CC1-4226-BF4A-706C46BAB7D1}" dt="2023-08-04T02:00:07.137" v="2612" actId="20577"/>
          <ac:spMkLst>
            <pc:docMk/>
            <pc:sldMk cId="2006345353" sldId="1010"/>
            <ac:spMk id="7" creationId="{4A1F600B-55FD-4419-6CF4-7D5124989D59}"/>
          </ac:spMkLst>
        </pc:spChg>
        <pc:graphicFrameChg chg="mod modGraphic">
          <ac:chgData name="Snigdha Sen" userId="62ff6c0a-80c4-44cf-898f-8a6ba91679bf" providerId="ADAL" clId="{1D6A99B2-0CC1-4226-BF4A-706C46BAB7D1}" dt="2023-08-03T12:37:20.852" v="1390" actId="1076"/>
          <ac:graphicFrameMkLst>
            <pc:docMk/>
            <pc:sldMk cId="2006345353" sldId="1010"/>
            <ac:graphicFrameMk id="18" creationId="{4420AABF-1C9A-5ABC-6567-858243634EBA}"/>
          </ac:graphicFrameMkLst>
        </pc:graphicFrameChg>
      </pc:sldChg>
      <pc:sldChg chg="modSp mod">
        <pc:chgData name="Snigdha Sen" userId="62ff6c0a-80c4-44cf-898f-8a6ba91679bf" providerId="ADAL" clId="{1D6A99B2-0CC1-4226-BF4A-706C46BAB7D1}" dt="2023-08-03T12:40:30.667" v="1394" actId="6549"/>
        <pc:sldMkLst>
          <pc:docMk/>
          <pc:sldMk cId="126042289" sldId="1011"/>
        </pc:sldMkLst>
        <pc:graphicFrameChg chg="mod modGraphic">
          <ac:chgData name="Snigdha Sen" userId="62ff6c0a-80c4-44cf-898f-8a6ba91679bf" providerId="ADAL" clId="{1D6A99B2-0CC1-4226-BF4A-706C46BAB7D1}" dt="2023-08-03T12:40:30.667" v="1394" actId="6549"/>
          <ac:graphicFrameMkLst>
            <pc:docMk/>
            <pc:sldMk cId="126042289" sldId="1011"/>
            <ac:graphicFrameMk id="10" creationId="{A343EBA7-700E-948B-4858-60804FBA68E4}"/>
          </ac:graphicFrameMkLst>
        </pc:graphicFrameChg>
      </pc:sldChg>
      <pc:sldChg chg="modSp mod">
        <pc:chgData name="Snigdha Sen" userId="62ff6c0a-80c4-44cf-898f-8a6ba91679bf" providerId="ADAL" clId="{1D6A99B2-0CC1-4226-BF4A-706C46BAB7D1}" dt="2023-08-03T13:54:24.911" v="1484" actId="20577"/>
        <pc:sldMkLst>
          <pc:docMk/>
          <pc:sldMk cId="752837990" sldId="1012"/>
        </pc:sldMkLst>
        <pc:graphicFrameChg chg="mod modGraphic">
          <ac:chgData name="Snigdha Sen" userId="62ff6c0a-80c4-44cf-898f-8a6ba91679bf" providerId="ADAL" clId="{1D6A99B2-0CC1-4226-BF4A-706C46BAB7D1}" dt="2023-08-03T13:54:24.911" v="1484" actId="20577"/>
          <ac:graphicFrameMkLst>
            <pc:docMk/>
            <pc:sldMk cId="752837990" sldId="1012"/>
            <ac:graphicFrameMk id="10" creationId="{A343EBA7-700E-948B-4858-60804FBA68E4}"/>
          </ac:graphicFrameMkLst>
        </pc:graphicFrameChg>
      </pc:sldChg>
      <pc:sldChg chg="addSp modSp mod">
        <pc:chgData name="Snigdha Sen" userId="62ff6c0a-80c4-44cf-898f-8a6ba91679bf" providerId="ADAL" clId="{1D6A99B2-0CC1-4226-BF4A-706C46BAB7D1}" dt="2023-08-04T01:53:37.499" v="2542" actId="20577"/>
        <pc:sldMkLst>
          <pc:docMk/>
          <pc:sldMk cId="2210440602" sldId="1014"/>
        </pc:sldMkLst>
        <pc:spChg chg="add mod">
          <ac:chgData name="Snigdha Sen" userId="62ff6c0a-80c4-44cf-898f-8a6ba91679bf" providerId="ADAL" clId="{1D6A99B2-0CC1-4226-BF4A-706C46BAB7D1}" dt="2023-08-04T01:53:37.499" v="2542" actId="20577"/>
          <ac:spMkLst>
            <pc:docMk/>
            <pc:sldMk cId="2210440602" sldId="1014"/>
            <ac:spMk id="8" creationId="{DFDD30F5-B4E3-385B-ED41-6A04800074AC}"/>
          </ac:spMkLst>
        </pc:spChg>
        <pc:picChg chg="mod">
          <ac:chgData name="Snigdha Sen" userId="62ff6c0a-80c4-44cf-898f-8a6ba91679bf" providerId="ADAL" clId="{1D6A99B2-0CC1-4226-BF4A-706C46BAB7D1}" dt="2023-08-03T05:11:13.383" v="204" actId="14100"/>
          <ac:picMkLst>
            <pc:docMk/>
            <pc:sldMk cId="2210440602" sldId="1014"/>
            <ac:picMk id="1026" creationId="{3433294F-C641-AA1D-807D-16F26E08DFB4}"/>
          </ac:picMkLst>
        </pc:picChg>
      </pc:sldChg>
      <pc:sldChg chg="modSp mod">
        <pc:chgData name="Snigdha Sen" userId="62ff6c0a-80c4-44cf-898f-8a6ba91679bf" providerId="ADAL" clId="{1D6A99B2-0CC1-4226-BF4A-706C46BAB7D1}" dt="2023-08-03T13:34:13.171" v="1402" actId="14100"/>
        <pc:sldMkLst>
          <pc:docMk/>
          <pc:sldMk cId="1267463153" sldId="1016"/>
        </pc:sldMkLst>
        <pc:picChg chg="mod">
          <ac:chgData name="Snigdha Sen" userId="62ff6c0a-80c4-44cf-898f-8a6ba91679bf" providerId="ADAL" clId="{1D6A99B2-0CC1-4226-BF4A-706C46BAB7D1}" dt="2023-08-03T13:34:13.171" v="1402" actId="14100"/>
          <ac:picMkLst>
            <pc:docMk/>
            <pc:sldMk cId="1267463153" sldId="1016"/>
            <ac:picMk id="8" creationId="{B3F7B174-816E-0928-5123-0855FB88FD66}"/>
          </ac:picMkLst>
        </pc:picChg>
      </pc:sldChg>
      <pc:sldChg chg="addSp delSp modSp add mod">
        <pc:chgData name="Snigdha Sen" userId="62ff6c0a-80c4-44cf-898f-8a6ba91679bf" providerId="ADAL" clId="{1D6A99B2-0CC1-4226-BF4A-706C46BAB7D1}" dt="2023-08-04T01:56:40.477" v="2595" actId="20577"/>
        <pc:sldMkLst>
          <pc:docMk/>
          <pc:sldMk cId="677742433" sldId="1017"/>
        </pc:sldMkLst>
        <pc:spChg chg="mod">
          <ac:chgData name="Snigdha Sen" userId="62ff6c0a-80c4-44cf-898f-8a6ba91679bf" providerId="ADAL" clId="{1D6A99B2-0CC1-4226-BF4A-706C46BAB7D1}" dt="2023-08-04T01:56:40.477" v="2595" actId="20577"/>
          <ac:spMkLst>
            <pc:docMk/>
            <pc:sldMk cId="677742433" sldId="1017"/>
            <ac:spMk id="3" creationId="{B683DA77-201B-47AF-7664-B68E78406225}"/>
          </ac:spMkLst>
        </pc:spChg>
        <pc:spChg chg="mod">
          <ac:chgData name="Snigdha Sen" userId="62ff6c0a-80c4-44cf-898f-8a6ba91679bf" providerId="ADAL" clId="{1D6A99B2-0CC1-4226-BF4A-706C46BAB7D1}" dt="2023-08-03T05:31:51.197" v="420" actId="20577"/>
          <ac:spMkLst>
            <pc:docMk/>
            <pc:sldMk cId="677742433" sldId="1017"/>
            <ac:spMk id="4" creationId="{C1756E0F-4155-C401-A36D-AE47CCA9A0D0}"/>
          </ac:spMkLst>
        </pc:spChg>
        <pc:graphicFrameChg chg="modGraphic">
          <ac:chgData name="Snigdha Sen" userId="62ff6c0a-80c4-44cf-898f-8a6ba91679bf" providerId="ADAL" clId="{1D6A99B2-0CC1-4226-BF4A-706C46BAB7D1}" dt="2023-08-03T05:34:20.474" v="436" actId="20577"/>
          <ac:graphicFrameMkLst>
            <pc:docMk/>
            <pc:sldMk cId="677742433" sldId="1017"/>
            <ac:graphicFrameMk id="6" creationId="{27D4B6A1-5D2C-8E5B-81B0-DB2E211AE945}"/>
          </ac:graphicFrameMkLst>
        </pc:graphicFrameChg>
        <pc:picChg chg="add mod">
          <ac:chgData name="Snigdha Sen" userId="62ff6c0a-80c4-44cf-898f-8a6ba91679bf" providerId="ADAL" clId="{1D6A99B2-0CC1-4226-BF4A-706C46BAB7D1}" dt="2023-08-03T05:33:00.739" v="427" actId="14100"/>
          <ac:picMkLst>
            <pc:docMk/>
            <pc:sldMk cId="677742433" sldId="1017"/>
            <ac:picMk id="7" creationId="{04283DBD-D250-E58A-802F-B5B8FB5BD879}"/>
          </ac:picMkLst>
        </pc:picChg>
        <pc:picChg chg="del">
          <ac:chgData name="Snigdha Sen" userId="62ff6c0a-80c4-44cf-898f-8a6ba91679bf" providerId="ADAL" clId="{1D6A99B2-0CC1-4226-BF4A-706C46BAB7D1}" dt="2023-08-03T05:32:41.113" v="423" actId="478"/>
          <ac:picMkLst>
            <pc:docMk/>
            <pc:sldMk cId="677742433" sldId="1017"/>
            <ac:picMk id="8" creationId="{637B731D-D5EC-8811-DAD8-819D1E78953B}"/>
          </ac:picMkLst>
        </pc:picChg>
        <pc:picChg chg="add mod">
          <ac:chgData name="Snigdha Sen" userId="62ff6c0a-80c4-44cf-898f-8a6ba91679bf" providerId="ADAL" clId="{1D6A99B2-0CC1-4226-BF4A-706C46BAB7D1}" dt="2023-08-03T05:33:54.852" v="435" actId="14100"/>
          <ac:picMkLst>
            <pc:docMk/>
            <pc:sldMk cId="677742433" sldId="1017"/>
            <ac:picMk id="9" creationId="{90A49DE3-BBC8-FAA8-BBA4-F70EB6DF0DA1}"/>
          </ac:picMkLst>
        </pc:picChg>
        <pc:picChg chg="del">
          <ac:chgData name="Snigdha Sen" userId="62ff6c0a-80c4-44cf-898f-8a6ba91679bf" providerId="ADAL" clId="{1D6A99B2-0CC1-4226-BF4A-706C46BAB7D1}" dt="2023-08-03T05:33:46.492" v="432" actId="478"/>
          <ac:picMkLst>
            <pc:docMk/>
            <pc:sldMk cId="677742433" sldId="1017"/>
            <ac:picMk id="10" creationId="{F2AB1317-B912-6958-7BD5-4D965D5CB658}"/>
          </ac:picMkLst>
        </pc:picChg>
        <pc:picChg chg="add mod">
          <ac:chgData name="Snigdha Sen" userId="62ff6c0a-80c4-44cf-898f-8a6ba91679bf" providerId="ADAL" clId="{1D6A99B2-0CC1-4226-BF4A-706C46BAB7D1}" dt="2023-08-03T05:34:55.881" v="443" actId="14100"/>
          <ac:picMkLst>
            <pc:docMk/>
            <pc:sldMk cId="677742433" sldId="1017"/>
            <ac:picMk id="11" creationId="{05E185CA-AB37-FC80-35EB-AB79520C1815}"/>
          </ac:picMkLst>
        </pc:picChg>
        <pc:picChg chg="del">
          <ac:chgData name="Snigdha Sen" userId="62ff6c0a-80c4-44cf-898f-8a6ba91679bf" providerId="ADAL" clId="{1D6A99B2-0CC1-4226-BF4A-706C46BAB7D1}" dt="2023-08-03T05:34:24.114" v="437" actId="478"/>
          <ac:picMkLst>
            <pc:docMk/>
            <pc:sldMk cId="677742433" sldId="1017"/>
            <ac:picMk id="12" creationId="{D8FCB488-86F0-C590-EC20-BA59F64901C9}"/>
          </ac:picMkLst>
        </pc:picChg>
      </pc:sldChg>
      <pc:sldChg chg="addSp delSp modSp add mod ord">
        <pc:chgData name="Snigdha Sen" userId="62ff6c0a-80c4-44cf-898f-8a6ba91679bf" providerId="ADAL" clId="{1D6A99B2-0CC1-4226-BF4A-706C46BAB7D1}" dt="2023-08-04T00:28:44.137" v="2351" actId="1076"/>
        <pc:sldMkLst>
          <pc:docMk/>
          <pc:sldMk cId="4107178785" sldId="1018"/>
        </pc:sldMkLst>
        <pc:spChg chg="mod">
          <ac:chgData name="Snigdha Sen" userId="62ff6c0a-80c4-44cf-898f-8a6ba91679bf" providerId="ADAL" clId="{1D6A99B2-0CC1-4226-BF4A-706C46BAB7D1}" dt="2023-08-03T11:52:33.618" v="706" actId="1076"/>
          <ac:spMkLst>
            <pc:docMk/>
            <pc:sldMk cId="4107178785" sldId="1018"/>
            <ac:spMk id="3" creationId="{F0AC3611-9C54-BD5D-C02D-5F5EC34FC348}"/>
          </ac:spMkLst>
        </pc:spChg>
        <pc:spChg chg="mod">
          <ac:chgData name="Snigdha Sen" userId="62ff6c0a-80c4-44cf-898f-8a6ba91679bf" providerId="ADAL" clId="{1D6A99B2-0CC1-4226-BF4A-706C46BAB7D1}" dt="2023-08-03T12:01:32.648" v="841" actId="404"/>
          <ac:spMkLst>
            <pc:docMk/>
            <pc:sldMk cId="4107178785" sldId="1018"/>
            <ac:spMk id="4" creationId="{2B8A55DA-7D5D-9E04-296F-9B5A510378BA}"/>
          </ac:spMkLst>
        </pc:spChg>
        <pc:spChg chg="mod">
          <ac:chgData name="Snigdha Sen" userId="62ff6c0a-80c4-44cf-898f-8a6ba91679bf" providerId="ADAL" clId="{1D6A99B2-0CC1-4226-BF4A-706C46BAB7D1}" dt="2023-08-03T12:01:35.702" v="842" actId="404"/>
          <ac:spMkLst>
            <pc:docMk/>
            <pc:sldMk cId="4107178785" sldId="1018"/>
            <ac:spMk id="5" creationId="{E128D901-9E53-1A03-586A-C62FE4D9A5D6}"/>
          </ac:spMkLst>
        </pc:spChg>
        <pc:spChg chg="add mod">
          <ac:chgData name="Snigdha Sen" userId="62ff6c0a-80c4-44cf-898f-8a6ba91679bf" providerId="ADAL" clId="{1D6A99B2-0CC1-4226-BF4A-706C46BAB7D1}" dt="2023-08-03T12:01:07.509" v="839" actId="13822"/>
          <ac:spMkLst>
            <pc:docMk/>
            <pc:sldMk cId="4107178785" sldId="1018"/>
            <ac:spMk id="20" creationId="{8B3748FF-4DD3-6744-FC1C-0F63AE6F12EF}"/>
          </ac:spMkLst>
        </pc:spChg>
        <pc:spChg chg="add mod">
          <ac:chgData name="Snigdha Sen" userId="62ff6c0a-80c4-44cf-898f-8a6ba91679bf" providerId="ADAL" clId="{1D6A99B2-0CC1-4226-BF4A-706C46BAB7D1}" dt="2023-08-03T13:44:53.285" v="1412" actId="14100"/>
          <ac:spMkLst>
            <pc:docMk/>
            <pc:sldMk cId="4107178785" sldId="1018"/>
            <ac:spMk id="21" creationId="{84A5C0DC-2120-4E2E-EBBB-7320B33B4505}"/>
          </ac:spMkLst>
        </pc:spChg>
        <pc:spChg chg="add mod">
          <ac:chgData name="Snigdha Sen" userId="62ff6c0a-80c4-44cf-898f-8a6ba91679bf" providerId="ADAL" clId="{1D6A99B2-0CC1-4226-BF4A-706C46BAB7D1}" dt="2023-08-03T13:45:13.341" v="1415" actId="14100"/>
          <ac:spMkLst>
            <pc:docMk/>
            <pc:sldMk cId="4107178785" sldId="1018"/>
            <ac:spMk id="23" creationId="{401197C7-82D1-B207-2902-BB7B83D20C4F}"/>
          </ac:spMkLst>
        </pc:spChg>
        <pc:spChg chg="del">
          <ac:chgData name="Snigdha Sen" userId="62ff6c0a-80c4-44cf-898f-8a6ba91679bf" providerId="ADAL" clId="{1D6A99B2-0CC1-4226-BF4A-706C46BAB7D1}" dt="2023-08-03T11:39:29.297" v="578" actId="478"/>
          <ac:spMkLst>
            <pc:docMk/>
            <pc:sldMk cId="4107178785" sldId="1018"/>
            <ac:spMk id="25" creationId="{C3B37A38-FC98-DBC5-56BC-07B2224BF902}"/>
          </ac:spMkLst>
        </pc:spChg>
        <pc:spChg chg="mod">
          <ac:chgData name="Snigdha Sen" userId="62ff6c0a-80c4-44cf-898f-8a6ba91679bf" providerId="ADAL" clId="{1D6A99B2-0CC1-4226-BF4A-706C46BAB7D1}" dt="2023-08-03T12:19:08.317" v="1053" actId="20577"/>
          <ac:spMkLst>
            <pc:docMk/>
            <pc:sldMk cId="4107178785" sldId="1018"/>
            <ac:spMk id="26" creationId="{616167A4-E7F1-D580-9E1B-8B72BC36F87B}"/>
          </ac:spMkLst>
        </pc:spChg>
        <pc:spChg chg="add mod">
          <ac:chgData name="Snigdha Sen" userId="62ff6c0a-80c4-44cf-898f-8a6ba91679bf" providerId="ADAL" clId="{1D6A99B2-0CC1-4226-BF4A-706C46BAB7D1}" dt="2023-08-04T00:28:44.137" v="2351" actId="1076"/>
          <ac:spMkLst>
            <pc:docMk/>
            <pc:sldMk cId="4107178785" sldId="1018"/>
            <ac:spMk id="27" creationId="{58D3634A-42E6-1450-2FB1-3DC5EA8FA6E3}"/>
          </ac:spMkLst>
        </pc:spChg>
        <pc:spChg chg="add del mod">
          <ac:chgData name="Snigdha Sen" userId="62ff6c0a-80c4-44cf-898f-8a6ba91679bf" providerId="ADAL" clId="{1D6A99B2-0CC1-4226-BF4A-706C46BAB7D1}" dt="2023-08-03T11:55:01.033" v="740" actId="478"/>
          <ac:spMkLst>
            <pc:docMk/>
            <pc:sldMk cId="4107178785" sldId="1018"/>
            <ac:spMk id="29" creationId="{9472380B-A17C-1C9A-0C23-55C111596BBB}"/>
          </ac:spMkLst>
        </pc:spChg>
        <pc:spChg chg="del">
          <ac:chgData name="Snigdha Sen" userId="62ff6c0a-80c4-44cf-898f-8a6ba91679bf" providerId="ADAL" clId="{1D6A99B2-0CC1-4226-BF4A-706C46BAB7D1}" dt="2023-08-03T11:39:33.135" v="580" actId="478"/>
          <ac:spMkLst>
            <pc:docMk/>
            <pc:sldMk cId="4107178785" sldId="1018"/>
            <ac:spMk id="31" creationId="{1616E412-E88B-052D-67CB-D233E36EEDF1}"/>
          </ac:spMkLst>
        </pc:spChg>
        <pc:spChg chg="add mod">
          <ac:chgData name="Snigdha Sen" userId="62ff6c0a-80c4-44cf-898f-8a6ba91679bf" providerId="ADAL" clId="{1D6A99B2-0CC1-4226-BF4A-706C46BAB7D1}" dt="2023-08-04T00:28:34.522" v="2349" actId="1076"/>
          <ac:spMkLst>
            <pc:docMk/>
            <pc:sldMk cId="4107178785" sldId="1018"/>
            <ac:spMk id="32" creationId="{8AC5D78E-5521-13A8-CC6D-BF4A470CE279}"/>
          </ac:spMkLst>
        </pc:spChg>
        <pc:spChg chg="add mod">
          <ac:chgData name="Snigdha Sen" userId="62ff6c0a-80c4-44cf-898f-8a6ba91679bf" providerId="ADAL" clId="{1D6A99B2-0CC1-4226-BF4A-706C46BAB7D1}" dt="2023-08-03T13:45:00.115" v="1414" actId="14100"/>
          <ac:spMkLst>
            <pc:docMk/>
            <pc:sldMk cId="4107178785" sldId="1018"/>
            <ac:spMk id="33" creationId="{8D3AB852-4111-FA11-BEC5-4603CE45BE7E}"/>
          </ac:spMkLst>
        </pc:spChg>
        <pc:spChg chg="del">
          <ac:chgData name="Snigdha Sen" userId="62ff6c0a-80c4-44cf-898f-8a6ba91679bf" providerId="ADAL" clId="{1D6A99B2-0CC1-4226-BF4A-706C46BAB7D1}" dt="2023-08-03T11:39:37.090" v="582" actId="478"/>
          <ac:spMkLst>
            <pc:docMk/>
            <pc:sldMk cId="4107178785" sldId="1018"/>
            <ac:spMk id="36" creationId="{5D51DE78-76A5-641C-661B-640DF8EC5E5B}"/>
          </ac:spMkLst>
        </pc:spChg>
        <pc:spChg chg="add mod">
          <ac:chgData name="Snigdha Sen" userId="62ff6c0a-80c4-44cf-898f-8a6ba91679bf" providerId="ADAL" clId="{1D6A99B2-0CC1-4226-BF4A-706C46BAB7D1}" dt="2023-08-03T13:44:44.265" v="1410" actId="14100"/>
          <ac:spMkLst>
            <pc:docMk/>
            <pc:sldMk cId="4107178785" sldId="1018"/>
            <ac:spMk id="37" creationId="{179BAFA2-C3A7-5D97-78AA-2725B96CDB53}"/>
          </ac:spMkLst>
        </pc:spChg>
        <pc:spChg chg="add mod">
          <ac:chgData name="Snigdha Sen" userId="62ff6c0a-80c4-44cf-898f-8a6ba91679bf" providerId="ADAL" clId="{1D6A99B2-0CC1-4226-BF4A-706C46BAB7D1}" dt="2023-08-04T00:28:16.062" v="2347" actId="122"/>
          <ac:spMkLst>
            <pc:docMk/>
            <pc:sldMk cId="4107178785" sldId="1018"/>
            <ac:spMk id="38" creationId="{7E0BC6E5-FAD5-26C4-EF41-B58157A3BAE9}"/>
          </ac:spMkLst>
        </pc:spChg>
        <pc:spChg chg="add del mod">
          <ac:chgData name="Snigdha Sen" userId="62ff6c0a-80c4-44cf-898f-8a6ba91679bf" providerId="ADAL" clId="{1D6A99B2-0CC1-4226-BF4A-706C46BAB7D1}" dt="2023-08-03T11:55:06.483" v="742" actId="478"/>
          <ac:spMkLst>
            <pc:docMk/>
            <pc:sldMk cId="4107178785" sldId="1018"/>
            <ac:spMk id="40" creationId="{9399FDCD-3417-C0AA-E242-B9270CA0E128}"/>
          </ac:spMkLst>
        </pc:spChg>
        <pc:spChg chg="add mod">
          <ac:chgData name="Snigdha Sen" userId="62ff6c0a-80c4-44cf-898f-8a6ba91679bf" providerId="ADAL" clId="{1D6A99B2-0CC1-4226-BF4A-706C46BAB7D1}" dt="2023-08-04T00:27:45.274" v="2343" actId="13822"/>
          <ac:spMkLst>
            <pc:docMk/>
            <pc:sldMk cId="4107178785" sldId="1018"/>
            <ac:spMk id="42" creationId="{70C531CF-F2F0-BFDD-6BEA-0093362FF227}"/>
          </ac:spMkLst>
        </pc:spChg>
        <pc:spChg chg="del">
          <ac:chgData name="Snigdha Sen" userId="62ff6c0a-80c4-44cf-898f-8a6ba91679bf" providerId="ADAL" clId="{1D6A99B2-0CC1-4226-BF4A-706C46BAB7D1}" dt="2023-08-03T11:40:07.099" v="589" actId="478"/>
          <ac:spMkLst>
            <pc:docMk/>
            <pc:sldMk cId="4107178785" sldId="1018"/>
            <ac:spMk id="52" creationId="{809BCAF9-E96B-0DF2-0F38-58092867299C}"/>
          </ac:spMkLst>
        </pc:spChg>
        <pc:spChg chg="del">
          <ac:chgData name="Snigdha Sen" userId="62ff6c0a-80c4-44cf-898f-8a6ba91679bf" providerId="ADAL" clId="{1D6A99B2-0CC1-4226-BF4A-706C46BAB7D1}" dt="2023-08-03T11:40:11.109" v="591" actId="478"/>
          <ac:spMkLst>
            <pc:docMk/>
            <pc:sldMk cId="4107178785" sldId="1018"/>
            <ac:spMk id="53" creationId="{2514E1E8-6E82-5258-CAF8-E37D5F13B139}"/>
          </ac:spMkLst>
        </pc:spChg>
        <pc:spChg chg="del mod">
          <ac:chgData name="Snigdha Sen" userId="62ff6c0a-80c4-44cf-898f-8a6ba91679bf" providerId="ADAL" clId="{1D6A99B2-0CC1-4226-BF4A-706C46BAB7D1}" dt="2023-08-03T11:43:24.676" v="616" actId="478"/>
          <ac:spMkLst>
            <pc:docMk/>
            <pc:sldMk cId="4107178785" sldId="1018"/>
            <ac:spMk id="56" creationId="{A87BC689-D573-2EE7-9BCF-FE63107694CE}"/>
          </ac:spMkLst>
        </pc:spChg>
        <pc:spChg chg="del">
          <ac:chgData name="Snigdha Sen" userId="62ff6c0a-80c4-44cf-898f-8a6ba91679bf" providerId="ADAL" clId="{1D6A99B2-0CC1-4226-BF4A-706C46BAB7D1}" dt="2023-08-03T11:42:38.502" v="605" actId="478"/>
          <ac:spMkLst>
            <pc:docMk/>
            <pc:sldMk cId="4107178785" sldId="1018"/>
            <ac:spMk id="59" creationId="{1ACF2F31-3E42-E7B9-0EAA-02B1DE2E9F9F}"/>
          </ac:spMkLst>
        </pc:spChg>
        <pc:spChg chg="del mod">
          <ac:chgData name="Snigdha Sen" userId="62ff6c0a-80c4-44cf-898f-8a6ba91679bf" providerId="ADAL" clId="{1D6A99B2-0CC1-4226-BF4A-706C46BAB7D1}" dt="2023-08-03T11:57:43.652" v="798" actId="478"/>
          <ac:spMkLst>
            <pc:docMk/>
            <pc:sldMk cId="4107178785" sldId="1018"/>
            <ac:spMk id="65" creationId="{273DBBA9-EABA-3258-EC40-076003E5414A}"/>
          </ac:spMkLst>
        </pc:spChg>
        <pc:cxnChg chg="add mod">
          <ac:chgData name="Snigdha Sen" userId="62ff6c0a-80c4-44cf-898f-8a6ba91679bf" providerId="ADAL" clId="{1D6A99B2-0CC1-4226-BF4A-706C46BAB7D1}" dt="2023-08-03T11:42:03.909" v="600" actId="14100"/>
          <ac:cxnSpMkLst>
            <pc:docMk/>
            <pc:sldMk cId="4107178785" sldId="1018"/>
            <ac:cxnSpMk id="8" creationId="{455E80E9-5835-D7BB-A8C9-720945369CF3}"/>
          </ac:cxnSpMkLst>
        </pc:cxnChg>
        <pc:cxnChg chg="mod">
          <ac:chgData name="Snigdha Sen" userId="62ff6c0a-80c4-44cf-898f-8a6ba91679bf" providerId="ADAL" clId="{1D6A99B2-0CC1-4226-BF4A-706C46BAB7D1}" dt="2023-08-03T11:42:03.909" v="600" actId="14100"/>
          <ac:cxnSpMkLst>
            <pc:docMk/>
            <pc:sldMk cId="4107178785" sldId="1018"/>
            <ac:cxnSpMk id="10" creationId="{C617DA80-C4C1-E10F-4BEB-9CAE97F829C9}"/>
          </ac:cxnSpMkLst>
        </pc:cxnChg>
        <pc:cxnChg chg="del">
          <ac:chgData name="Snigdha Sen" userId="62ff6c0a-80c4-44cf-898f-8a6ba91679bf" providerId="ADAL" clId="{1D6A99B2-0CC1-4226-BF4A-706C46BAB7D1}" dt="2023-08-03T11:39:27.041" v="577" actId="478"/>
          <ac:cxnSpMkLst>
            <pc:docMk/>
            <pc:sldMk cId="4107178785" sldId="1018"/>
            <ac:cxnSpMk id="18" creationId="{7C897FAC-7B3D-175E-D017-1FD52F86A359}"/>
          </ac:cxnSpMkLst>
        </pc:cxnChg>
        <pc:cxnChg chg="del">
          <ac:chgData name="Snigdha Sen" userId="62ff6c0a-80c4-44cf-898f-8a6ba91679bf" providerId="ADAL" clId="{1D6A99B2-0CC1-4226-BF4A-706C46BAB7D1}" dt="2023-08-03T11:39:31.234" v="579" actId="478"/>
          <ac:cxnSpMkLst>
            <pc:docMk/>
            <pc:sldMk cId="4107178785" sldId="1018"/>
            <ac:cxnSpMk id="22" creationId="{27DBB0AA-F899-8A8C-5697-5F7730BAF310}"/>
          </ac:cxnSpMkLst>
        </pc:cxnChg>
        <pc:cxnChg chg="del">
          <ac:chgData name="Snigdha Sen" userId="62ff6c0a-80c4-44cf-898f-8a6ba91679bf" providerId="ADAL" clId="{1D6A99B2-0CC1-4226-BF4A-706C46BAB7D1}" dt="2023-08-03T11:42:43.244" v="607" actId="478"/>
          <ac:cxnSpMkLst>
            <pc:docMk/>
            <pc:sldMk cId="4107178785" sldId="1018"/>
            <ac:cxnSpMk id="24" creationId="{83A09D45-51F9-F548-1235-50C1426FBD7D}"/>
          </ac:cxnSpMkLst>
        </pc:cxnChg>
        <pc:cxnChg chg="del mod">
          <ac:chgData name="Snigdha Sen" userId="62ff6c0a-80c4-44cf-898f-8a6ba91679bf" providerId="ADAL" clId="{1D6A99B2-0CC1-4226-BF4A-706C46BAB7D1}" dt="2023-08-03T11:39:41.126" v="584" actId="478"/>
          <ac:cxnSpMkLst>
            <pc:docMk/>
            <pc:sldMk cId="4107178785" sldId="1018"/>
            <ac:cxnSpMk id="28" creationId="{90EE0839-2C03-31C8-EA49-8AD687E3F87D}"/>
          </ac:cxnSpMkLst>
        </pc:cxnChg>
        <pc:cxnChg chg="del">
          <ac:chgData name="Snigdha Sen" userId="62ff6c0a-80c4-44cf-898f-8a6ba91679bf" providerId="ADAL" clId="{1D6A99B2-0CC1-4226-BF4A-706C46BAB7D1}" dt="2023-08-03T11:39:35.025" v="581" actId="478"/>
          <ac:cxnSpMkLst>
            <pc:docMk/>
            <pc:sldMk cId="4107178785" sldId="1018"/>
            <ac:cxnSpMk id="30" creationId="{883D87B0-C307-6ABB-25BC-2E6A041377ED}"/>
          </ac:cxnSpMkLst>
        </pc:cxnChg>
        <pc:cxnChg chg="del">
          <ac:chgData name="Snigdha Sen" userId="62ff6c0a-80c4-44cf-898f-8a6ba91679bf" providerId="ADAL" clId="{1D6A99B2-0CC1-4226-BF4A-706C46BAB7D1}" dt="2023-08-03T11:39:39.115" v="583" actId="478"/>
          <ac:cxnSpMkLst>
            <pc:docMk/>
            <pc:sldMk cId="4107178785" sldId="1018"/>
            <ac:cxnSpMk id="34" creationId="{76240B8E-81C8-628B-17E8-6816B22367AF}"/>
          </ac:cxnSpMkLst>
        </pc:cxnChg>
        <pc:cxnChg chg="del">
          <ac:chgData name="Snigdha Sen" userId="62ff6c0a-80c4-44cf-898f-8a6ba91679bf" providerId="ADAL" clId="{1D6A99B2-0CC1-4226-BF4A-706C46BAB7D1}" dt="2023-08-03T11:39:43.751" v="585" actId="478"/>
          <ac:cxnSpMkLst>
            <pc:docMk/>
            <pc:sldMk cId="4107178785" sldId="1018"/>
            <ac:cxnSpMk id="35" creationId="{FF2BBF3C-0E0C-ECA2-96DA-44452F77D478}"/>
          </ac:cxnSpMkLst>
        </pc:cxnChg>
        <pc:cxnChg chg="del mod">
          <ac:chgData name="Snigdha Sen" userId="62ff6c0a-80c4-44cf-898f-8a6ba91679bf" providerId="ADAL" clId="{1D6A99B2-0CC1-4226-BF4A-706C46BAB7D1}" dt="2023-08-03T11:39:57.600" v="587" actId="478"/>
          <ac:cxnSpMkLst>
            <pc:docMk/>
            <pc:sldMk cId="4107178785" sldId="1018"/>
            <ac:cxnSpMk id="39" creationId="{282ACBE4-557F-7F9C-82B7-26D5295FAC5F}"/>
          </ac:cxnSpMkLst>
        </pc:cxnChg>
        <pc:cxnChg chg="del">
          <ac:chgData name="Snigdha Sen" userId="62ff6c0a-80c4-44cf-898f-8a6ba91679bf" providerId="ADAL" clId="{1D6A99B2-0CC1-4226-BF4A-706C46BAB7D1}" dt="2023-08-03T11:40:08.810" v="590" actId="478"/>
          <ac:cxnSpMkLst>
            <pc:docMk/>
            <pc:sldMk cId="4107178785" sldId="1018"/>
            <ac:cxnSpMk id="41" creationId="{168B8B72-FB03-3694-7A22-6D55966021D7}"/>
          </ac:cxnSpMkLst>
        </pc:cxnChg>
        <pc:cxnChg chg="del">
          <ac:chgData name="Snigdha Sen" userId="62ff6c0a-80c4-44cf-898f-8a6ba91679bf" providerId="ADAL" clId="{1D6A99B2-0CC1-4226-BF4A-706C46BAB7D1}" dt="2023-08-03T11:42:40.996" v="606" actId="478"/>
          <ac:cxnSpMkLst>
            <pc:docMk/>
            <pc:sldMk cId="4107178785" sldId="1018"/>
            <ac:cxnSpMk id="55" creationId="{F22BA1F2-BEFC-B08D-FABB-069AEA813397}"/>
          </ac:cxnSpMkLst>
        </pc:cxnChg>
      </pc:sldChg>
      <pc:sldChg chg="modSp add mod">
        <pc:chgData name="Snigdha Sen" userId="62ff6c0a-80c4-44cf-898f-8a6ba91679bf" providerId="ADAL" clId="{1D6A99B2-0CC1-4226-BF4A-706C46BAB7D1}" dt="2023-08-04T00:31:00.598" v="2399" actId="1076"/>
        <pc:sldMkLst>
          <pc:docMk/>
          <pc:sldMk cId="767164231" sldId="1019"/>
        </pc:sldMkLst>
        <pc:spChg chg="mod">
          <ac:chgData name="Snigdha Sen" userId="62ff6c0a-80c4-44cf-898f-8a6ba91679bf" providerId="ADAL" clId="{1D6A99B2-0CC1-4226-BF4A-706C46BAB7D1}" dt="2023-08-04T00:31:00.598" v="2399" actId="1076"/>
          <ac:spMkLst>
            <pc:docMk/>
            <pc:sldMk cId="767164231" sldId="1019"/>
            <ac:spMk id="3" creationId="{F0AC3611-9C54-BD5D-C02D-5F5EC34FC348}"/>
          </ac:spMkLst>
        </pc:spChg>
      </pc:sldChg>
      <pc:sldChg chg="delSp modSp add del mod">
        <pc:chgData name="Snigdha Sen" userId="62ff6c0a-80c4-44cf-898f-8a6ba91679bf" providerId="ADAL" clId="{1D6A99B2-0CC1-4226-BF4A-706C46BAB7D1}" dt="2023-08-04T00:29:44.970" v="2353" actId="2696"/>
        <pc:sldMkLst>
          <pc:docMk/>
          <pc:sldMk cId="3047810173" sldId="1019"/>
        </pc:sldMkLst>
        <pc:spChg chg="mod">
          <ac:chgData name="Snigdha Sen" userId="62ff6c0a-80c4-44cf-898f-8a6ba91679bf" providerId="ADAL" clId="{1D6A99B2-0CC1-4226-BF4A-706C46BAB7D1}" dt="2023-08-04T00:25:06.790" v="2309" actId="404"/>
          <ac:spMkLst>
            <pc:docMk/>
            <pc:sldMk cId="3047810173" sldId="1019"/>
            <ac:spMk id="20" creationId="{8B3748FF-4DD3-6744-FC1C-0F63AE6F12EF}"/>
          </ac:spMkLst>
        </pc:spChg>
        <pc:spChg chg="del">
          <ac:chgData name="Snigdha Sen" userId="62ff6c0a-80c4-44cf-898f-8a6ba91679bf" providerId="ADAL" clId="{1D6A99B2-0CC1-4226-BF4A-706C46BAB7D1}" dt="2023-08-04T00:24:10.237" v="2296" actId="478"/>
          <ac:spMkLst>
            <pc:docMk/>
            <pc:sldMk cId="3047810173" sldId="1019"/>
            <ac:spMk id="26" creationId="{616167A4-E7F1-D580-9E1B-8B72BC36F87B}"/>
          </ac:spMkLst>
        </pc:spChg>
        <pc:spChg chg="mod">
          <ac:chgData name="Snigdha Sen" userId="62ff6c0a-80c4-44cf-898f-8a6ba91679bf" providerId="ADAL" clId="{1D6A99B2-0CC1-4226-BF4A-706C46BAB7D1}" dt="2023-08-04T00:26:11.259" v="2341" actId="20577"/>
          <ac:spMkLst>
            <pc:docMk/>
            <pc:sldMk cId="3047810173" sldId="1019"/>
            <ac:spMk id="27" creationId="{58D3634A-42E6-1450-2FB1-3DC5EA8FA6E3}"/>
          </ac:spMkLst>
        </pc:spChg>
        <pc:spChg chg="mod">
          <ac:chgData name="Snigdha Sen" userId="62ff6c0a-80c4-44cf-898f-8a6ba91679bf" providerId="ADAL" clId="{1D6A99B2-0CC1-4226-BF4A-706C46BAB7D1}" dt="2023-08-04T00:29:28.917" v="2352" actId="13822"/>
          <ac:spMkLst>
            <pc:docMk/>
            <pc:sldMk cId="3047810173" sldId="1019"/>
            <ac:spMk id="32" creationId="{8AC5D78E-5521-13A8-CC6D-BF4A470CE279}"/>
          </ac:spMkLst>
        </pc:spChg>
        <pc:spChg chg="mod">
          <ac:chgData name="Snigdha Sen" userId="62ff6c0a-80c4-44cf-898f-8a6ba91679bf" providerId="ADAL" clId="{1D6A99B2-0CC1-4226-BF4A-706C46BAB7D1}" dt="2023-08-04T00:25:17.546" v="2310" actId="13822"/>
          <ac:spMkLst>
            <pc:docMk/>
            <pc:sldMk cId="3047810173" sldId="1019"/>
            <ac:spMk id="38" creationId="{7E0BC6E5-FAD5-26C4-EF41-B58157A3BAE9}"/>
          </ac:spMkLst>
        </pc:spChg>
        <pc:spChg chg="mod">
          <ac:chgData name="Snigdha Sen" userId="62ff6c0a-80c4-44cf-898f-8a6ba91679bf" providerId="ADAL" clId="{1D6A99B2-0CC1-4226-BF4A-706C46BAB7D1}" dt="2023-08-04T00:25:24.587" v="2311" actId="13822"/>
          <ac:spMkLst>
            <pc:docMk/>
            <pc:sldMk cId="3047810173" sldId="1019"/>
            <ac:spMk id="42" creationId="{70C531CF-F2F0-BFDD-6BEA-0093362FF227}"/>
          </ac:spMkLst>
        </pc:spChg>
        <pc:cxnChg chg="mod">
          <ac:chgData name="Snigdha Sen" userId="62ff6c0a-80c4-44cf-898f-8a6ba91679bf" providerId="ADAL" clId="{1D6A99B2-0CC1-4226-BF4A-706C46BAB7D1}" dt="2023-08-04T00:24:58.611" v="2306" actId="1076"/>
          <ac:cxnSpMkLst>
            <pc:docMk/>
            <pc:sldMk cId="3047810173" sldId="1019"/>
            <ac:cxnSpMk id="8" creationId="{455E80E9-5835-D7BB-A8C9-720945369CF3}"/>
          </ac:cxnSpMkLst>
        </pc:cxnChg>
        <pc:cxnChg chg="del mod">
          <ac:chgData name="Snigdha Sen" userId="62ff6c0a-80c4-44cf-898f-8a6ba91679bf" providerId="ADAL" clId="{1D6A99B2-0CC1-4226-BF4A-706C46BAB7D1}" dt="2023-08-04T00:24:13.193" v="2297" actId="478"/>
          <ac:cxnSpMkLst>
            <pc:docMk/>
            <pc:sldMk cId="3047810173" sldId="1019"/>
            <ac:cxnSpMk id="10" creationId="{C617DA80-C4C1-E10F-4BEB-9CAE97F829C9}"/>
          </ac:cxnSpMkLst>
        </pc:cxnChg>
      </pc:sldChg>
      <pc:sldChg chg="addSp delSp modSp add mod">
        <pc:chgData name="Snigdha Sen" userId="62ff6c0a-80c4-44cf-898f-8a6ba91679bf" providerId="ADAL" clId="{1D6A99B2-0CC1-4226-BF4A-706C46BAB7D1}" dt="2023-08-04T02:36:50.420" v="2704" actId="20577"/>
        <pc:sldMkLst>
          <pc:docMk/>
          <pc:sldMk cId="439070574" sldId="1020"/>
        </pc:sldMkLst>
        <pc:spChg chg="del">
          <ac:chgData name="Snigdha Sen" userId="62ff6c0a-80c4-44cf-898f-8a6ba91679bf" providerId="ADAL" clId="{1D6A99B2-0CC1-4226-BF4A-706C46BAB7D1}" dt="2023-08-04T02:33:34.062" v="2638" actId="478"/>
          <ac:spMkLst>
            <pc:docMk/>
            <pc:sldMk cId="439070574" sldId="1020"/>
            <ac:spMk id="6" creationId="{D6D9CFB5-AFBC-4720-EA37-CAE1DB083E69}"/>
          </ac:spMkLst>
        </pc:spChg>
        <pc:spChg chg="del">
          <ac:chgData name="Snigdha Sen" userId="62ff6c0a-80c4-44cf-898f-8a6ba91679bf" providerId="ADAL" clId="{1D6A99B2-0CC1-4226-BF4A-706C46BAB7D1}" dt="2023-08-04T02:33:26.828" v="2635" actId="478"/>
          <ac:spMkLst>
            <pc:docMk/>
            <pc:sldMk cId="439070574" sldId="1020"/>
            <ac:spMk id="7" creationId="{4DEF0141-1FF5-D195-3B14-F0510E2FC940}"/>
          </ac:spMkLst>
        </pc:spChg>
        <pc:spChg chg="del">
          <ac:chgData name="Snigdha Sen" userId="62ff6c0a-80c4-44cf-898f-8a6ba91679bf" providerId="ADAL" clId="{1D6A99B2-0CC1-4226-BF4A-706C46BAB7D1}" dt="2023-08-04T02:33:41.818" v="2641" actId="478"/>
          <ac:spMkLst>
            <pc:docMk/>
            <pc:sldMk cId="439070574" sldId="1020"/>
            <ac:spMk id="9" creationId="{D4CDBDEC-8606-84F4-6ACC-91A514FF8EC1}"/>
          </ac:spMkLst>
        </pc:spChg>
        <pc:spChg chg="del">
          <ac:chgData name="Snigdha Sen" userId="62ff6c0a-80c4-44cf-898f-8a6ba91679bf" providerId="ADAL" clId="{1D6A99B2-0CC1-4226-BF4A-706C46BAB7D1}" dt="2023-08-04T02:33:39.164" v="2640" actId="478"/>
          <ac:spMkLst>
            <pc:docMk/>
            <pc:sldMk cId="439070574" sldId="1020"/>
            <ac:spMk id="10" creationId="{C0368F6D-3BD3-F308-63A3-B0C6C5418EA3}"/>
          </ac:spMkLst>
        </pc:spChg>
        <pc:spChg chg="add mod">
          <ac:chgData name="Snigdha Sen" userId="62ff6c0a-80c4-44cf-898f-8a6ba91679bf" providerId="ADAL" clId="{1D6A99B2-0CC1-4226-BF4A-706C46BAB7D1}" dt="2023-08-04T02:36:50.420" v="2704" actId="20577"/>
          <ac:spMkLst>
            <pc:docMk/>
            <pc:sldMk cId="439070574" sldId="1020"/>
            <ac:spMk id="12" creationId="{7CF4FAA2-0AC4-76B9-0389-BFDCD02F6204}"/>
          </ac:spMkLst>
        </pc:spChg>
        <pc:picChg chg="del">
          <ac:chgData name="Snigdha Sen" userId="62ff6c0a-80c4-44cf-898f-8a6ba91679bf" providerId="ADAL" clId="{1D6A99B2-0CC1-4226-BF4A-706C46BAB7D1}" dt="2023-08-04T02:33:36.144" v="2639" actId="478"/>
          <ac:picMkLst>
            <pc:docMk/>
            <pc:sldMk cId="439070574" sldId="1020"/>
            <ac:picMk id="5" creationId="{04754DA0-0FDB-9243-7430-C6D34B36617B}"/>
          </ac:picMkLst>
        </pc:picChg>
        <pc:picChg chg="del">
          <ac:chgData name="Snigdha Sen" userId="62ff6c0a-80c4-44cf-898f-8a6ba91679bf" providerId="ADAL" clId="{1D6A99B2-0CC1-4226-BF4A-706C46BAB7D1}" dt="2023-08-04T02:33:28.793" v="2636" actId="478"/>
          <ac:picMkLst>
            <pc:docMk/>
            <pc:sldMk cId="439070574" sldId="1020"/>
            <ac:picMk id="8" creationId="{D0F814AB-68BB-D297-D6E7-D28F60715437}"/>
          </ac:picMkLst>
        </pc:picChg>
        <pc:picChg chg="del">
          <ac:chgData name="Snigdha Sen" userId="62ff6c0a-80c4-44cf-898f-8a6ba91679bf" providerId="ADAL" clId="{1D6A99B2-0CC1-4226-BF4A-706C46BAB7D1}" dt="2023-08-04T02:33:30.817" v="2637" actId="478"/>
          <ac:picMkLst>
            <pc:docMk/>
            <pc:sldMk cId="439070574" sldId="1020"/>
            <ac:picMk id="4100" creationId="{C378AA24-8E0D-85DE-7A7E-DE27A98D1A4C}"/>
          </ac:picMkLst>
        </pc:picChg>
      </pc:sldChg>
      <pc:sldChg chg="addSp delSp modSp new mod">
        <pc:chgData name="Snigdha Sen" userId="62ff6c0a-80c4-44cf-898f-8a6ba91679bf" providerId="ADAL" clId="{1D6A99B2-0CC1-4226-BF4A-706C46BAB7D1}" dt="2023-08-15T07:25:25.039" v="2892" actId="14100"/>
        <pc:sldMkLst>
          <pc:docMk/>
          <pc:sldMk cId="3873735318" sldId="1021"/>
        </pc:sldMkLst>
        <pc:spChg chg="del">
          <ac:chgData name="Snigdha Sen" userId="62ff6c0a-80c4-44cf-898f-8a6ba91679bf" providerId="ADAL" clId="{1D6A99B2-0CC1-4226-BF4A-706C46BAB7D1}" dt="2023-08-15T07:24:39.514" v="2887" actId="478"/>
          <ac:spMkLst>
            <pc:docMk/>
            <pc:sldMk cId="3873735318" sldId="1021"/>
            <ac:spMk id="2" creationId="{7ACF3E7C-DBEE-A9CA-CC5C-6B500212F30D}"/>
          </ac:spMkLst>
        </pc:spChg>
        <pc:spChg chg="del">
          <ac:chgData name="Snigdha Sen" userId="62ff6c0a-80c4-44cf-898f-8a6ba91679bf" providerId="ADAL" clId="{1D6A99B2-0CC1-4226-BF4A-706C46BAB7D1}" dt="2023-08-15T07:24:36.451" v="2886" actId="478"/>
          <ac:spMkLst>
            <pc:docMk/>
            <pc:sldMk cId="3873735318" sldId="1021"/>
            <ac:spMk id="3" creationId="{34A79A6E-9573-4841-0B72-5E3656D9A9B0}"/>
          </ac:spMkLst>
        </pc:spChg>
        <pc:picChg chg="add mod">
          <ac:chgData name="Snigdha Sen" userId="62ff6c0a-80c4-44cf-898f-8a6ba91679bf" providerId="ADAL" clId="{1D6A99B2-0CC1-4226-BF4A-706C46BAB7D1}" dt="2023-08-15T07:25:07.133" v="2890" actId="14100"/>
          <ac:picMkLst>
            <pc:docMk/>
            <pc:sldMk cId="3873735318" sldId="1021"/>
            <ac:picMk id="5" creationId="{923B2265-5ABD-2907-0EC1-18704C6B3B57}"/>
          </ac:picMkLst>
        </pc:picChg>
        <pc:picChg chg="add mod">
          <ac:chgData name="Snigdha Sen" userId="62ff6c0a-80c4-44cf-898f-8a6ba91679bf" providerId="ADAL" clId="{1D6A99B2-0CC1-4226-BF4A-706C46BAB7D1}" dt="2023-08-15T07:25:00.416" v="2889"/>
          <ac:picMkLst>
            <pc:docMk/>
            <pc:sldMk cId="3873735318" sldId="1021"/>
            <ac:picMk id="6" creationId="{5A9FDB26-1532-172A-CFE4-F9C487B94664}"/>
          </ac:picMkLst>
        </pc:picChg>
        <pc:picChg chg="add mod">
          <ac:chgData name="Snigdha Sen" userId="62ff6c0a-80c4-44cf-898f-8a6ba91679bf" providerId="ADAL" clId="{1D6A99B2-0CC1-4226-BF4A-706C46BAB7D1}" dt="2023-08-15T07:25:25.039" v="2892" actId="14100"/>
          <ac:picMkLst>
            <pc:docMk/>
            <pc:sldMk cId="3873735318" sldId="1021"/>
            <ac:picMk id="7" creationId="{BC308211-3B90-7E69-3B49-D0CF45FD7CFC}"/>
          </ac:picMkLst>
        </pc:picChg>
      </pc:sldChg>
      <pc:sldChg chg="addSp delSp modSp new mod">
        <pc:chgData name="Snigdha Sen" userId="62ff6c0a-80c4-44cf-898f-8a6ba91679bf" providerId="ADAL" clId="{1D6A99B2-0CC1-4226-BF4A-706C46BAB7D1}" dt="2023-08-20T12:48:25.297" v="3486" actId="113"/>
        <pc:sldMkLst>
          <pc:docMk/>
          <pc:sldMk cId="2712974617" sldId="1022"/>
        </pc:sldMkLst>
        <pc:spChg chg="del">
          <ac:chgData name="Snigdha Sen" userId="62ff6c0a-80c4-44cf-898f-8a6ba91679bf" providerId="ADAL" clId="{1D6A99B2-0CC1-4226-BF4A-706C46BAB7D1}" dt="2023-08-20T10:36:05.669" v="3060" actId="478"/>
          <ac:spMkLst>
            <pc:docMk/>
            <pc:sldMk cId="2712974617" sldId="1022"/>
            <ac:spMk id="2" creationId="{01052798-96F2-22CD-7063-DEC07381CC87}"/>
          </ac:spMkLst>
        </pc:spChg>
        <pc:spChg chg="del">
          <ac:chgData name="Snigdha Sen" userId="62ff6c0a-80c4-44cf-898f-8a6ba91679bf" providerId="ADAL" clId="{1D6A99B2-0CC1-4226-BF4A-706C46BAB7D1}" dt="2023-08-20T10:36:09.190" v="3061" actId="478"/>
          <ac:spMkLst>
            <pc:docMk/>
            <pc:sldMk cId="2712974617" sldId="1022"/>
            <ac:spMk id="3" creationId="{2A1F7C5E-37D7-86DE-B137-A31E56756E67}"/>
          </ac:spMkLst>
        </pc:spChg>
        <pc:spChg chg="add mod">
          <ac:chgData name="Snigdha Sen" userId="62ff6c0a-80c4-44cf-898f-8a6ba91679bf" providerId="ADAL" clId="{1D6A99B2-0CC1-4226-BF4A-706C46BAB7D1}" dt="2023-08-20T10:49:55.647" v="3227" actId="1076"/>
          <ac:spMkLst>
            <pc:docMk/>
            <pc:sldMk cId="2712974617" sldId="1022"/>
            <ac:spMk id="7" creationId="{D82B7FBF-05B9-0590-53ED-1071842D28AB}"/>
          </ac:spMkLst>
        </pc:spChg>
        <pc:spChg chg="add mod">
          <ac:chgData name="Snigdha Sen" userId="62ff6c0a-80c4-44cf-898f-8a6ba91679bf" providerId="ADAL" clId="{1D6A99B2-0CC1-4226-BF4A-706C46BAB7D1}" dt="2023-08-20T10:50:03.027" v="3229" actId="1076"/>
          <ac:spMkLst>
            <pc:docMk/>
            <pc:sldMk cId="2712974617" sldId="1022"/>
            <ac:spMk id="8" creationId="{473AB9A0-3B36-D07A-3A79-77C5DD24C4CB}"/>
          </ac:spMkLst>
        </pc:spChg>
        <pc:spChg chg="add mod">
          <ac:chgData name="Snigdha Sen" userId="62ff6c0a-80c4-44cf-898f-8a6ba91679bf" providerId="ADAL" clId="{1D6A99B2-0CC1-4226-BF4A-706C46BAB7D1}" dt="2023-08-20T10:50:12.119" v="3232" actId="1076"/>
          <ac:spMkLst>
            <pc:docMk/>
            <pc:sldMk cId="2712974617" sldId="1022"/>
            <ac:spMk id="11" creationId="{35796410-6B9F-03FA-8424-7C882C3EEC1C}"/>
          </ac:spMkLst>
        </pc:spChg>
        <pc:spChg chg="add mod">
          <ac:chgData name="Snigdha Sen" userId="62ff6c0a-80c4-44cf-898f-8a6ba91679bf" providerId="ADAL" clId="{1D6A99B2-0CC1-4226-BF4A-706C46BAB7D1}" dt="2023-08-20T10:50:16.413" v="3233" actId="1076"/>
          <ac:spMkLst>
            <pc:docMk/>
            <pc:sldMk cId="2712974617" sldId="1022"/>
            <ac:spMk id="12" creationId="{6E2CEDAA-0D48-2B8B-E09D-8F9EC2339054}"/>
          </ac:spMkLst>
        </pc:spChg>
        <pc:spChg chg="add del mod">
          <ac:chgData name="Snigdha Sen" userId="62ff6c0a-80c4-44cf-898f-8a6ba91679bf" providerId="ADAL" clId="{1D6A99B2-0CC1-4226-BF4A-706C46BAB7D1}" dt="2023-08-20T10:41:49.839" v="3124"/>
          <ac:spMkLst>
            <pc:docMk/>
            <pc:sldMk cId="2712974617" sldId="1022"/>
            <ac:spMk id="13" creationId="{76ED7E8C-A4E7-9976-B4D5-F63E4266A339}"/>
          </ac:spMkLst>
        </pc:spChg>
        <pc:spChg chg="add mod">
          <ac:chgData name="Snigdha Sen" userId="62ff6c0a-80c4-44cf-898f-8a6ba91679bf" providerId="ADAL" clId="{1D6A99B2-0CC1-4226-BF4A-706C46BAB7D1}" dt="2023-08-20T10:51:00.411" v="3239" actId="164"/>
          <ac:spMkLst>
            <pc:docMk/>
            <pc:sldMk cId="2712974617" sldId="1022"/>
            <ac:spMk id="14" creationId="{724566A3-CEC0-C637-47D0-4925037B5BFD}"/>
          </ac:spMkLst>
        </pc:spChg>
        <pc:spChg chg="add mod">
          <ac:chgData name="Snigdha Sen" userId="62ff6c0a-80c4-44cf-898f-8a6ba91679bf" providerId="ADAL" clId="{1D6A99B2-0CC1-4226-BF4A-706C46BAB7D1}" dt="2023-08-20T12:39:55.846" v="3441" actId="1076"/>
          <ac:spMkLst>
            <pc:docMk/>
            <pc:sldMk cId="2712974617" sldId="1022"/>
            <ac:spMk id="25" creationId="{65B38045-8AB9-9E97-CF7F-CA1ED280D9D5}"/>
          </ac:spMkLst>
        </pc:spChg>
        <pc:spChg chg="add mod">
          <ac:chgData name="Snigdha Sen" userId="62ff6c0a-80c4-44cf-898f-8a6ba91679bf" providerId="ADAL" clId="{1D6A99B2-0CC1-4226-BF4A-706C46BAB7D1}" dt="2023-08-20T10:56:41.202" v="3323" actId="1076"/>
          <ac:spMkLst>
            <pc:docMk/>
            <pc:sldMk cId="2712974617" sldId="1022"/>
            <ac:spMk id="26" creationId="{CCC04E7F-5C98-81D7-4A69-44F4064D50E7}"/>
          </ac:spMkLst>
        </pc:spChg>
        <pc:spChg chg="add mod">
          <ac:chgData name="Snigdha Sen" userId="62ff6c0a-80c4-44cf-898f-8a6ba91679bf" providerId="ADAL" clId="{1D6A99B2-0CC1-4226-BF4A-706C46BAB7D1}" dt="2023-08-20T12:45:52.333" v="3466" actId="1076"/>
          <ac:spMkLst>
            <pc:docMk/>
            <pc:sldMk cId="2712974617" sldId="1022"/>
            <ac:spMk id="27" creationId="{84EF5927-3C99-2064-C9A5-23D353DFBAA0}"/>
          </ac:spMkLst>
        </pc:spChg>
        <pc:spChg chg="add mod">
          <ac:chgData name="Snigdha Sen" userId="62ff6c0a-80c4-44cf-898f-8a6ba91679bf" providerId="ADAL" clId="{1D6A99B2-0CC1-4226-BF4A-706C46BAB7D1}" dt="2023-08-20T10:50:42.145" v="3238" actId="571"/>
          <ac:spMkLst>
            <pc:docMk/>
            <pc:sldMk cId="2712974617" sldId="1022"/>
            <ac:spMk id="28" creationId="{47B47226-F28A-7F54-6DF8-B48F1EC6FC53}"/>
          </ac:spMkLst>
        </pc:spChg>
        <pc:spChg chg="add mod">
          <ac:chgData name="Snigdha Sen" userId="62ff6c0a-80c4-44cf-898f-8a6ba91679bf" providerId="ADAL" clId="{1D6A99B2-0CC1-4226-BF4A-706C46BAB7D1}" dt="2023-08-20T11:00:54.501" v="3403" actId="14100"/>
          <ac:spMkLst>
            <pc:docMk/>
            <pc:sldMk cId="2712974617" sldId="1022"/>
            <ac:spMk id="35" creationId="{8E07092B-8774-70A1-BCC8-8BDA1C2020B0}"/>
          </ac:spMkLst>
        </pc:spChg>
        <pc:spChg chg="add mod">
          <ac:chgData name="Snigdha Sen" userId="62ff6c0a-80c4-44cf-898f-8a6ba91679bf" providerId="ADAL" clId="{1D6A99B2-0CC1-4226-BF4A-706C46BAB7D1}" dt="2023-08-20T12:41:11.383" v="3460" actId="14100"/>
          <ac:spMkLst>
            <pc:docMk/>
            <pc:sldMk cId="2712974617" sldId="1022"/>
            <ac:spMk id="36" creationId="{C16EBC4E-71F7-6D07-437A-7BC77C1BD87B}"/>
          </ac:spMkLst>
        </pc:spChg>
        <pc:spChg chg="add mod">
          <ac:chgData name="Snigdha Sen" userId="62ff6c0a-80c4-44cf-898f-8a6ba91679bf" providerId="ADAL" clId="{1D6A99B2-0CC1-4226-BF4A-706C46BAB7D1}" dt="2023-08-20T12:40:57.108" v="3458" actId="404"/>
          <ac:spMkLst>
            <pc:docMk/>
            <pc:sldMk cId="2712974617" sldId="1022"/>
            <ac:spMk id="37" creationId="{12AF75D6-A6F0-9EE0-6AB0-3A8F02D1DD47}"/>
          </ac:spMkLst>
        </pc:spChg>
        <pc:spChg chg="add mod">
          <ac:chgData name="Snigdha Sen" userId="62ff6c0a-80c4-44cf-898f-8a6ba91679bf" providerId="ADAL" clId="{1D6A99B2-0CC1-4226-BF4A-706C46BAB7D1}" dt="2023-08-20T12:40:02.856" v="3444" actId="14100"/>
          <ac:spMkLst>
            <pc:docMk/>
            <pc:sldMk cId="2712974617" sldId="1022"/>
            <ac:spMk id="38" creationId="{7FAEDC1F-7847-63DF-2A10-3FC4A98DBCBB}"/>
          </ac:spMkLst>
        </pc:spChg>
        <pc:spChg chg="add mod">
          <ac:chgData name="Snigdha Sen" userId="62ff6c0a-80c4-44cf-898f-8a6ba91679bf" providerId="ADAL" clId="{1D6A99B2-0CC1-4226-BF4A-706C46BAB7D1}" dt="2023-08-20T12:45:09.820" v="3463" actId="14100"/>
          <ac:spMkLst>
            <pc:docMk/>
            <pc:sldMk cId="2712974617" sldId="1022"/>
            <ac:spMk id="39" creationId="{612EBFA3-A27E-4B7D-355B-BB103F003684}"/>
          </ac:spMkLst>
        </pc:spChg>
        <pc:spChg chg="add mod">
          <ac:chgData name="Snigdha Sen" userId="62ff6c0a-80c4-44cf-898f-8a6ba91679bf" providerId="ADAL" clId="{1D6A99B2-0CC1-4226-BF4A-706C46BAB7D1}" dt="2023-08-20T12:40:14.007" v="3448" actId="14100"/>
          <ac:spMkLst>
            <pc:docMk/>
            <pc:sldMk cId="2712974617" sldId="1022"/>
            <ac:spMk id="40" creationId="{68153BAD-8CA6-0850-93F7-503C43DD733A}"/>
          </ac:spMkLst>
        </pc:spChg>
        <pc:spChg chg="add mod">
          <ac:chgData name="Snigdha Sen" userId="62ff6c0a-80c4-44cf-898f-8a6ba91679bf" providerId="ADAL" clId="{1D6A99B2-0CC1-4226-BF4A-706C46BAB7D1}" dt="2023-08-20T12:45:12.699" v="3464" actId="14100"/>
          <ac:spMkLst>
            <pc:docMk/>
            <pc:sldMk cId="2712974617" sldId="1022"/>
            <ac:spMk id="41" creationId="{A5D64630-E681-A4DE-5BFC-AA8A658D5D91}"/>
          </ac:spMkLst>
        </pc:spChg>
        <pc:spChg chg="add mod">
          <ac:chgData name="Snigdha Sen" userId="62ff6c0a-80c4-44cf-898f-8a6ba91679bf" providerId="ADAL" clId="{1D6A99B2-0CC1-4226-BF4A-706C46BAB7D1}" dt="2023-08-20T11:00:49.774" v="3402" actId="2711"/>
          <ac:spMkLst>
            <pc:docMk/>
            <pc:sldMk cId="2712974617" sldId="1022"/>
            <ac:spMk id="42" creationId="{38D0B847-6DBD-7BF2-B21A-22082EA5099E}"/>
          </ac:spMkLst>
        </pc:spChg>
        <pc:spChg chg="add mod">
          <ac:chgData name="Snigdha Sen" userId="62ff6c0a-80c4-44cf-898f-8a6ba91679bf" providerId="ADAL" clId="{1D6A99B2-0CC1-4226-BF4A-706C46BAB7D1}" dt="2023-08-20T12:43:39.071" v="3462" actId="1076"/>
          <ac:spMkLst>
            <pc:docMk/>
            <pc:sldMk cId="2712974617" sldId="1022"/>
            <ac:spMk id="43" creationId="{8FF92061-FD66-4A63-1EC6-29984807774C}"/>
          </ac:spMkLst>
        </pc:spChg>
        <pc:spChg chg="add mod">
          <ac:chgData name="Snigdha Sen" userId="62ff6c0a-80c4-44cf-898f-8a6ba91679bf" providerId="ADAL" clId="{1D6A99B2-0CC1-4226-BF4A-706C46BAB7D1}" dt="2023-08-20T12:41:44.824" v="3461" actId="1076"/>
          <ac:spMkLst>
            <pc:docMk/>
            <pc:sldMk cId="2712974617" sldId="1022"/>
            <ac:spMk id="44" creationId="{43D8DC43-95AA-0CA7-E683-62C07DFD1AAC}"/>
          </ac:spMkLst>
        </pc:spChg>
        <pc:spChg chg="add mod">
          <ac:chgData name="Snigdha Sen" userId="62ff6c0a-80c4-44cf-898f-8a6ba91679bf" providerId="ADAL" clId="{1D6A99B2-0CC1-4226-BF4A-706C46BAB7D1}" dt="2023-08-20T12:46:46.428" v="3470" actId="1076"/>
          <ac:spMkLst>
            <pc:docMk/>
            <pc:sldMk cId="2712974617" sldId="1022"/>
            <ac:spMk id="45" creationId="{0AEFC3A2-46A1-8858-258A-1F40EDB3F839}"/>
          </ac:spMkLst>
        </pc:spChg>
        <pc:spChg chg="add mod">
          <ac:chgData name="Snigdha Sen" userId="62ff6c0a-80c4-44cf-898f-8a6ba91679bf" providerId="ADAL" clId="{1D6A99B2-0CC1-4226-BF4A-706C46BAB7D1}" dt="2023-08-20T12:48:25.297" v="3486" actId="113"/>
          <ac:spMkLst>
            <pc:docMk/>
            <pc:sldMk cId="2712974617" sldId="1022"/>
            <ac:spMk id="46" creationId="{08C02BC6-4E68-1712-8A09-B2C0EDBA05C6}"/>
          </ac:spMkLst>
        </pc:spChg>
        <pc:grpChg chg="add mod">
          <ac:chgData name="Snigdha Sen" userId="62ff6c0a-80c4-44cf-898f-8a6ba91679bf" providerId="ADAL" clId="{1D6A99B2-0CC1-4226-BF4A-706C46BAB7D1}" dt="2023-08-20T10:51:07.149" v="3241" actId="1076"/>
          <ac:grpSpMkLst>
            <pc:docMk/>
            <pc:sldMk cId="2712974617" sldId="1022"/>
            <ac:grpSpMk id="34" creationId="{E97D6EB6-BE55-A07E-BD4D-96068DF8318B}"/>
          </ac:grpSpMkLst>
        </pc:grpChg>
        <pc:picChg chg="add mod">
          <ac:chgData name="Snigdha Sen" userId="62ff6c0a-80c4-44cf-898f-8a6ba91679bf" providerId="ADAL" clId="{1D6A99B2-0CC1-4226-BF4A-706C46BAB7D1}" dt="2023-08-20T10:49:58.573" v="3228" actId="1076"/>
          <ac:picMkLst>
            <pc:docMk/>
            <pc:sldMk cId="2712974617" sldId="1022"/>
            <ac:picMk id="6" creationId="{2C043B94-E336-9796-3969-825B06EED722}"/>
          </ac:picMkLst>
        </pc:picChg>
        <pc:picChg chg="add mod">
          <ac:chgData name="Snigdha Sen" userId="62ff6c0a-80c4-44cf-898f-8a6ba91679bf" providerId="ADAL" clId="{1D6A99B2-0CC1-4226-BF4A-706C46BAB7D1}" dt="2023-08-20T10:50:08.856" v="3231" actId="1076"/>
          <ac:picMkLst>
            <pc:docMk/>
            <pc:sldMk cId="2712974617" sldId="1022"/>
            <ac:picMk id="10" creationId="{A0244FF3-DC63-2A75-57D3-71C3ECAA4238}"/>
          </ac:picMkLst>
        </pc:pic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16" creationId="{059AE1DD-ACC6-5FA1-FA09-9ABF201C49E3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17" creationId="{38FFB127-AC5B-26C9-FF76-D1516EA0795C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18" creationId="{6B0DA091-5BCF-1057-9F22-C22B5D2BCB98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19" creationId="{9B99E87B-A783-DCD3-E8BC-0CB7BFDAC8A0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20" creationId="{C8622FF4-0CF0-9B9D-A607-5E8EAF2520F4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21" creationId="{CE49A9C3-136B-36BC-C969-0A0E6226FA20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22" creationId="{8A8AE2E5-D5DC-2D18-95D1-4B3785BF248F}"/>
          </ac:cxnSpMkLst>
        </pc:cxnChg>
        <pc:cxnChg chg="add mod">
          <ac:chgData name="Snigdha Sen" userId="62ff6c0a-80c4-44cf-898f-8a6ba91679bf" providerId="ADAL" clId="{1D6A99B2-0CC1-4226-BF4A-706C46BAB7D1}" dt="2023-08-20T10:51:00.411" v="3239" actId="164"/>
          <ac:cxnSpMkLst>
            <pc:docMk/>
            <pc:sldMk cId="2712974617" sldId="1022"/>
            <ac:cxnSpMk id="23" creationId="{3AEFF247-8272-DC0A-0CDC-A1474AFDAE92}"/>
          </ac:cxnSpMkLst>
        </pc:cxnChg>
        <pc:cxnChg chg="add del mod">
          <ac:chgData name="Snigdha Sen" userId="62ff6c0a-80c4-44cf-898f-8a6ba91679bf" providerId="ADAL" clId="{1D6A99B2-0CC1-4226-BF4A-706C46BAB7D1}" dt="2023-08-20T10:57:56.622" v="3347" actId="478"/>
          <ac:cxnSpMkLst>
            <pc:docMk/>
            <pc:sldMk cId="2712974617" sldId="1022"/>
            <ac:cxnSpMk id="24" creationId="{3F6A578A-19D4-5410-A7FB-08EDF28E4639}"/>
          </ac:cxnSpMkLst>
        </pc:cxnChg>
        <pc:cxnChg chg="add mod">
          <ac:chgData name="Snigdha Sen" userId="62ff6c0a-80c4-44cf-898f-8a6ba91679bf" providerId="ADAL" clId="{1D6A99B2-0CC1-4226-BF4A-706C46BAB7D1}" dt="2023-08-20T10:50:42.145" v="3238" actId="571"/>
          <ac:cxnSpMkLst>
            <pc:docMk/>
            <pc:sldMk cId="2712974617" sldId="1022"/>
            <ac:cxnSpMk id="29" creationId="{EB5E5031-338A-7190-5953-F8A3A4DDBAAA}"/>
          </ac:cxnSpMkLst>
        </pc:cxnChg>
        <pc:cxnChg chg="add mod">
          <ac:chgData name="Snigdha Sen" userId="62ff6c0a-80c4-44cf-898f-8a6ba91679bf" providerId="ADAL" clId="{1D6A99B2-0CC1-4226-BF4A-706C46BAB7D1}" dt="2023-08-20T10:50:42.145" v="3238" actId="571"/>
          <ac:cxnSpMkLst>
            <pc:docMk/>
            <pc:sldMk cId="2712974617" sldId="1022"/>
            <ac:cxnSpMk id="30" creationId="{FE0F8DF2-2DC0-94B9-6D6A-769CD493A2A9}"/>
          </ac:cxnSpMkLst>
        </pc:cxnChg>
        <pc:cxnChg chg="add mod">
          <ac:chgData name="Snigdha Sen" userId="62ff6c0a-80c4-44cf-898f-8a6ba91679bf" providerId="ADAL" clId="{1D6A99B2-0CC1-4226-BF4A-706C46BAB7D1}" dt="2023-08-20T10:50:42.145" v="3238" actId="571"/>
          <ac:cxnSpMkLst>
            <pc:docMk/>
            <pc:sldMk cId="2712974617" sldId="1022"/>
            <ac:cxnSpMk id="31" creationId="{EBEF7DBD-E97B-49F8-C295-F0215DDDCC92}"/>
          </ac:cxnSpMkLst>
        </pc:cxnChg>
        <pc:cxnChg chg="add mod">
          <ac:chgData name="Snigdha Sen" userId="62ff6c0a-80c4-44cf-898f-8a6ba91679bf" providerId="ADAL" clId="{1D6A99B2-0CC1-4226-BF4A-706C46BAB7D1}" dt="2023-08-20T10:50:42.145" v="3238" actId="571"/>
          <ac:cxnSpMkLst>
            <pc:docMk/>
            <pc:sldMk cId="2712974617" sldId="1022"/>
            <ac:cxnSpMk id="32" creationId="{0CF3F47F-3AA2-1508-B244-487F9569A89A}"/>
          </ac:cxnSpMkLst>
        </pc:cxnChg>
        <pc:cxnChg chg="add mod">
          <ac:chgData name="Snigdha Sen" userId="62ff6c0a-80c4-44cf-898f-8a6ba91679bf" providerId="ADAL" clId="{1D6A99B2-0CC1-4226-BF4A-706C46BAB7D1}" dt="2023-08-20T10:50:42.145" v="3238" actId="571"/>
          <ac:cxnSpMkLst>
            <pc:docMk/>
            <pc:sldMk cId="2712974617" sldId="1022"/>
            <ac:cxnSpMk id="33" creationId="{460DA159-EA27-F2E9-0220-7F0809CCF94D}"/>
          </ac:cxnSpMkLst>
        </pc:cxnChg>
      </pc:sldChg>
      <pc:sldChg chg="addSp delSp modSp new mod">
        <pc:chgData name="Snigdha Sen" userId="62ff6c0a-80c4-44cf-898f-8a6ba91679bf" providerId="ADAL" clId="{1D6A99B2-0CC1-4226-BF4A-706C46BAB7D1}" dt="2023-08-21T14:08:27.219" v="3518" actId="1076"/>
        <pc:sldMkLst>
          <pc:docMk/>
          <pc:sldMk cId="4166432650" sldId="1028"/>
        </pc:sldMkLst>
        <pc:spChg chg="del">
          <ac:chgData name="Snigdha Sen" userId="62ff6c0a-80c4-44cf-898f-8a6ba91679bf" providerId="ADAL" clId="{1D6A99B2-0CC1-4226-BF4A-706C46BAB7D1}" dt="2023-08-21T13:59:38.250" v="3488" actId="478"/>
          <ac:spMkLst>
            <pc:docMk/>
            <pc:sldMk cId="4166432650" sldId="1028"/>
            <ac:spMk id="2" creationId="{A4D54F4F-8A5F-D9AC-0428-27B43FC532D4}"/>
          </ac:spMkLst>
        </pc:spChg>
        <pc:spChg chg="del">
          <ac:chgData name="Snigdha Sen" userId="62ff6c0a-80c4-44cf-898f-8a6ba91679bf" providerId="ADAL" clId="{1D6A99B2-0CC1-4226-BF4A-706C46BAB7D1}" dt="2023-08-21T13:59:41.171" v="3489" actId="478"/>
          <ac:spMkLst>
            <pc:docMk/>
            <pc:sldMk cId="4166432650" sldId="1028"/>
            <ac:spMk id="3" creationId="{D23A2205-4F61-7295-4F90-826D5333A755}"/>
          </ac:spMkLst>
        </pc:spChg>
        <pc:spChg chg="add mod">
          <ac:chgData name="Snigdha Sen" userId="62ff6c0a-80c4-44cf-898f-8a6ba91679bf" providerId="ADAL" clId="{1D6A99B2-0CC1-4226-BF4A-706C46BAB7D1}" dt="2023-08-21T14:08:23.743" v="3517" actId="1076"/>
          <ac:spMkLst>
            <pc:docMk/>
            <pc:sldMk cId="4166432650" sldId="1028"/>
            <ac:spMk id="8" creationId="{3C554059-7D4D-5BDE-43B4-BA35CF9A2093}"/>
          </ac:spMkLst>
        </pc:spChg>
        <pc:spChg chg="add mod">
          <ac:chgData name="Snigdha Sen" userId="62ff6c0a-80c4-44cf-898f-8a6ba91679bf" providerId="ADAL" clId="{1D6A99B2-0CC1-4226-BF4A-706C46BAB7D1}" dt="2023-08-21T14:08:27.219" v="3518" actId="1076"/>
          <ac:spMkLst>
            <pc:docMk/>
            <pc:sldMk cId="4166432650" sldId="1028"/>
            <ac:spMk id="9" creationId="{F8FA1158-7EC6-040F-2469-22EB06838C50}"/>
          </ac:spMkLst>
        </pc:spChg>
        <pc:spChg chg="add mod">
          <ac:chgData name="Snigdha Sen" userId="62ff6c0a-80c4-44cf-898f-8a6ba91679bf" providerId="ADAL" clId="{1D6A99B2-0CC1-4226-BF4A-706C46BAB7D1}" dt="2023-08-21T14:08:06.161" v="3515" actId="2711"/>
          <ac:spMkLst>
            <pc:docMk/>
            <pc:sldMk cId="4166432650" sldId="1028"/>
            <ac:spMk id="10" creationId="{2FD567EB-8B4C-061C-5D66-EAB76927D02C}"/>
          </ac:spMkLst>
        </pc:spChg>
        <pc:picChg chg="add mod">
          <ac:chgData name="Snigdha Sen" userId="62ff6c0a-80c4-44cf-898f-8a6ba91679bf" providerId="ADAL" clId="{1D6A99B2-0CC1-4226-BF4A-706C46BAB7D1}" dt="2023-08-21T14:00:44.781" v="3495" actId="1076"/>
          <ac:picMkLst>
            <pc:docMk/>
            <pc:sldMk cId="4166432650" sldId="1028"/>
            <ac:picMk id="5" creationId="{209BA156-1CD7-4E6F-07C0-C3D66BFDF4CB}"/>
          </ac:picMkLst>
        </pc:picChg>
        <pc:picChg chg="add mod">
          <ac:chgData name="Snigdha Sen" userId="62ff6c0a-80c4-44cf-898f-8a6ba91679bf" providerId="ADAL" clId="{1D6A99B2-0CC1-4226-BF4A-706C46BAB7D1}" dt="2023-08-21T14:00:36.580" v="3493" actId="14100"/>
          <ac:picMkLst>
            <pc:docMk/>
            <pc:sldMk cId="4166432650" sldId="1028"/>
            <ac:picMk id="6" creationId="{A26998AB-0361-8834-1115-466C95BC213A}"/>
          </ac:picMkLst>
        </pc:picChg>
        <pc:picChg chg="add mod">
          <ac:chgData name="Snigdha Sen" userId="62ff6c0a-80c4-44cf-898f-8a6ba91679bf" providerId="ADAL" clId="{1D6A99B2-0CC1-4226-BF4A-706C46BAB7D1}" dt="2023-08-21T14:08:14.725" v="3516" actId="14100"/>
          <ac:picMkLst>
            <pc:docMk/>
            <pc:sldMk cId="4166432650" sldId="1028"/>
            <ac:picMk id="7" creationId="{C98D0989-0EFE-1DFF-0D78-9C15C1761A1A}"/>
          </ac:picMkLst>
        </pc:picChg>
      </pc:sldChg>
      <pc:sldChg chg="addSp delSp modSp new mod">
        <pc:chgData name="Snigdha Sen" userId="62ff6c0a-80c4-44cf-898f-8a6ba91679bf" providerId="ADAL" clId="{1D6A99B2-0CC1-4226-BF4A-706C46BAB7D1}" dt="2023-08-21T14:23:35.922" v="3570" actId="1076"/>
        <pc:sldMkLst>
          <pc:docMk/>
          <pc:sldMk cId="66258236" sldId="1029"/>
        </pc:sldMkLst>
        <pc:spChg chg="del">
          <ac:chgData name="Snigdha Sen" userId="62ff6c0a-80c4-44cf-898f-8a6ba91679bf" providerId="ADAL" clId="{1D6A99B2-0CC1-4226-BF4A-706C46BAB7D1}" dt="2023-08-21T14:16:26.704" v="3520" actId="478"/>
          <ac:spMkLst>
            <pc:docMk/>
            <pc:sldMk cId="66258236" sldId="1029"/>
            <ac:spMk id="2" creationId="{6A292F76-CAF0-5E21-E0D0-DABFADEF7EBF}"/>
          </ac:spMkLst>
        </pc:spChg>
        <pc:spChg chg="del">
          <ac:chgData name="Snigdha Sen" userId="62ff6c0a-80c4-44cf-898f-8a6ba91679bf" providerId="ADAL" clId="{1D6A99B2-0CC1-4226-BF4A-706C46BAB7D1}" dt="2023-08-21T14:16:28.870" v="3521" actId="478"/>
          <ac:spMkLst>
            <pc:docMk/>
            <pc:sldMk cId="66258236" sldId="1029"/>
            <ac:spMk id="3" creationId="{896DBD29-086B-C034-E9DB-FD73B3135514}"/>
          </ac:spMkLst>
        </pc:spChg>
        <pc:spChg chg="add mod">
          <ac:chgData name="Snigdha Sen" userId="62ff6c0a-80c4-44cf-898f-8a6ba91679bf" providerId="ADAL" clId="{1D6A99B2-0CC1-4226-BF4A-706C46BAB7D1}" dt="2023-08-21T14:23:30.362" v="3568" actId="1076"/>
          <ac:spMkLst>
            <pc:docMk/>
            <pc:sldMk cId="66258236" sldId="1029"/>
            <ac:spMk id="8" creationId="{08A908BF-0D58-102B-94DC-60718F8BA351}"/>
          </ac:spMkLst>
        </pc:spChg>
        <pc:spChg chg="add mod">
          <ac:chgData name="Snigdha Sen" userId="62ff6c0a-80c4-44cf-898f-8a6ba91679bf" providerId="ADAL" clId="{1D6A99B2-0CC1-4226-BF4A-706C46BAB7D1}" dt="2023-08-21T14:23:33.146" v="3569" actId="1076"/>
          <ac:spMkLst>
            <pc:docMk/>
            <pc:sldMk cId="66258236" sldId="1029"/>
            <ac:spMk id="9" creationId="{6D47A339-4210-1E9B-E0C9-11A815C37CDD}"/>
          </ac:spMkLst>
        </pc:spChg>
        <pc:spChg chg="add mod">
          <ac:chgData name="Snigdha Sen" userId="62ff6c0a-80c4-44cf-898f-8a6ba91679bf" providerId="ADAL" clId="{1D6A99B2-0CC1-4226-BF4A-706C46BAB7D1}" dt="2023-08-21T14:23:35.922" v="3570" actId="1076"/>
          <ac:spMkLst>
            <pc:docMk/>
            <pc:sldMk cId="66258236" sldId="1029"/>
            <ac:spMk id="10" creationId="{53DF87F4-D80C-8FB5-B340-5EE255D2FCE7}"/>
          </ac:spMkLst>
        </pc:spChg>
        <pc:picChg chg="add mod">
          <ac:chgData name="Snigdha Sen" userId="62ff6c0a-80c4-44cf-898f-8a6ba91679bf" providerId="ADAL" clId="{1D6A99B2-0CC1-4226-BF4A-706C46BAB7D1}" dt="2023-08-21T14:17:46.812" v="3528" actId="14100"/>
          <ac:picMkLst>
            <pc:docMk/>
            <pc:sldMk cId="66258236" sldId="1029"/>
            <ac:picMk id="5" creationId="{C2D651AA-2453-1BD0-05C8-B69FB476BD74}"/>
          </ac:picMkLst>
        </pc:picChg>
        <pc:picChg chg="add mod">
          <ac:chgData name="Snigdha Sen" userId="62ff6c0a-80c4-44cf-898f-8a6ba91679bf" providerId="ADAL" clId="{1D6A99B2-0CC1-4226-BF4A-706C46BAB7D1}" dt="2023-08-21T14:17:48.216" v="3529" actId="1076"/>
          <ac:picMkLst>
            <pc:docMk/>
            <pc:sldMk cId="66258236" sldId="1029"/>
            <ac:picMk id="6" creationId="{EAEEFD6F-E778-E217-704A-AA8C7CE242B7}"/>
          </ac:picMkLst>
        </pc:picChg>
        <pc:picChg chg="add mod">
          <ac:chgData name="Snigdha Sen" userId="62ff6c0a-80c4-44cf-898f-8a6ba91679bf" providerId="ADAL" clId="{1D6A99B2-0CC1-4226-BF4A-706C46BAB7D1}" dt="2023-08-21T14:19:11.700" v="3532" actId="14100"/>
          <ac:picMkLst>
            <pc:docMk/>
            <pc:sldMk cId="66258236" sldId="1029"/>
            <ac:picMk id="7" creationId="{B47865B3-56AA-ADED-1C68-9D204F4F06CF}"/>
          </ac:picMkLst>
        </pc:picChg>
      </pc:sldChg>
      <pc:sldChg chg="add del">
        <pc:chgData name="Snigdha Sen" userId="62ff6c0a-80c4-44cf-898f-8a6ba91679bf" providerId="ADAL" clId="{1D6A99B2-0CC1-4226-BF4A-706C46BAB7D1}" dt="2023-08-29T13:53:35.052" v="3572" actId="2890"/>
        <pc:sldMkLst>
          <pc:docMk/>
          <pc:sldMk cId="645480325" sldId="1033"/>
        </pc:sldMkLst>
      </pc:sldChg>
      <pc:sldChg chg="addSp delSp modSp new mod">
        <pc:chgData name="Snigdha Sen" userId="62ff6c0a-80c4-44cf-898f-8a6ba91679bf" providerId="ADAL" clId="{1D6A99B2-0CC1-4226-BF4A-706C46BAB7D1}" dt="2023-08-30T07:28:07.660" v="4495" actId="1076"/>
        <pc:sldMkLst>
          <pc:docMk/>
          <pc:sldMk cId="1302653210" sldId="1033"/>
        </pc:sldMkLst>
        <pc:spChg chg="del">
          <ac:chgData name="Snigdha Sen" userId="62ff6c0a-80c4-44cf-898f-8a6ba91679bf" providerId="ADAL" clId="{1D6A99B2-0CC1-4226-BF4A-706C46BAB7D1}" dt="2023-08-29T13:53:44.060" v="3574" actId="478"/>
          <ac:spMkLst>
            <pc:docMk/>
            <pc:sldMk cId="1302653210" sldId="1033"/>
            <ac:spMk id="2" creationId="{EF808C97-0DE2-1830-2943-F124D6A1C3A9}"/>
          </ac:spMkLst>
        </pc:spChg>
        <pc:spChg chg="del">
          <ac:chgData name="Snigdha Sen" userId="62ff6c0a-80c4-44cf-898f-8a6ba91679bf" providerId="ADAL" clId="{1D6A99B2-0CC1-4226-BF4A-706C46BAB7D1}" dt="2023-08-29T13:53:47.021" v="3575" actId="478"/>
          <ac:spMkLst>
            <pc:docMk/>
            <pc:sldMk cId="1302653210" sldId="1033"/>
            <ac:spMk id="3" creationId="{06829C08-A9D5-7FFF-B2CD-36D19D72E144}"/>
          </ac:spMkLst>
        </pc:spChg>
        <pc:spChg chg="add mod">
          <ac:chgData name="Snigdha Sen" userId="62ff6c0a-80c4-44cf-898f-8a6ba91679bf" providerId="ADAL" clId="{1D6A99B2-0CC1-4226-BF4A-706C46BAB7D1}" dt="2023-08-30T07:28:07.660" v="4495" actId="1076"/>
          <ac:spMkLst>
            <pc:docMk/>
            <pc:sldMk cId="1302653210" sldId="1033"/>
            <ac:spMk id="3" creationId="{F15664E0-2FF9-67D8-6B60-9A1F203A471B}"/>
          </ac:spMkLst>
        </pc:spChg>
        <pc:spChg chg="add mod">
          <ac:chgData name="Snigdha Sen" userId="62ff6c0a-80c4-44cf-898f-8a6ba91679bf" providerId="ADAL" clId="{1D6A99B2-0CC1-4226-BF4A-706C46BAB7D1}" dt="2023-08-29T17:09:02.415" v="4175" actId="1076"/>
          <ac:spMkLst>
            <pc:docMk/>
            <pc:sldMk cId="1302653210" sldId="1033"/>
            <ac:spMk id="5" creationId="{28D1AABE-AE1E-1716-5CF6-48E6DEE27867}"/>
          </ac:spMkLst>
        </pc:spChg>
        <pc:spChg chg="add mod">
          <ac:chgData name="Snigdha Sen" userId="62ff6c0a-80c4-44cf-898f-8a6ba91679bf" providerId="ADAL" clId="{1D6A99B2-0CC1-4226-BF4A-706C46BAB7D1}" dt="2023-08-29T15:00:24.779" v="4127" actId="1076"/>
          <ac:spMkLst>
            <pc:docMk/>
            <pc:sldMk cId="1302653210" sldId="1033"/>
            <ac:spMk id="6" creationId="{6E27E981-719F-6185-FD82-D8700FA27418}"/>
          </ac:spMkLst>
        </pc:spChg>
        <pc:spChg chg="add del">
          <ac:chgData name="Snigdha Sen" userId="62ff6c0a-80c4-44cf-898f-8a6ba91679bf" providerId="ADAL" clId="{1D6A99B2-0CC1-4226-BF4A-706C46BAB7D1}" dt="2023-08-29T13:56:32.779" v="3584" actId="11529"/>
          <ac:spMkLst>
            <pc:docMk/>
            <pc:sldMk cId="1302653210" sldId="1033"/>
            <ac:spMk id="7" creationId="{DA582F22-15D2-8F7A-453E-ACFB6B10BCB4}"/>
          </ac:spMkLst>
        </pc:spChg>
        <pc:spChg chg="add mod">
          <ac:chgData name="Snigdha Sen" userId="62ff6c0a-80c4-44cf-898f-8a6ba91679bf" providerId="ADAL" clId="{1D6A99B2-0CC1-4226-BF4A-706C46BAB7D1}" dt="2023-08-29T15:00:21.739" v="4126" actId="1076"/>
          <ac:spMkLst>
            <pc:docMk/>
            <pc:sldMk cId="1302653210" sldId="1033"/>
            <ac:spMk id="8" creationId="{AEFDA8D6-AE9D-E314-00BE-A97FD913D299}"/>
          </ac:spMkLst>
        </pc:spChg>
        <pc:spChg chg="add mod">
          <ac:chgData name="Snigdha Sen" userId="62ff6c0a-80c4-44cf-898f-8a6ba91679bf" providerId="ADAL" clId="{1D6A99B2-0CC1-4226-BF4A-706C46BAB7D1}" dt="2023-08-29T14:59:52.677" v="4120" actId="1076"/>
          <ac:spMkLst>
            <pc:docMk/>
            <pc:sldMk cId="1302653210" sldId="1033"/>
            <ac:spMk id="9" creationId="{D7FF8061-511E-0C61-0671-38052B34086E}"/>
          </ac:spMkLst>
        </pc:spChg>
        <pc:spChg chg="add mod">
          <ac:chgData name="Snigdha Sen" userId="62ff6c0a-80c4-44cf-898f-8a6ba91679bf" providerId="ADAL" clId="{1D6A99B2-0CC1-4226-BF4A-706C46BAB7D1}" dt="2023-08-29T15:00:09.479" v="4125" actId="1076"/>
          <ac:spMkLst>
            <pc:docMk/>
            <pc:sldMk cId="1302653210" sldId="1033"/>
            <ac:spMk id="10" creationId="{76E7964D-0AC9-C118-9135-6E170D07909B}"/>
          </ac:spMkLst>
        </pc:spChg>
        <pc:spChg chg="add mod">
          <ac:chgData name="Snigdha Sen" userId="62ff6c0a-80c4-44cf-898f-8a6ba91679bf" providerId="ADAL" clId="{1D6A99B2-0CC1-4226-BF4A-706C46BAB7D1}" dt="2023-08-29T15:00:35.327" v="4129" actId="1076"/>
          <ac:spMkLst>
            <pc:docMk/>
            <pc:sldMk cId="1302653210" sldId="1033"/>
            <ac:spMk id="11" creationId="{7A408E75-D6FB-E724-CB7D-A737508F57C4}"/>
          </ac:spMkLst>
        </pc:spChg>
        <pc:spChg chg="add mod">
          <ac:chgData name="Snigdha Sen" userId="62ff6c0a-80c4-44cf-898f-8a6ba91679bf" providerId="ADAL" clId="{1D6A99B2-0CC1-4226-BF4A-706C46BAB7D1}" dt="2023-08-29T15:24:27.728" v="4161" actId="14100"/>
          <ac:spMkLst>
            <pc:docMk/>
            <pc:sldMk cId="1302653210" sldId="1033"/>
            <ac:spMk id="12" creationId="{B521611A-48F0-2CBB-47A1-63F4DB5BC47E}"/>
          </ac:spMkLst>
        </pc:spChg>
        <pc:spChg chg="add mod">
          <ac:chgData name="Snigdha Sen" userId="62ff6c0a-80c4-44cf-898f-8a6ba91679bf" providerId="ADAL" clId="{1D6A99B2-0CC1-4226-BF4A-706C46BAB7D1}" dt="2023-08-30T02:48:42.796" v="4177" actId="1076"/>
          <ac:spMkLst>
            <pc:docMk/>
            <pc:sldMk cId="1302653210" sldId="1033"/>
            <ac:spMk id="13" creationId="{D87826A5-650C-9939-B8D6-A5D5AC58A692}"/>
          </ac:spMkLst>
        </pc:spChg>
        <pc:spChg chg="add del">
          <ac:chgData name="Snigdha Sen" userId="62ff6c0a-80c4-44cf-898f-8a6ba91679bf" providerId="ADAL" clId="{1D6A99B2-0CC1-4226-BF4A-706C46BAB7D1}" dt="2023-08-29T14:14:09.832" v="3670" actId="478"/>
          <ac:spMkLst>
            <pc:docMk/>
            <pc:sldMk cId="1302653210" sldId="1033"/>
            <ac:spMk id="18" creationId="{7646E264-4DA9-933B-1ABB-5E7C79D62BB3}"/>
          </ac:spMkLst>
        </pc:spChg>
        <pc:spChg chg="add del mod">
          <ac:chgData name="Snigdha Sen" userId="62ff6c0a-80c4-44cf-898f-8a6ba91679bf" providerId="ADAL" clId="{1D6A99B2-0CC1-4226-BF4A-706C46BAB7D1}" dt="2023-08-29T15:26:15.086" v="4168" actId="1076"/>
          <ac:spMkLst>
            <pc:docMk/>
            <pc:sldMk cId="1302653210" sldId="1033"/>
            <ac:spMk id="19" creationId="{1D031A84-4831-3DC8-DA46-C6DACF451F3C}"/>
          </ac:spMkLst>
        </pc:spChg>
        <pc:spChg chg="add mod">
          <ac:chgData name="Snigdha Sen" userId="62ff6c0a-80c4-44cf-898f-8a6ba91679bf" providerId="ADAL" clId="{1D6A99B2-0CC1-4226-BF4A-706C46BAB7D1}" dt="2023-08-29T15:23:52.725" v="4156" actId="1076"/>
          <ac:spMkLst>
            <pc:docMk/>
            <pc:sldMk cId="1302653210" sldId="1033"/>
            <ac:spMk id="30" creationId="{2A58E039-9E93-8A89-B12B-D10DB7A140A4}"/>
          </ac:spMkLst>
        </pc:spChg>
        <pc:spChg chg="add del mod">
          <ac:chgData name="Snigdha Sen" userId="62ff6c0a-80c4-44cf-898f-8a6ba91679bf" providerId="ADAL" clId="{1D6A99B2-0CC1-4226-BF4A-706C46BAB7D1}" dt="2023-08-29T14:28:04.193" v="3752"/>
          <ac:spMkLst>
            <pc:docMk/>
            <pc:sldMk cId="1302653210" sldId="1033"/>
            <ac:spMk id="34" creationId="{809909DC-A11E-9C06-6A0F-939989AF909E}"/>
          </ac:spMkLst>
        </pc:spChg>
        <pc:spChg chg="add mod">
          <ac:chgData name="Snigdha Sen" userId="62ff6c0a-80c4-44cf-898f-8a6ba91679bf" providerId="ADAL" clId="{1D6A99B2-0CC1-4226-BF4A-706C46BAB7D1}" dt="2023-08-29T14:29:15.362" v="3771" actId="1076"/>
          <ac:spMkLst>
            <pc:docMk/>
            <pc:sldMk cId="1302653210" sldId="1033"/>
            <ac:spMk id="39" creationId="{6CF9FCC2-887A-5FA5-D7CD-1FA009CF44CA}"/>
          </ac:spMkLst>
        </pc:spChg>
        <pc:spChg chg="add mod">
          <ac:chgData name="Snigdha Sen" userId="62ff6c0a-80c4-44cf-898f-8a6ba91679bf" providerId="ADAL" clId="{1D6A99B2-0CC1-4226-BF4A-706C46BAB7D1}" dt="2023-08-29T14:35:38.362" v="3804" actId="14100"/>
          <ac:spMkLst>
            <pc:docMk/>
            <pc:sldMk cId="1302653210" sldId="1033"/>
            <ac:spMk id="40" creationId="{7A51FD3B-4FA7-5D8E-078A-A57C69EAEDA3}"/>
          </ac:spMkLst>
        </pc:spChg>
        <pc:spChg chg="add mod">
          <ac:chgData name="Snigdha Sen" userId="62ff6c0a-80c4-44cf-898f-8a6ba91679bf" providerId="ADAL" clId="{1D6A99B2-0CC1-4226-BF4A-706C46BAB7D1}" dt="2023-08-29T14:56:48.126" v="4058" actId="1076"/>
          <ac:spMkLst>
            <pc:docMk/>
            <pc:sldMk cId="1302653210" sldId="1033"/>
            <ac:spMk id="41" creationId="{45DEA9D7-7BEC-1772-7AF4-A99099182CBA}"/>
          </ac:spMkLst>
        </pc:spChg>
        <pc:spChg chg="add mod">
          <ac:chgData name="Snigdha Sen" userId="62ff6c0a-80c4-44cf-898f-8a6ba91679bf" providerId="ADAL" clId="{1D6A99B2-0CC1-4226-BF4A-706C46BAB7D1}" dt="2023-08-29T17:07:57.062" v="4174" actId="1076"/>
          <ac:spMkLst>
            <pc:docMk/>
            <pc:sldMk cId="1302653210" sldId="1033"/>
            <ac:spMk id="42" creationId="{33F334D7-E2B0-DFE4-3600-AE8DC951E3D1}"/>
          </ac:spMkLst>
        </pc:spChg>
        <pc:spChg chg="add mod">
          <ac:chgData name="Snigdha Sen" userId="62ff6c0a-80c4-44cf-898f-8a6ba91679bf" providerId="ADAL" clId="{1D6A99B2-0CC1-4226-BF4A-706C46BAB7D1}" dt="2023-08-29T14:40:55.256" v="3868" actId="6549"/>
          <ac:spMkLst>
            <pc:docMk/>
            <pc:sldMk cId="1302653210" sldId="1033"/>
            <ac:spMk id="43" creationId="{5E0B0173-940E-5415-9C6B-0809EE6D33C9}"/>
          </ac:spMkLst>
        </pc:spChg>
        <pc:spChg chg="add mod">
          <ac:chgData name="Snigdha Sen" userId="62ff6c0a-80c4-44cf-898f-8a6ba91679bf" providerId="ADAL" clId="{1D6A99B2-0CC1-4226-BF4A-706C46BAB7D1}" dt="2023-08-29T15:07:13.125" v="4150" actId="20577"/>
          <ac:spMkLst>
            <pc:docMk/>
            <pc:sldMk cId="1302653210" sldId="1033"/>
            <ac:spMk id="46" creationId="{505F184B-4FDA-13F8-6B32-842C3AF2114C}"/>
          </ac:spMkLst>
        </pc:spChg>
        <pc:spChg chg="add mod">
          <ac:chgData name="Snigdha Sen" userId="62ff6c0a-80c4-44cf-898f-8a6ba91679bf" providerId="ADAL" clId="{1D6A99B2-0CC1-4226-BF4A-706C46BAB7D1}" dt="2023-08-29T14:41:24.925" v="3903" actId="20577"/>
          <ac:spMkLst>
            <pc:docMk/>
            <pc:sldMk cId="1302653210" sldId="1033"/>
            <ac:spMk id="48" creationId="{91826FF3-97F1-B934-798E-D242F0024E6A}"/>
          </ac:spMkLst>
        </pc:spChg>
        <pc:spChg chg="add mod">
          <ac:chgData name="Snigdha Sen" userId="62ff6c0a-80c4-44cf-898f-8a6ba91679bf" providerId="ADAL" clId="{1D6A99B2-0CC1-4226-BF4A-706C46BAB7D1}" dt="2023-08-29T14:43:29.774" v="3933" actId="20577"/>
          <ac:spMkLst>
            <pc:docMk/>
            <pc:sldMk cId="1302653210" sldId="1033"/>
            <ac:spMk id="50" creationId="{14348BE2-CDBA-7A64-D42D-D7625A768AAB}"/>
          </ac:spMkLst>
        </pc:spChg>
        <pc:spChg chg="add del mod">
          <ac:chgData name="Snigdha Sen" userId="62ff6c0a-80c4-44cf-898f-8a6ba91679bf" providerId="ADAL" clId="{1D6A99B2-0CC1-4226-BF4A-706C46BAB7D1}" dt="2023-08-29T14:51:29.970" v="3973" actId="478"/>
          <ac:spMkLst>
            <pc:docMk/>
            <pc:sldMk cId="1302653210" sldId="1033"/>
            <ac:spMk id="72" creationId="{FEB7EEFC-3850-1047-FF26-DCE9A5CE2463}"/>
          </ac:spMkLst>
        </pc:spChg>
        <pc:spChg chg="add mod">
          <ac:chgData name="Snigdha Sen" userId="62ff6c0a-80c4-44cf-898f-8a6ba91679bf" providerId="ADAL" clId="{1D6A99B2-0CC1-4226-BF4A-706C46BAB7D1}" dt="2023-08-29T15:00:49.633" v="4130" actId="1076"/>
          <ac:spMkLst>
            <pc:docMk/>
            <pc:sldMk cId="1302653210" sldId="1033"/>
            <ac:spMk id="73" creationId="{B10068E1-2055-C9A5-5E70-D8CE4FC7B4C8}"/>
          </ac:spMkLst>
        </pc:spChg>
        <pc:spChg chg="add mod">
          <ac:chgData name="Snigdha Sen" userId="62ff6c0a-80c4-44cf-898f-8a6ba91679bf" providerId="ADAL" clId="{1D6A99B2-0CC1-4226-BF4A-706C46BAB7D1}" dt="2023-08-29T15:04:19.449" v="4145" actId="207"/>
          <ac:spMkLst>
            <pc:docMk/>
            <pc:sldMk cId="1302653210" sldId="1033"/>
            <ac:spMk id="78" creationId="{838635B9-1C9C-E838-7D34-97536B68AE81}"/>
          </ac:spMkLst>
        </pc:spChg>
        <pc:spChg chg="add del mod">
          <ac:chgData name="Snigdha Sen" userId="62ff6c0a-80c4-44cf-898f-8a6ba91679bf" providerId="ADAL" clId="{1D6A99B2-0CC1-4226-BF4A-706C46BAB7D1}" dt="2023-08-29T15:14:01.694" v="4154" actId="478"/>
          <ac:spMkLst>
            <pc:docMk/>
            <pc:sldMk cId="1302653210" sldId="1033"/>
            <ac:spMk id="83" creationId="{2DC41D62-BE8C-9D24-841D-640EE54796A5}"/>
          </ac:spMkLst>
        </pc:spChg>
        <pc:picChg chg="add mod">
          <ac:chgData name="Snigdha Sen" userId="62ff6c0a-80c4-44cf-898f-8a6ba91679bf" providerId="ADAL" clId="{1D6A99B2-0CC1-4226-BF4A-706C46BAB7D1}" dt="2023-08-29T15:25:00.568" v="4167" actId="1076"/>
          <ac:picMkLst>
            <pc:docMk/>
            <pc:sldMk cId="1302653210" sldId="1033"/>
            <ac:picMk id="15" creationId="{4FB78985-38EC-FDB3-1353-9988C4BBE6EC}"/>
          </ac:picMkLst>
        </pc:picChg>
        <pc:picChg chg="add del mod">
          <ac:chgData name="Snigdha Sen" userId="62ff6c0a-80c4-44cf-898f-8a6ba91679bf" providerId="ADAL" clId="{1D6A99B2-0CC1-4226-BF4A-706C46BAB7D1}" dt="2023-08-29T14:26:31.877" v="3747" actId="478"/>
          <ac:picMkLst>
            <pc:docMk/>
            <pc:sldMk cId="1302653210" sldId="1033"/>
            <ac:picMk id="31" creationId="{B4299E3E-7A13-3A47-F435-636545DEB7DB}"/>
          </ac:picMkLst>
        </pc:picChg>
        <pc:picChg chg="add mod">
          <ac:chgData name="Snigdha Sen" userId="62ff6c0a-80c4-44cf-898f-8a6ba91679bf" providerId="ADAL" clId="{1D6A99B2-0CC1-4226-BF4A-706C46BAB7D1}" dt="2023-08-29T14:27:54.034" v="3750" actId="1076"/>
          <ac:picMkLst>
            <pc:docMk/>
            <pc:sldMk cId="1302653210" sldId="1033"/>
            <ac:picMk id="33" creationId="{94DDBEC9-82E8-4695-EA56-E7C9500F74E5}"/>
          </ac:picMkLst>
        </pc:picChg>
        <pc:picChg chg="add mod">
          <ac:chgData name="Snigdha Sen" userId="62ff6c0a-80c4-44cf-898f-8a6ba91679bf" providerId="ADAL" clId="{1D6A99B2-0CC1-4226-BF4A-706C46BAB7D1}" dt="2023-08-29T14:28:14.654" v="3754" actId="1076"/>
          <ac:picMkLst>
            <pc:docMk/>
            <pc:sldMk cId="1302653210" sldId="1033"/>
            <ac:picMk id="35" creationId="{CC54C94F-B4C1-B76D-B387-8903CDEB4A70}"/>
          </ac:picMkLst>
        </pc:picChg>
        <pc:picChg chg="add mod">
          <ac:chgData name="Snigdha Sen" userId="62ff6c0a-80c4-44cf-898f-8a6ba91679bf" providerId="ADAL" clId="{1D6A99B2-0CC1-4226-BF4A-706C46BAB7D1}" dt="2023-08-29T14:28:20.855" v="3756" actId="1076"/>
          <ac:picMkLst>
            <pc:docMk/>
            <pc:sldMk cId="1302653210" sldId="1033"/>
            <ac:picMk id="36" creationId="{9E1A868A-00B3-45BB-C40E-960066B98A34}"/>
          </ac:picMkLst>
        </pc:picChg>
        <pc:picChg chg="add mod">
          <ac:chgData name="Snigdha Sen" userId="62ff6c0a-80c4-44cf-898f-8a6ba91679bf" providerId="ADAL" clId="{1D6A99B2-0CC1-4226-BF4A-706C46BAB7D1}" dt="2023-08-29T14:28:26.366" v="3758" actId="1076"/>
          <ac:picMkLst>
            <pc:docMk/>
            <pc:sldMk cId="1302653210" sldId="1033"/>
            <ac:picMk id="37" creationId="{A01A519A-A70D-5E77-6900-20ABD250C282}"/>
          </ac:picMkLst>
        </pc:picChg>
        <pc:picChg chg="add mod">
          <ac:chgData name="Snigdha Sen" userId="62ff6c0a-80c4-44cf-898f-8a6ba91679bf" providerId="ADAL" clId="{1D6A99B2-0CC1-4226-BF4A-706C46BAB7D1}" dt="2023-08-29T14:28:32.769" v="3760" actId="1076"/>
          <ac:picMkLst>
            <pc:docMk/>
            <pc:sldMk cId="1302653210" sldId="1033"/>
            <ac:picMk id="38" creationId="{FAEFDACC-43C6-5543-B3E4-AE8269DF6959}"/>
          </ac:picMkLst>
        </pc:picChg>
        <pc:cxnChg chg="add del">
          <ac:chgData name="Snigdha Sen" userId="62ff6c0a-80c4-44cf-898f-8a6ba91679bf" providerId="ADAL" clId="{1D6A99B2-0CC1-4226-BF4A-706C46BAB7D1}" dt="2023-08-29T14:13:57.782" v="3668" actId="478"/>
          <ac:cxnSpMkLst>
            <pc:docMk/>
            <pc:sldMk cId="1302653210" sldId="1033"/>
            <ac:cxnSpMk id="17" creationId="{75A6077C-48DA-E13A-1E91-CCA0AC7C617E}"/>
          </ac:cxnSpMkLst>
        </pc:cxnChg>
        <pc:cxnChg chg="add mod">
          <ac:chgData name="Snigdha Sen" userId="62ff6c0a-80c4-44cf-898f-8a6ba91679bf" providerId="ADAL" clId="{1D6A99B2-0CC1-4226-BF4A-706C46BAB7D1}" dt="2023-08-29T14:17:18.145" v="3703" actId="14100"/>
          <ac:cxnSpMkLst>
            <pc:docMk/>
            <pc:sldMk cId="1302653210" sldId="1033"/>
            <ac:cxnSpMk id="21" creationId="{7032BCBD-41AF-1AB5-7F2F-215D784E853E}"/>
          </ac:cxnSpMkLst>
        </pc:cxnChg>
        <pc:cxnChg chg="add mod">
          <ac:chgData name="Snigdha Sen" userId="62ff6c0a-80c4-44cf-898f-8a6ba91679bf" providerId="ADAL" clId="{1D6A99B2-0CC1-4226-BF4A-706C46BAB7D1}" dt="2023-08-29T14:18:22.405" v="3706" actId="1582"/>
          <ac:cxnSpMkLst>
            <pc:docMk/>
            <pc:sldMk cId="1302653210" sldId="1033"/>
            <ac:cxnSpMk id="24" creationId="{D268D63C-24F4-27E5-F479-23F182397526}"/>
          </ac:cxnSpMkLst>
        </pc:cxnChg>
        <pc:cxnChg chg="add mod">
          <ac:chgData name="Snigdha Sen" userId="62ff6c0a-80c4-44cf-898f-8a6ba91679bf" providerId="ADAL" clId="{1D6A99B2-0CC1-4226-BF4A-706C46BAB7D1}" dt="2023-08-29T14:18:50.786" v="3708" actId="1582"/>
          <ac:cxnSpMkLst>
            <pc:docMk/>
            <pc:sldMk cId="1302653210" sldId="1033"/>
            <ac:cxnSpMk id="25" creationId="{193E89EB-42E7-BE8B-8D3A-D31ABE4F51D3}"/>
          </ac:cxnSpMkLst>
        </pc:cxnChg>
        <pc:cxnChg chg="add mod">
          <ac:chgData name="Snigdha Sen" userId="62ff6c0a-80c4-44cf-898f-8a6ba91679bf" providerId="ADAL" clId="{1D6A99B2-0CC1-4226-BF4A-706C46BAB7D1}" dt="2023-08-29T15:26:18.722" v="4169" actId="1076"/>
          <ac:cxnSpMkLst>
            <pc:docMk/>
            <pc:sldMk cId="1302653210" sldId="1033"/>
            <ac:cxnSpMk id="26" creationId="{D1767C0B-33A8-8106-0E13-4CD15DFB1FB3}"/>
          </ac:cxnSpMkLst>
        </pc:cxnChg>
        <pc:cxnChg chg="add mod">
          <ac:chgData name="Snigdha Sen" userId="62ff6c0a-80c4-44cf-898f-8a6ba91679bf" providerId="ADAL" clId="{1D6A99B2-0CC1-4226-BF4A-706C46BAB7D1}" dt="2023-08-29T14:19:09.162" v="3710" actId="1582"/>
          <ac:cxnSpMkLst>
            <pc:docMk/>
            <pc:sldMk cId="1302653210" sldId="1033"/>
            <ac:cxnSpMk id="27" creationId="{90AFEC1D-47B3-26DC-98CA-2E629BC1BCA4}"/>
          </ac:cxnSpMkLst>
        </pc:cxnChg>
        <pc:cxnChg chg="add mod">
          <ac:chgData name="Snigdha Sen" userId="62ff6c0a-80c4-44cf-898f-8a6ba91679bf" providerId="ADAL" clId="{1D6A99B2-0CC1-4226-BF4A-706C46BAB7D1}" dt="2023-08-29T14:19:14.026" v="3711" actId="1582"/>
          <ac:cxnSpMkLst>
            <pc:docMk/>
            <pc:sldMk cId="1302653210" sldId="1033"/>
            <ac:cxnSpMk id="28" creationId="{92BE38BE-9911-FA9A-7FD2-5DB3F6BA0410}"/>
          </ac:cxnSpMkLst>
        </pc:cxnChg>
        <pc:cxnChg chg="add mod">
          <ac:chgData name="Snigdha Sen" userId="62ff6c0a-80c4-44cf-898f-8a6ba91679bf" providerId="ADAL" clId="{1D6A99B2-0CC1-4226-BF4A-706C46BAB7D1}" dt="2023-08-29T14:38:07.407" v="3826" actId="1076"/>
          <ac:cxnSpMkLst>
            <pc:docMk/>
            <pc:sldMk cId="1302653210" sldId="1033"/>
            <ac:cxnSpMk id="45" creationId="{FB6852C6-613C-6AAB-05BF-27431096F089}"/>
          </ac:cxnSpMkLst>
        </pc:cxnChg>
        <pc:cxnChg chg="add mod">
          <ac:chgData name="Snigdha Sen" userId="62ff6c0a-80c4-44cf-898f-8a6ba91679bf" providerId="ADAL" clId="{1D6A99B2-0CC1-4226-BF4A-706C46BAB7D1}" dt="2023-08-29T14:43:00.693" v="3904" actId="1076"/>
          <ac:cxnSpMkLst>
            <pc:docMk/>
            <pc:sldMk cId="1302653210" sldId="1033"/>
            <ac:cxnSpMk id="47" creationId="{22712D36-3323-B85A-CC86-74D4472D4C26}"/>
          </ac:cxnSpMkLst>
        </pc:cxnChg>
        <pc:cxnChg chg="add mod">
          <ac:chgData name="Snigdha Sen" userId="62ff6c0a-80c4-44cf-898f-8a6ba91679bf" providerId="ADAL" clId="{1D6A99B2-0CC1-4226-BF4A-706C46BAB7D1}" dt="2023-08-29T14:43:11.286" v="3906" actId="1076"/>
          <ac:cxnSpMkLst>
            <pc:docMk/>
            <pc:sldMk cId="1302653210" sldId="1033"/>
            <ac:cxnSpMk id="49" creationId="{B2D31338-D82F-2B4C-C39C-66AA2EBC2453}"/>
          </ac:cxnSpMkLst>
        </pc:cxnChg>
        <pc:cxnChg chg="add del mod">
          <ac:chgData name="Snigdha Sen" userId="62ff6c0a-80c4-44cf-898f-8a6ba91679bf" providerId="ADAL" clId="{1D6A99B2-0CC1-4226-BF4A-706C46BAB7D1}" dt="2023-08-29T14:44:21.584" v="3937" actId="478"/>
          <ac:cxnSpMkLst>
            <pc:docMk/>
            <pc:sldMk cId="1302653210" sldId="1033"/>
            <ac:cxnSpMk id="52" creationId="{2B456DF3-3EEC-C645-5B1F-EBEEB0BA4F7A}"/>
          </ac:cxnSpMkLst>
        </pc:cxnChg>
        <pc:cxnChg chg="add del">
          <ac:chgData name="Snigdha Sen" userId="62ff6c0a-80c4-44cf-898f-8a6ba91679bf" providerId="ADAL" clId="{1D6A99B2-0CC1-4226-BF4A-706C46BAB7D1}" dt="2023-08-29T14:44:34.851" v="3939" actId="478"/>
          <ac:cxnSpMkLst>
            <pc:docMk/>
            <pc:sldMk cId="1302653210" sldId="1033"/>
            <ac:cxnSpMk id="55" creationId="{890C3B0E-CE59-C4C3-7454-69CA294A8545}"/>
          </ac:cxnSpMkLst>
        </pc:cxnChg>
        <pc:cxnChg chg="add del mod">
          <ac:chgData name="Snigdha Sen" userId="62ff6c0a-80c4-44cf-898f-8a6ba91679bf" providerId="ADAL" clId="{1D6A99B2-0CC1-4226-BF4A-706C46BAB7D1}" dt="2023-08-29T14:45:02.087" v="3942" actId="478"/>
          <ac:cxnSpMkLst>
            <pc:docMk/>
            <pc:sldMk cId="1302653210" sldId="1033"/>
            <ac:cxnSpMk id="57" creationId="{DA05D9C5-0070-027D-A33C-14B3CB54DD10}"/>
          </ac:cxnSpMkLst>
        </pc:cxnChg>
        <pc:cxnChg chg="add mod">
          <ac:chgData name="Snigdha Sen" userId="62ff6c0a-80c4-44cf-898f-8a6ba91679bf" providerId="ADAL" clId="{1D6A99B2-0CC1-4226-BF4A-706C46BAB7D1}" dt="2023-08-29T14:47:52.312" v="3970" actId="1582"/>
          <ac:cxnSpMkLst>
            <pc:docMk/>
            <pc:sldMk cId="1302653210" sldId="1033"/>
            <ac:cxnSpMk id="60" creationId="{A41C32EB-CFE6-E3E2-E564-092556A1D35F}"/>
          </ac:cxnSpMkLst>
        </pc:cxnChg>
        <pc:cxnChg chg="add del mod">
          <ac:chgData name="Snigdha Sen" userId="62ff6c0a-80c4-44cf-898f-8a6ba91679bf" providerId="ADAL" clId="{1D6A99B2-0CC1-4226-BF4A-706C46BAB7D1}" dt="2023-08-29T14:45:39.217" v="3947" actId="478"/>
          <ac:cxnSpMkLst>
            <pc:docMk/>
            <pc:sldMk cId="1302653210" sldId="1033"/>
            <ac:cxnSpMk id="62" creationId="{91C633C0-4799-8046-FFE2-60F70002FA95}"/>
          </ac:cxnSpMkLst>
        </pc:cxnChg>
        <pc:cxnChg chg="add del mod">
          <ac:chgData name="Snigdha Sen" userId="62ff6c0a-80c4-44cf-898f-8a6ba91679bf" providerId="ADAL" clId="{1D6A99B2-0CC1-4226-BF4A-706C46BAB7D1}" dt="2023-08-29T14:46:51.340" v="3957" actId="478"/>
          <ac:cxnSpMkLst>
            <pc:docMk/>
            <pc:sldMk cId="1302653210" sldId="1033"/>
            <ac:cxnSpMk id="65" creationId="{433EE0E8-5628-7012-CBC6-08AC7B7001C4}"/>
          </ac:cxnSpMkLst>
        </pc:cxnChg>
        <pc:cxnChg chg="add mod">
          <ac:chgData name="Snigdha Sen" userId="62ff6c0a-80c4-44cf-898f-8a6ba91679bf" providerId="ADAL" clId="{1D6A99B2-0CC1-4226-BF4A-706C46BAB7D1}" dt="2023-08-29T14:47:43.565" v="3968" actId="1582"/>
          <ac:cxnSpMkLst>
            <pc:docMk/>
            <pc:sldMk cId="1302653210" sldId="1033"/>
            <ac:cxnSpMk id="68" creationId="{02930693-2A51-734D-A87B-A0B8939C4A45}"/>
          </ac:cxnSpMkLst>
        </pc:cxnChg>
        <pc:cxnChg chg="add mod">
          <ac:chgData name="Snigdha Sen" userId="62ff6c0a-80c4-44cf-898f-8a6ba91679bf" providerId="ADAL" clId="{1D6A99B2-0CC1-4226-BF4A-706C46BAB7D1}" dt="2023-08-29T14:47:36.352" v="3966" actId="1582"/>
          <ac:cxnSpMkLst>
            <pc:docMk/>
            <pc:sldMk cId="1302653210" sldId="1033"/>
            <ac:cxnSpMk id="70" creationId="{B68499BF-2290-491F-E359-B8B8F0A82DE4}"/>
          </ac:cxnSpMkLst>
        </pc:cxnChg>
        <pc:cxnChg chg="add mod">
          <ac:chgData name="Snigdha Sen" userId="62ff6c0a-80c4-44cf-898f-8a6ba91679bf" providerId="ADAL" clId="{1D6A99B2-0CC1-4226-BF4A-706C46BAB7D1}" dt="2023-08-29T15:01:03.773" v="4133" actId="14100"/>
          <ac:cxnSpMkLst>
            <pc:docMk/>
            <pc:sldMk cId="1302653210" sldId="1033"/>
            <ac:cxnSpMk id="75" creationId="{5180A541-2BEE-13DD-82A5-00F586C2DFBC}"/>
          </ac:cxnSpMkLst>
        </pc:cxnChg>
        <pc:cxnChg chg="add del">
          <ac:chgData name="Snigdha Sen" userId="62ff6c0a-80c4-44cf-898f-8a6ba91679bf" providerId="ADAL" clId="{1D6A99B2-0CC1-4226-BF4A-706C46BAB7D1}" dt="2023-08-29T14:53:49.024" v="4001" actId="478"/>
          <ac:cxnSpMkLst>
            <pc:docMk/>
            <pc:sldMk cId="1302653210" sldId="1033"/>
            <ac:cxnSpMk id="77" creationId="{FF202C6B-F7F3-8371-7ED3-776471EE11D9}"/>
          </ac:cxnSpMkLst>
        </pc:cxnChg>
      </pc:sldChg>
      <pc:sldChg chg="addSp delSp modSp add mod">
        <pc:chgData name="Snigdha Sen" userId="62ff6c0a-80c4-44cf-898f-8a6ba91679bf" providerId="ADAL" clId="{1D6A99B2-0CC1-4226-BF4A-706C46BAB7D1}" dt="2023-08-30T04:06:41.490" v="4493" actId="20577"/>
        <pc:sldMkLst>
          <pc:docMk/>
          <pc:sldMk cId="3605312717" sldId="1034"/>
        </pc:sldMkLst>
        <pc:spChg chg="mod">
          <ac:chgData name="Snigdha Sen" userId="62ff6c0a-80c4-44cf-898f-8a6ba91679bf" providerId="ADAL" clId="{1D6A99B2-0CC1-4226-BF4A-706C46BAB7D1}" dt="2023-08-30T03:40:36.549" v="4420" actId="14100"/>
          <ac:spMkLst>
            <pc:docMk/>
            <pc:sldMk cId="3605312717" sldId="1034"/>
            <ac:spMk id="5" creationId="{28D1AABE-AE1E-1716-5CF6-48E6DEE27867}"/>
          </ac:spMkLst>
        </pc:spChg>
        <pc:spChg chg="del mod">
          <ac:chgData name="Snigdha Sen" userId="62ff6c0a-80c4-44cf-898f-8a6ba91679bf" providerId="ADAL" clId="{1D6A99B2-0CC1-4226-BF4A-706C46BAB7D1}" dt="2023-08-30T03:42:18.715" v="4444" actId="478"/>
          <ac:spMkLst>
            <pc:docMk/>
            <pc:sldMk cId="3605312717" sldId="1034"/>
            <ac:spMk id="6" creationId="{6E27E981-719F-6185-FD82-D8700FA27418}"/>
          </ac:spMkLst>
        </pc:spChg>
        <pc:spChg chg="mod">
          <ac:chgData name="Snigdha Sen" userId="62ff6c0a-80c4-44cf-898f-8a6ba91679bf" providerId="ADAL" clId="{1D6A99B2-0CC1-4226-BF4A-706C46BAB7D1}" dt="2023-08-30T03:45:02.135" v="4451" actId="1076"/>
          <ac:spMkLst>
            <pc:docMk/>
            <pc:sldMk cId="3605312717" sldId="1034"/>
            <ac:spMk id="12" creationId="{B521611A-48F0-2CBB-47A1-63F4DB5BC47E}"/>
          </ac:spMkLst>
        </pc:spChg>
        <pc:spChg chg="mod">
          <ac:chgData name="Snigdha Sen" userId="62ff6c0a-80c4-44cf-898f-8a6ba91679bf" providerId="ADAL" clId="{1D6A99B2-0CC1-4226-BF4A-706C46BAB7D1}" dt="2023-08-30T03:45:05.472" v="4452" actId="1076"/>
          <ac:spMkLst>
            <pc:docMk/>
            <pc:sldMk cId="3605312717" sldId="1034"/>
            <ac:spMk id="13" creationId="{D87826A5-650C-9939-B8D6-A5D5AC58A692}"/>
          </ac:spMkLst>
        </pc:spChg>
        <pc:spChg chg="mod">
          <ac:chgData name="Snigdha Sen" userId="62ff6c0a-80c4-44cf-898f-8a6ba91679bf" providerId="ADAL" clId="{1D6A99B2-0CC1-4226-BF4A-706C46BAB7D1}" dt="2023-08-30T03:45:11.453" v="4454" actId="14100"/>
          <ac:spMkLst>
            <pc:docMk/>
            <pc:sldMk cId="3605312717" sldId="1034"/>
            <ac:spMk id="19" creationId="{1D031A84-4831-3DC8-DA46-C6DACF451F3C}"/>
          </ac:spMkLst>
        </pc:spChg>
        <pc:spChg chg="mod">
          <ac:chgData name="Snigdha Sen" userId="62ff6c0a-80c4-44cf-898f-8a6ba91679bf" providerId="ADAL" clId="{1D6A99B2-0CC1-4226-BF4A-706C46BAB7D1}" dt="2023-08-30T03:44:55.119" v="4449" actId="1076"/>
          <ac:spMkLst>
            <pc:docMk/>
            <pc:sldMk cId="3605312717" sldId="1034"/>
            <ac:spMk id="30" creationId="{2A58E039-9E93-8A89-B12B-D10DB7A140A4}"/>
          </ac:spMkLst>
        </pc:spChg>
        <pc:spChg chg="add del mod">
          <ac:chgData name="Snigdha Sen" userId="62ff6c0a-80c4-44cf-898f-8a6ba91679bf" providerId="ADAL" clId="{1D6A99B2-0CC1-4226-BF4A-706C46BAB7D1}" dt="2023-08-30T03:15:00.599" v="4336" actId="478"/>
          <ac:spMkLst>
            <pc:docMk/>
            <pc:sldMk cId="3605312717" sldId="1034"/>
            <ac:spMk id="34" creationId="{F9A58844-B664-4B80-AB63-8C8E306C0C2D}"/>
          </ac:spMkLst>
        </pc:spChg>
        <pc:spChg chg="mod">
          <ac:chgData name="Snigdha Sen" userId="62ff6c0a-80c4-44cf-898f-8a6ba91679bf" providerId="ADAL" clId="{1D6A99B2-0CC1-4226-BF4A-706C46BAB7D1}" dt="2023-08-30T03:46:17.152" v="4458" actId="1076"/>
          <ac:spMkLst>
            <pc:docMk/>
            <pc:sldMk cId="3605312717" sldId="1034"/>
            <ac:spMk id="39" creationId="{6CF9FCC2-887A-5FA5-D7CD-1FA009CF44CA}"/>
          </ac:spMkLst>
        </pc:spChg>
        <pc:spChg chg="mod">
          <ac:chgData name="Snigdha Sen" userId="62ff6c0a-80c4-44cf-898f-8a6ba91679bf" providerId="ADAL" clId="{1D6A99B2-0CC1-4226-BF4A-706C46BAB7D1}" dt="2023-08-30T03:31:05.817" v="4385" actId="14100"/>
          <ac:spMkLst>
            <pc:docMk/>
            <pc:sldMk cId="3605312717" sldId="1034"/>
            <ac:spMk id="40" creationId="{7A51FD3B-4FA7-5D8E-078A-A57C69EAEDA3}"/>
          </ac:spMkLst>
        </pc:spChg>
        <pc:spChg chg="mod">
          <ac:chgData name="Snigdha Sen" userId="62ff6c0a-80c4-44cf-898f-8a6ba91679bf" providerId="ADAL" clId="{1D6A99B2-0CC1-4226-BF4A-706C46BAB7D1}" dt="2023-08-30T03:45:20.216" v="4455" actId="1076"/>
          <ac:spMkLst>
            <pc:docMk/>
            <pc:sldMk cId="3605312717" sldId="1034"/>
            <ac:spMk id="41" creationId="{45DEA9D7-7BEC-1772-7AF4-A99099182CBA}"/>
          </ac:spMkLst>
        </pc:spChg>
        <pc:spChg chg="mod">
          <ac:chgData name="Snigdha Sen" userId="62ff6c0a-80c4-44cf-898f-8a6ba91679bf" providerId="ADAL" clId="{1D6A99B2-0CC1-4226-BF4A-706C46BAB7D1}" dt="2023-08-30T03:45:29.612" v="4457" actId="14100"/>
          <ac:spMkLst>
            <pc:docMk/>
            <pc:sldMk cId="3605312717" sldId="1034"/>
            <ac:spMk id="42" creationId="{33F334D7-E2B0-DFE4-3600-AE8DC951E3D1}"/>
          </ac:spMkLst>
        </pc:spChg>
        <pc:spChg chg="mod">
          <ac:chgData name="Snigdha Sen" userId="62ff6c0a-80c4-44cf-898f-8a6ba91679bf" providerId="ADAL" clId="{1D6A99B2-0CC1-4226-BF4A-706C46BAB7D1}" dt="2023-08-30T03:07:38.762" v="4304" actId="164"/>
          <ac:spMkLst>
            <pc:docMk/>
            <pc:sldMk cId="3605312717" sldId="1034"/>
            <ac:spMk id="43" creationId="{5E0B0173-940E-5415-9C6B-0809EE6D33C9}"/>
          </ac:spMkLst>
        </pc:spChg>
        <pc:spChg chg="add mod">
          <ac:chgData name="Snigdha Sen" userId="62ff6c0a-80c4-44cf-898f-8a6ba91679bf" providerId="ADAL" clId="{1D6A99B2-0CC1-4226-BF4A-706C46BAB7D1}" dt="2023-08-30T03:14:30.621" v="4331" actId="404"/>
          <ac:spMkLst>
            <pc:docMk/>
            <pc:sldMk cId="3605312717" sldId="1034"/>
            <ac:spMk id="44" creationId="{A0391021-D690-6551-E3B2-B48B8F3E96E0}"/>
          </ac:spMkLst>
        </pc:spChg>
        <pc:spChg chg="mod">
          <ac:chgData name="Snigdha Sen" userId="62ff6c0a-80c4-44cf-898f-8a6ba91679bf" providerId="ADAL" clId="{1D6A99B2-0CC1-4226-BF4A-706C46BAB7D1}" dt="2023-08-30T03:07:38.762" v="4304" actId="164"/>
          <ac:spMkLst>
            <pc:docMk/>
            <pc:sldMk cId="3605312717" sldId="1034"/>
            <ac:spMk id="46" creationId="{505F184B-4FDA-13F8-6B32-842C3AF2114C}"/>
          </ac:spMkLst>
        </pc:spChg>
        <pc:spChg chg="mod">
          <ac:chgData name="Snigdha Sen" userId="62ff6c0a-80c4-44cf-898f-8a6ba91679bf" providerId="ADAL" clId="{1D6A99B2-0CC1-4226-BF4A-706C46BAB7D1}" dt="2023-08-30T03:07:38.762" v="4304" actId="164"/>
          <ac:spMkLst>
            <pc:docMk/>
            <pc:sldMk cId="3605312717" sldId="1034"/>
            <ac:spMk id="48" creationId="{91826FF3-97F1-B934-798E-D242F0024E6A}"/>
          </ac:spMkLst>
        </pc:spChg>
        <pc:spChg chg="mod">
          <ac:chgData name="Snigdha Sen" userId="62ff6c0a-80c4-44cf-898f-8a6ba91679bf" providerId="ADAL" clId="{1D6A99B2-0CC1-4226-BF4A-706C46BAB7D1}" dt="2023-08-30T04:06:41.490" v="4493" actId="20577"/>
          <ac:spMkLst>
            <pc:docMk/>
            <pc:sldMk cId="3605312717" sldId="1034"/>
            <ac:spMk id="50" creationId="{14348BE2-CDBA-7A64-D42D-D7625A768AAB}"/>
          </ac:spMkLst>
        </pc:spChg>
        <pc:spChg chg="add mod">
          <ac:chgData name="Snigdha Sen" userId="62ff6c0a-80c4-44cf-898f-8a6ba91679bf" providerId="ADAL" clId="{1D6A99B2-0CC1-4226-BF4A-706C46BAB7D1}" dt="2023-08-30T03:16:33.113" v="4359" actId="1076"/>
          <ac:spMkLst>
            <pc:docMk/>
            <pc:sldMk cId="3605312717" sldId="1034"/>
            <ac:spMk id="51" creationId="{F1089A89-2DE4-E588-3965-873DCC8D0C19}"/>
          </ac:spMkLst>
        </pc:spChg>
        <pc:spChg chg="add mod">
          <ac:chgData name="Snigdha Sen" userId="62ff6c0a-80c4-44cf-898f-8a6ba91679bf" providerId="ADAL" clId="{1D6A99B2-0CC1-4226-BF4A-706C46BAB7D1}" dt="2023-08-30T03:16:18.665" v="4355" actId="1076"/>
          <ac:spMkLst>
            <pc:docMk/>
            <pc:sldMk cId="3605312717" sldId="1034"/>
            <ac:spMk id="52" creationId="{154C2BD7-7A09-F8AE-BB24-25A7A6ECD699}"/>
          </ac:spMkLst>
        </pc:spChg>
        <pc:spChg chg="add del mod">
          <ac:chgData name="Snigdha Sen" userId="62ff6c0a-80c4-44cf-898f-8a6ba91679bf" providerId="ADAL" clId="{1D6A99B2-0CC1-4226-BF4A-706C46BAB7D1}" dt="2023-08-30T03:15:13.855" v="4339" actId="478"/>
          <ac:spMkLst>
            <pc:docMk/>
            <pc:sldMk cId="3605312717" sldId="1034"/>
            <ac:spMk id="53" creationId="{8259F541-7A0B-BA2C-8C41-9CF15B29FA03}"/>
          </ac:spMkLst>
        </pc:spChg>
        <pc:spChg chg="add del mod ord">
          <ac:chgData name="Snigdha Sen" userId="62ff6c0a-80c4-44cf-898f-8a6ba91679bf" providerId="ADAL" clId="{1D6A99B2-0CC1-4226-BF4A-706C46BAB7D1}" dt="2023-08-30T03:07:25.739" v="4299" actId="11529"/>
          <ac:spMkLst>
            <pc:docMk/>
            <pc:sldMk cId="3605312717" sldId="1034"/>
            <ac:spMk id="55" creationId="{4E756CC6-871A-4D51-F862-2A11CA90EFFF}"/>
          </ac:spMkLst>
        </pc:spChg>
        <pc:spChg chg="add mod">
          <ac:chgData name="Snigdha Sen" userId="62ff6c0a-80c4-44cf-898f-8a6ba91679bf" providerId="ADAL" clId="{1D6A99B2-0CC1-4226-BF4A-706C46BAB7D1}" dt="2023-08-30T03:17:00.549" v="4360" actId="339"/>
          <ac:spMkLst>
            <pc:docMk/>
            <pc:sldMk cId="3605312717" sldId="1034"/>
            <ac:spMk id="56" creationId="{85D1EE3A-5192-0609-8657-6C4CF7395294}"/>
          </ac:spMkLst>
        </pc:spChg>
        <pc:spChg chg="add mod">
          <ac:chgData name="Snigdha Sen" userId="62ff6c0a-80c4-44cf-898f-8a6ba91679bf" providerId="ADAL" clId="{1D6A99B2-0CC1-4226-BF4A-706C46BAB7D1}" dt="2023-08-30T03:13:15.885" v="4316" actId="1076"/>
          <ac:spMkLst>
            <pc:docMk/>
            <pc:sldMk cId="3605312717" sldId="1034"/>
            <ac:spMk id="57" creationId="{EADECC39-1460-FE37-9C11-EDDAFF9BA567}"/>
          </ac:spMkLst>
        </pc:spChg>
        <pc:spChg chg="add del mod">
          <ac:chgData name="Snigdha Sen" userId="62ff6c0a-80c4-44cf-898f-8a6ba91679bf" providerId="ADAL" clId="{1D6A99B2-0CC1-4226-BF4A-706C46BAB7D1}" dt="2023-08-30T03:13:20.537" v="4318"/>
          <ac:spMkLst>
            <pc:docMk/>
            <pc:sldMk cId="3605312717" sldId="1034"/>
            <ac:spMk id="58" creationId="{8633ACBC-F50F-80AF-5CC1-ABC5B254021D}"/>
          </ac:spMkLst>
        </pc:spChg>
        <pc:spChg chg="add mod">
          <ac:chgData name="Snigdha Sen" userId="62ff6c0a-80c4-44cf-898f-8a6ba91679bf" providerId="ADAL" clId="{1D6A99B2-0CC1-4226-BF4A-706C46BAB7D1}" dt="2023-08-30T03:13:37.016" v="4320" actId="1076"/>
          <ac:spMkLst>
            <pc:docMk/>
            <pc:sldMk cId="3605312717" sldId="1034"/>
            <ac:spMk id="59" creationId="{97E5D257-884A-5CC1-4E73-62176C6AD20B}"/>
          </ac:spMkLst>
        </pc:spChg>
        <pc:spChg chg="add mod">
          <ac:chgData name="Snigdha Sen" userId="62ff6c0a-80c4-44cf-898f-8a6ba91679bf" providerId="ADAL" clId="{1D6A99B2-0CC1-4226-BF4A-706C46BAB7D1}" dt="2023-08-30T03:13:43.833" v="4322" actId="1076"/>
          <ac:spMkLst>
            <pc:docMk/>
            <pc:sldMk cId="3605312717" sldId="1034"/>
            <ac:spMk id="61" creationId="{B3D86AF1-7241-7C64-AE42-4044A3BB361C}"/>
          </ac:spMkLst>
        </pc:spChg>
        <pc:spChg chg="add mod">
          <ac:chgData name="Snigdha Sen" userId="62ff6c0a-80c4-44cf-898f-8a6ba91679bf" providerId="ADAL" clId="{1D6A99B2-0CC1-4226-BF4A-706C46BAB7D1}" dt="2023-08-30T03:13:50.879" v="4324" actId="1076"/>
          <ac:spMkLst>
            <pc:docMk/>
            <pc:sldMk cId="3605312717" sldId="1034"/>
            <ac:spMk id="62" creationId="{94F13E0E-0D44-D405-5474-7AA615FA25AC}"/>
          </ac:spMkLst>
        </pc:spChg>
        <pc:spChg chg="add mod">
          <ac:chgData name="Snigdha Sen" userId="62ff6c0a-80c4-44cf-898f-8a6ba91679bf" providerId="ADAL" clId="{1D6A99B2-0CC1-4226-BF4A-706C46BAB7D1}" dt="2023-08-30T03:13:58.573" v="4326" actId="1076"/>
          <ac:spMkLst>
            <pc:docMk/>
            <pc:sldMk cId="3605312717" sldId="1034"/>
            <ac:spMk id="63" creationId="{AAF59F45-A325-D584-EA0C-18B36902AFAA}"/>
          </ac:spMkLst>
        </pc:spChg>
        <pc:spChg chg="add mod">
          <ac:chgData name="Snigdha Sen" userId="62ff6c0a-80c4-44cf-898f-8a6ba91679bf" providerId="ADAL" clId="{1D6A99B2-0CC1-4226-BF4A-706C46BAB7D1}" dt="2023-08-30T03:15:51.373" v="4347" actId="1076"/>
          <ac:spMkLst>
            <pc:docMk/>
            <pc:sldMk cId="3605312717" sldId="1034"/>
            <ac:spMk id="64" creationId="{D0A6AB39-96F8-7D5B-B451-DC97FE243F44}"/>
          </ac:spMkLst>
        </pc:spChg>
        <pc:spChg chg="add mod">
          <ac:chgData name="Snigdha Sen" userId="62ff6c0a-80c4-44cf-898f-8a6ba91679bf" providerId="ADAL" clId="{1D6A99B2-0CC1-4226-BF4A-706C46BAB7D1}" dt="2023-08-30T03:15:56.398" v="4348" actId="1076"/>
          <ac:spMkLst>
            <pc:docMk/>
            <pc:sldMk cId="3605312717" sldId="1034"/>
            <ac:spMk id="65" creationId="{4E41C8CE-E943-6DB1-D61B-740115BCB4CA}"/>
          </ac:spMkLst>
        </pc:spChg>
        <pc:spChg chg="add mod">
          <ac:chgData name="Snigdha Sen" userId="62ff6c0a-80c4-44cf-898f-8a6ba91679bf" providerId="ADAL" clId="{1D6A99B2-0CC1-4226-BF4A-706C46BAB7D1}" dt="2023-08-30T03:42:16.288" v="4443" actId="1076"/>
          <ac:spMkLst>
            <pc:docMk/>
            <pc:sldMk cId="3605312717" sldId="1034"/>
            <ac:spMk id="69" creationId="{0AFB1833-CAE3-753C-0E00-7956E88FC538}"/>
          </ac:spMkLst>
        </pc:spChg>
        <pc:spChg chg="add mod">
          <ac:chgData name="Snigdha Sen" userId="62ff6c0a-80c4-44cf-898f-8a6ba91679bf" providerId="ADAL" clId="{1D6A99B2-0CC1-4226-BF4A-706C46BAB7D1}" dt="2023-08-30T03:47:04.340" v="4484" actId="1076"/>
          <ac:spMkLst>
            <pc:docMk/>
            <pc:sldMk cId="3605312717" sldId="1034"/>
            <ac:spMk id="71" creationId="{89FBE96F-7747-507F-F1DC-BD7EA9B91F4E}"/>
          </ac:spMkLst>
        </pc:spChg>
        <pc:grpChg chg="add mod">
          <ac:chgData name="Snigdha Sen" userId="62ff6c0a-80c4-44cf-898f-8a6ba91679bf" providerId="ADAL" clId="{1D6A99B2-0CC1-4226-BF4A-706C46BAB7D1}" dt="2023-08-30T03:07:38.762" v="4304" actId="164"/>
          <ac:grpSpMkLst>
            <pc:docMk/>
            <pc:sldMk cId="3605312717" sldId="1034"/>
            <ac:grpSpMk id="54" creationId="{05A658FE-ABB6-FB1C-2918-4EFA1DBC9212}"/>
          </ac:grpSpMkLst>
        </pc:grpChg>
        <pc:picChg chg="mod">
          <ac:chgData name="Snigdha Sen" userId="62ff6c0a-80c4-44cf-898f-8a6ba91679bf" providerId="ADAL" clId="{1D6A99B2-0CC1-4226-BF4A-706C46BAB7D1}" dt="2023-08-30T03:44:56.653" v="4450" actId="1076"/>
          <ac:picMkLst>
            <pc:docMk/>
            <pc:sldMk cId="3605312717" sldId="1034"/>
            <ac:picMk id="15" creationId="{4FB78985-38EC-FDB3-1353-9988C4BBE6EC}"/>
          </ac:picMkLst>
        </pc:picChg>
        <pc:picChg chg="add mod modCrop">
          <ac:chgData name="Snigdha Sen" userId="62ff6c0a-80c4-44cf-898f-8a6ba91679bf" providerId="ADAL" clId="{1D6A99B2-0CC1-4226-BF4A-706C46BAB7D1}" dt="2023-08-30T03:15:39.784" v="4345" actId="1076"/>
          <ac:picMkLst>
            <pc:docMk/>
            <pc:sldMk cId="3605312717" sldId="1034"/>
            <ac:picMk id="22" creationId="{3B06BBC7-5B3C-6958-31D5-82FD45982823}"/>
          </ac:picMkLst>
        </pc:picChg>
        <pc:picChg chg="add mod">
          <ac:chgData name="Snigdha Sen" userId="62ff6c0a-80c4-44cf-898f-8a6ba91679bf" providerId="ADAL" clId="{1D6A99B2-0CC1-4226-BF4A-706C46BAB7D1}" dt="2023-08-30T03:15:43.584" v="4346" actId="14100"/>
          <ac:picMkLst>
            <pc:docMk/>
            <pc:sldMk cId="3605312717" sldId="1034"/>
            <ac:picMk id="23" creationId="{4A4C9A59-4A52-2875-8861-B6091C2B8861}"/>
          </ac:picMkLst>
        </pc:picChg>
        <pc:picChg chg="add mod">
          <ac:chgData name="Snigdha Sen" userId="62ff6c0a-80c4-44cf-898f-8a6ba91679bf" providerId="ADAL" clId="{1D6A99B2-0CC1-4226-BF4A-706C46BAB7D1}" dt="2023-08-30T03:15:24.923" v="4343" actId="1076"/>
          <ac:picMkLst>
            <pc:docMk/>
            <pc:sldMk cId="3605312717" sldId="1034"/>
            <ac:picMk id="29" creationId="{57169418-D34B-1B02-F739-796C30231620}"/>
          </ac:picMkLst>
        </pc:picChg>
        <pc:picChg chg="add mod">
          <ac:chgData name="Snigdha Sen" userId="62ff6c0a-80c4-44cf-898f-8a6ba91679bf" providerId="ADAL" clId="{1D6A99B2-0CC1-4226-BF4A-706C46BAB7D1}" dt="2023-08-30T03:16:07.365" v="4352" actId="1076"/>
          <ac:picMkLst>
            <pc:docMk/>
            <pc:sldMk cId="3605312717" sldId="1034"/>
            <ac:picMk id="31" creationId="{202D2952-64C1-3258-A6CB-DC4F18955213}"/>
          </ac:picMkLst>
        </pc:picChg>
        <pc:picChg chg="add mod">
          <ac:chgData name="Snigdha Sen" userId="62ff6c0a-80c4-44cf-898f-8a6ba91679bf" providerId="ADAL" clId="{1D6A99B2-0CC1-4226-BF4A-706C46BAB7D1}" dt="2023-08-30T03:16:21.617" v="4356" actId="14100"/>
          <ac:picMkLst>
            <pc:docMk/>
            <pc:sldMk cId="3605312717" sldId="1034"/>
            <ac:picMk id="32" creationId="{4BEF1ADD-8178-1A76-0103-E82FF560F3E8}"/>
          </ac:picMkLst>
        </pc:picChg>
        <pc:picChg chg="mod">
          <ac:chgData name="Snigdha Sen" userId="62ff6c0a-80c4-44cf-898f-8a6ba91679bf" providerId="ADAL" clId="{1D6A99B2-0CC1-4226-BF4A-706C46BAB7D1}" dt="2023-08-30T02:55:09.381" v="4211" actId="1076"/>
          <ac:picMkLst>
            <pc:docMk/>
            <pc:sldMk cId="3605312717" sldId="1034"/>
            <ac:picMk id="33" creationId="{94DDBEC9-82E8-4695-EA56-E7C9500F74E5}"/>
          </ac:picMkLst>
        </pc:picChg>
        <pc:picChg chg="mod">
          <ac:chgData name="Snigdha Sen" userId="62ff6c0a-80c4-44cf-898f-8a6ba91679bf" providerId="ADAL" clId="{1D6A99B2-0CC1-4226-BF4A-706C46BAB7D1}" dt="2023-08-30T02:55:14.694" v="4213" actId="1076"/>
          <ac:picMkLst>
            <pc:docMk/>
            <pc:sldMk cId="3605312717" sldId="1034"/>
            <ac:picMk id="35" creationId="{CC54C94F-B4C1-B76D-B387-8903CDEB4A70}"/>
          </ac:picMkLst>
        </pc:picChg>
        <pc:picChg chg="mod">
          <ac:chgData name="Snigdha Sen" userId="62ff6c0a-80c4-44cf-898f-8a6ba91679bf" providerId="ADAL" clId="{1D6A99B2-0CC1-4226-BF4A-706C46BAB7D1}" dt="2023-08-30T02:55:07.578" v="4210" actId="1076"/>
          <ac:picMkLst>
            <pc:docMk/>
            <pc:sldMk cId="3605312717" sldId="1034"/>
            <ac:picMk id="36" creationId="{9E1A868A-00B3-45BB-C40E-960066B98A34}"/>
          </ac:picMkLst>
        </pc:picChg>
        <pc:picChg chg="mod">
          <ac:chgData name="Snigdha Sen" userId="62ff6c0a-80c4-44cf-898f-8a6ba91679bf" providerId="ADAL" clId="{1D6A99B2-0CC1-4226-BF4A-706C46BAB7D1}" dt="2023-08-30T02:52:41.580" v="4187" actId="1076"/>
          <ac:picMkLst>
            <pc:docMk/>
            <pc:sldMk cId="3605312717" sldId="1034"/>
            <ac:picMk id="37" creationId="{A01A519A-A70D-5E77-6900-20ABD250C282}"/>
          </ac:picMkLst>
        </pc:picChg>
        <pc:picChg chg="mod">
          <ac:chgData name="Snigdha Sen" userId="62ff6c0a-80c4-44cf-898f-8a6ba91679bf" providerId="ADAL" clId="{1D6A99B2-0CC1-4226-BF4A-706C46BAB7D1}" dt="2023-08-30T02:52:23.749" v="4185" actId="1076"/>
          <ac:picMkLst>
            <pc:docMk/>
            <pc:sldMk cId="3605312717" sldId="1034"/>
            <ac:picMk id="38" creationId="{FAEFDACC-43C6-5543-B3E4-AE8269DF6959}"/>
          </ac:picMkLst>
        </pc:picChg>
        <pc:picChg chg="add mod">
          <ac:chgData name="Snigdha Sen" userId="62ff6c0a-80c4-44cf-898f-8a6ba91679bf" providerId="ADAL" clId="{1D6A99B2-0CC1-4226-BF4A-706C46BAB7D1}" dt="2023-08-30T03:37:04.243" v="4409" actId="1076"/>
          <ac:picMkLst>
            <pc:docMk/>
            <pc:sldMk cId="3605312717" sldId="1034"/>
            <ac:picMk id="67" creationId="{39D2787D-0E47-358F-B276-205B886C12DE}"/>
          </ac:picMkLst>
        </pc:picChg>
        <pc:cxnChg chg="mod">
          <ac:chgData name="Snigdha Sen" userId="62ff6c0a-80c4-44cf-898f-8a6ba91679bf" providerId="ADAL" clId="{1D6A99B2-0CC1-4226-BF4A-706C46BAB7D1}" dt="2023-08-30T02:53:31.898" v="4192" actId="14100"/>
          <ac:cxnSpMkLst>
            <pc:docMk/>
            <pc:sldMk cId="3605312717" sldId="1034"/>
            <ac:cxnSpMk id="21" creationId="{7032BCBD-41AF-1AB5-7F2F-215D784E853E}"/>
          </ac:cxnSpMkLst>
        </pc:cxnChg>
        <pc:cxnChg chg="mod">
          <ac:chgData name="Snigdha Sen" userId="62ff6c0a-80c4-44cf-898f-8a6ba91679bf" providerId="ADAL" clId="{1D6A99B2-0CC1-4226-BF4A-706C46BAB7D1}" dt="2023-08-30T03:38:11.779" v="4418" actId="1076"/>
          <ac:cxnSpMkLst>
            <pc:docMk/>
            <pc:sldMk cId="3605312717" sldId="1034"/>
            <ac:cxnSpMk id="24" creationId="{D268D63C-24F4-27E5-F479-23F182397526}"/>
          </ac:cxnSpMkLst>
        </pc:cxnChg>
        <pc:cxnChg chg="mod">
          <ac:chgData name="Snigdha Sen" userId="62ff6c0a-80c4-44cf-898f-8a6ba91679bf" providerId="ADAL" clId="{1D6A99B2-0CC1-4226-BF4A-706C46BAB7D1}" dt="2023-08-30T03:37:46.475" v="4413" actId="1076"/>
          <ac:cxnSpMkLst>
            <pc:docMk/>
            <pc:sldMk cId="3605312717" sldId="1034"/>
            <ac:cxnSpMk id="25" creationId="{193E89EB-42E7-BE8B-8D3A-D31ABE4F51D3}"/>
          </ac:cxnSpMkLst>
        </pc:cxnChg>
        <pc:cxnChg chg="mod">
          <ac:chgData name="Snigdha Sen" userId="62ff6c0a-80c4-44cf-898f-8a6ba91679bf" providerId="ADAL" clId="{1D6A99B2-0CC1-4226-BF4A-706C46BAB7D1}" dt="2023-08-30T03:37:52.705" v="4415" actId="1076"/>
          <ac:cxnSpMkLst>
            <pc:docMk/>
            <pc:sldMk cId="3605312717" sldId="1034"/>
            <ac:cxnSpMk id="26" creationId="{D1767C0B-33A8-8106-0E13-4CD15DFB1FB3}"/>
          </ac:cxnSpMkLst>
        </pc:cxnChg>
        <pc:cxnChg chg="mod">
          <ac:chgData name="Snigdha Sen" userId="62ff6c0a-80c4-44cf-898f-8a6ba91679bf" providerId="ADAL" clId="{1D6A99B2-0CC1-4226-BF4A-706C46BAB7D1}" dt="2023-08-30T02:54:04.401" v="4198" actId="14100"/>
          <ac:cxnSpMkLst>
            <pc:docMk/>
            <pc:sldMk cId="3605312717" sldId="1034"/>
            <ac:cxnSpMk id="27" creationId="{90AFEC1D-47B3-26DC-98CA-2E629BC1BCA4}"/>
          </ac:cxnSpMkLst>
        </pc:cxnChg>
        <pc:cxnChg chg="mod">
          <ac:chgData name="Snigdha Sen" userId="62ff6c0a-80c4-44cf-898f-8a6ba91679bf" providerId="ADAL" clId="{1D6A99B2-0CC1-4226-BF4A-706C46BAB7D1}" dt="2023-08-30T02:53:52.609" v="4196" actId="1076"/>
          <ac:cxnSpMkLst>
            <pc:docMk/>
            <pc:sldMk cId="3605312717" sldId="1034"/>
            <ac:cxnSpMk id="28" creationId="{92BE38BE-9911-FA9A-7FD2-5DB3F6BA0410}"/>
          </ac:cxnSpMkLst>
        </pc:cxnChg>
        <pc:cxnChg chg="mod">
          <ac:chgData name="Snigdha Sen" userId="62ff6c0a-80c4-44cf-898f-8a6ba91679bf" providerId="ADAL" clId="{1D6A99B2-0CC1-4226-BF4A-706C46BAB7D1}" dt="2023-08-30T03:07:10.575" v="4295" actId="1076"/>
          <ac:cxnSpMkLst>
            <pc:docMk/>
            <pc:sldMk cId="3605312717" sldId="1034"/>
            <ac:cxnSpMk id="45" creationId="{FB6852C6-613C-6AAB-05BF-27431096F089}"/>
          </ac:cxnSpMkLst>
        </pc:cxnChg>
        <pc:cxnChg chg="mod">
          <ac:chgData name="Snigdha Sen" userId="62ff6c0a-80c4-44cf-898f-8a6ba91679bf" providerId="ADAL" clId="{1D6A99B2-0CC1-4226-BF4A-706C46BAB7D1}" dt="2023-08-30T03:07:38.762" v="4304" actId="164"/>
          <ac:cxnSpMkLst>
            <pc:docMk/>
            <pc:sldMk cId="3605312717" sldId="1034"/>
            <ac:cxnSpMk id="47" creationId="{22712D36-3323-B85A-CC86-74D4472D4C26}"/>
          </ac:cxnSpMkLst>
        </pc:cxnChg>
        <pc:cxnChg chg="mod">
          <ac:chgData name="Snigdha Sen" userId="62ff6c0a-80c4-44cf-898f-8a6ba91679bf" providerId="ADAL" clId="{1D6A99B2-0CC1-4226-BF4A-706C46BAB7D1}" dt="2023-08-30T03:07:38.762" v="4304" actId="164"/>
          <ac:cxnSpMkLst>
            <pc:docMk/>
            <pc:sldMk cId="3605312717" sldId="1034"/>
            <ac:cxnSpMk id="49" creationId="{B2D31338-D82F-2B4C-C39C-66AA2EBC2453}"/>
          </ac:cxnSpMkLst>
        </pc:cxnChg>
        <pc:cxnChg chg="mod">
          <ac:chgData name="Snigdha Sen" userId="62ff6c0a-80c4-44cf-898f-8a6ba91679bf" providerId="ADAL" clId="{1D6A99B2-0CC1-4226-BF4A-706C46BAB7D1}" dt="2023-08-30T03:07:38.762" v="4304" actId="164"/>
          <ac:cxnSpMkLst>
            <pc:docMk/>
            <pc:sldMk cId="3605312717" sldId="1034"/>
            <ac:cxnSpMk id="68" creationId="{02930693-2A51-734D-A87B-A0B8939C4A45}"/>
          </ac:cxnSpMkLst>
        </pc:cxnChg>
        <pc:cxnChg chg="mod">
          <ac:chgData name="Snigdha Sen" userId="62ff6c0a-80c4-44cf-898f-8a6ba91679bf" providerId="ADAL" clId="{1D6A99B2-0CC1-4226-BF4A-706C46BAB7D1}" dt="2023-08-30T03:07:38.762" v="4304" actId="164"/>
          <ac:cxnSpMkLst>
            <pc:docMk/>
            <pc:sldMk cId="3605312717" sldId="1034"/>
            <ac:cxnSpMk id="70" creationId="{B68499BF-2290-491F-E359-B8B8F0A82DE4}"/>
          </ac:cxnSpMkLst>
        </pc:cxnChg>
      </pc:sldChg>
      <pc:sldChg chg="new">
        <pc:chgData name="Snigdha Sen" userId="62ff6c0a-80c4-44cf-898f-8a6ba91679bf" providerId="ADAL" clId="{1D6A99B2-0CC1-4226-BF4A-706C46BAB7D1}" dt="2023-08-30T03:02:18.608" v="4276" actId="680"/>
        <pc:sldMkLst>
          <pc:docMk/>
          <pc:sldMk cId="2598169482" sldId="1035"/>
        </pc:sldMkLst>
      </pc:sldChg>
      <pc:sldChg chg="new">
        <pc:chgData name="Snigdha Sen" userId="62ff6c0a-80c4-44cf-898f-8a6ba91679bf" providerId="ADAL" clId="{1D6A99B2-0CC1-4226-BF4A-706C46BAB7D1}" dt="2023-08-30T03:02:18.730" v="4277" actId="680"/>
        <pc:sldMkLst>
          <pc:docMk/>
          <pc:sldMk cId="1692175991" sldId="1036"/>
        </pc:sldMkLst>
      </pc:sldChg>
    </pc:docChg>
  </pc:docChgLst>
  <pc:docChgLst>
    <pc:chgData name="Snigdha Sen" userId="62ff6c0a-80c4-44cf-898f-8a6ba91679bf" providerId="ADAL" clId="{C9313D3A-60B8-4E79-8A3F-FE18B48A4813}"/>
    <pc:docChg chg="undo custSel addSld delSld modSld sldOrd modMainMaster">
      <pc:chgData name="Snigdha Sen" userId="62ff6c0a-80c4-44cf-898f-8a6ba91679bf" providerId="ADAL" clId="{C9313D3A-60B8-4E79-8A3F-FE18B48A4813}" dt="2023-07-28T13:24:49.213" v="15751" actId="20577"/>
      <pc:docMkLst>
        <pc:docMk/>
      </pc:docMkLst>
      <pc:sldChg chg="addSp delSp modSp mod">
        <pc:chgData name="Snigdha Sen" userId="62ff6c0a-80c4-44cf-898f-8a6ba91679bf" providerId="ADAL" clId="{C9313D3A-60B8-4E79-8A3F-FE18B48A4813}" dt="2023-07-28T12:08:17.500" v="15105" actId="20577"/>
        <pc:sldMkLst>
          <pc:docMk/>
          <pc:sldMk cId="4142281988" sldId="347"/>
        </pc:sldMkLst>
        <pc:spChg chg="mod">
          <ac:chgData name="Snigdha Sen" userId="62ff6c0a-80c4-44cf-898f-8a6ba91679bf" providerId="ADAL" clId="{C9313D3A-60B8-4E79-8A3F-FE18B48A4813}" dt="2023-06-25T02:57:26.242" v="339" actId="27636"/>
          <ac:spMkLst>
            <pc:docMk/>
            <pc:sldMk cId="4142281988" sldId="347"/>
            <ac:spMk id="3" creationId="{00000000-0000-0000-0000-000000000000}"/>
          </ac:spMkLst>
        </pc:spChg>
        <pc:spChg chg="add mod">
          <ac:chgData name="Snigdha Sen" userId="62ff6c0a-80c4-44cf-898f-8a6ba91679bf" providerId="ADAL" clId="{C9313D3A-60B8-4E79-8A3F-FE18B48A4813}" dt="2023-07-20T13:28:37.406" v="10212" actId="20577"/>
          <ac:spMkLst>
            <pc:docMk/>
            <pc:sldMk cId="4142281988" sldId="347"/>
            <ac:spMk id="5" creationId="{F5CACAF0-6B4C-82FA-3472-EA3106F03D9B}"/>
          </ac:spMkLst>
        </pc:spChg>
        <pc:graphicFrameChg chg="add del mod modGraphic">
          <ac:chgData name="Snigdha Sen" userId="62ff6c0a-80c4-44cf-898f-8a6ba91679bf" providerId="ADAL" clId="{C9313D3A-60B8-4E79-8A3F-FE18B48A4813}" dt="2023-07-28T12:08:17.500" v="15105" actId="20577"/>
          <ac:graphicFrameMkLst>
            <pc:docMk/>
            <pc:sldMk cId="4142281988" sldId="347"/>
            <ac:graphicFrameMk id="2" creationId="{00000000-0000-0000-0000-000000000000}"/>
          </ac:graphicFrameMkLst>
        </pc:graphicFrameChg>
        <pc:graphicFrameChg chg="del mod modGraphic">
          <ac:chgData name="Snigdha Sen" userId="62ff6c0a-80c4-44cf-898f-8a6ba91679bf" providerId="ADAL" clId="{C9313D3A-60B8-4E79-8A3F-FE18B48A4813}" dt="2023-07-16T02:06:53.772" v="8499" actId="478"/>
          <ac:graphicFrameMkLst>
            <pc:docMk/>
            <pc:sldMk cId="4142281988" sldId="347"/>
            <ac:graphicFrameMk id="4" creationId="{00000000-0000-0000-0000-000000000000}"/>
          </ac:graphicFrameMkLst>
        </pc:graphicFrameChg>
        <pc:picChg chg="add del mod">
          <ac:chgData name="Snigdha Sen" userId="62ff6c0a-80c4-44cf-898f-8a6ba91679bf" providerId="ADAL" clId="{C9313D3A-60B8-4E79-8A3F-FE18B48A4813}" dt="2023-07-24T14:04:40.312" v="13069" actId="478"/>
          <ac:picMkLst>
            <pc:docMk/>
            <pc:sldMk cId="4142281988" sldId="347"/>
            <ac:picMk id="4" creationId="{63173401-2706-B893-7DFB-36F40C208246}"/>
          </ac:picMkLst>
        </pc:picChg>
      </pc:sldChg>
      <pc:sldChg chg="del">
        <pc:chgData name="Snigdha Sen" userId="62ff6c0a-80c4-44cf-898f-8a6ba91679bf" providerId="ADAL" clId="{C9313D3A-60B8-4E79-8A3F-FE18B48A4813}" dt="2023-07-01T13:58:05.997" v="3728" actId="47"/>
        <pc:sldMkLst>
          <pc:docMk/>
          <pc:sldMk cId="433994137" sldId="737"/>
        </pc:sldMkLst>
      </pc:sldChg>
      <pc:sldChg chg="del">
        <pc:chgData name="Snigdha Sen" userId="62ff6c0a-80c4-44cf-898f-8a6ba91679bf" providerId="ADAL" clId="{C9313D3A-60B8-4E79-8A3F-FE18B48A4813}" dt="2023-07-01T13:57:52.656" v="3714" actId="47"/>
        <pc:sldMkLst>
          <pc:docMk/>
          <pc:sldMk cId="2064136857" sldId="767"/>
        </pc:sldMkLst>
      </pc:sldChg>
      <pc:sldChg chg="del">
        <pc:chgData name="Snigdha Sen" userId="62ff6c0a-80c4-44cf-898f-8a6ba91679bf" providerId="ADAL" clId="{C9313D3A-60B8-4E79-8A3F-FE18B48A4813}" dt="2023-07-01T13:57:54.814" v="3717" actId="47"/>
        <pc:sldMkLst>
          <pc:docMk/>
          <pc:sldMk cId="1751621980" sldId="768"/>
        </pc:sldMkLst>
      </pc:sldChg>
      <pc:sldChg chg="del">
        <pc:chgData name="Snigdha Sen" userId="62ff6c0a-80c4-44cf-898f-8a6ba91679bf" providerId="ADAL" clId="{C9313D3A-60B8-4E79-8A3F-FE18B48A4813}" dt="2023-07-01T13:57:51.198" v="3713" actId="47"/>
        <pc:sldMkLst>
          <pc:docMk/>
          <pc:sldMk cId="909807388" sldId="772"/>
        </pc:sldMkLst>
      </pc:sldChg>
      <pc:sldChg chg="del">
        <pc:chgData name="Snigdha Sen" userId="62ff6c0a-80c4-44cf-898f-8a6ba91679bf" providerId="ADAL" clId="{C9313D3A-60B8-4E79-8A3F-FE18B48A4813}" dt="2023-07-01T13:57:31.035" v="3701" actId="47"/>
        <pc:sldMkLst>
          <pc:docMk/>
          <pc:sldMk cId="404935019" sldId="822"/>
        </pc:sldMkLst>
      </pc:sldChg>
      <pc:sldChg chg="del">
        <pc:chgData name="Snigdha Sen" userId="62ff6c0a-80c4-44cf-898f-8a6ba91679bf" providerId="ADAL" clId="{C9313D3A-60B8-4E79-8A3F-FE18B48A4813}" dt="2023-07-01T13:57:53.410" v="3715" actId="47"/>
        <pc:sldMkLst>
          <pc:docMk/>
          <pc:sldMk cId="357847598" sldId="823"/>
        </pc:sldMkLst>
      </pc:sldChg>
      <pc:sldChg chg="del">
        <pc:chgData name="Snigdha Sen" userId="62ff6c0a-80c4-44cf-898f-8a6ba91679bf" providerId="ADAL" clId="{C9313D3A-60B8-4E79-8A3F-FE18B48A4813}" dt="2023-07-01T13:57:39.948" v="3704" actId="47"/>
        <pc:sldMkLst>
          <pc:docMk/>
          <pc:sldMk cId="1734895972" sldId="824"/>
        </pc:sldMkLst>
      </pc:sldChg>
      <pc:sldChg chg="del">
        <pc:chgData name="Snigdha Sen" userId="62ff6c0a-80c4-44cf-898f-8a6ba91679bf" providerId="ADAL" clId="{C9313D3A-60B8-4E79-8A3F-FE18B48A4813}" dt="2023-07-01T13:57:48.574" v="3711" actId="47"/>
        <pc:sldMkLst>
          <pc:docMk/>
          <pc:sldMk cId="651753047" sldId="825"/>
        </pc:sldMkLst>
      </pc:sldChg>
      <pc:sldChg chg="del">
        <pc:chgData name="Snigdha Sen" userId="62ff6c0a-80c4-44cf-898f-8a6ba91679bf" providerId="ADAL" clId="{C9313D3A-60B8-4E79-8A3F-FE18B48A4813}" dt="2023-07-01T13:57:47.791" v="3710" actId="47"/>
        <pc:sldMkLst>
          <pc:docMk/>
          <pc:sldMk cId="1124948241" sldId="826"/>
        </pc:sldMkLst>
      </pc:sldChg>
      <pc:sldChg chg="del">
        <pc:chgData name="Snigdha Sen" userId="62ff6c0a-80c4-44cf-898f-8a6ba91679bf" providerId="ADAL" clId="{C9313D3A-60B8-4E79-8A3F-FE18B48A4813}" dt="2023-07-01T13:57:50.039" v="3712" actId="47"/>
        <pc:sldMkLst>
          <pc:docMk/>
          <pc:sldMk cId="1232097230" sldId="833"/>
        </pc:sldMkLst>
      </pc:sldChg>
      <pc:sldChg chg="del">
        <pc:chgData name="Snigdha Sen" userId="62ff6c0a-80c4-44cf-898f-8a6ba91679bf" providerId="ADAL" clId="{C9313D3A-60B8-4E79-8A3F-FE18B48A4813}" dt="2023-07-01T13:57:55.269" v="3718" actId="47"/>
        <pc:sldMkLst>
          <pc:docMk/>
          <pc:sldMk cId="3852768290" sldId="834"/>
        </pc:sldMkLst>
      </pc:sldChg>
      <pc:sldChg chg="del">
        <pc:chgData name="Snigdha Sen" userId="62ff6c0a-80c4-44cf-898f-8a6ba91679bf" providerId="ADAL" clId="{C9313D3A-60B8-4E79-8A3F-FE18B48A4813}" dt="2023-07-01T13:57:57.245" v="3720" actId="47"/>
        <pc:sldMkLst>
          <pc:docMk/>
          <pc:sldMk cId="2040198771" sldId="835"/>
        </pc:sldMkLst>
      </pc:sldChg>
      <pc:sldChg chg="del">
        <pc:chgData name="Snigdha Sen" userId="62ff6c0a-80c4-44cf-898f-8a6ba91679bf" providerId="ADAL" clId="{C9313D3A-60B8-4E79-8A3F-FE18B48A4813}" dt="2023-07-01T13:57:57.912" v="3721" actId="47"/>
        <pc:sldMkLst>
          <pc:docMk/>
          <pc:sldMk cId="2300347420" sldId="836"/>
        </pc:sldMkLst>
      </pc:sldChg>
      <pc:sldChg chg="del">
        <pc:chgData name="Snigdha Sen" userId="62ff6c0a-80c4-44cf-898f-8a6ba91679bf" providerId="ADAL" clId="{C9313D3A-60B8-4E79-8A3F-FE18B48A4813}" dt="2023-07-01T13:57:55.920" v="3719" actId="47"/>
        <pc:sldMkLst>
          <pc:docMk/>
          <pc:sldMk cId="2503908621" sldId="837"/>
        </pc:sldMkLst>
      </pc:sldChg>
      <pc:sldChg chg="del">
        <pc:chgData name="Snigdha Sen" userId="62ff6c0a-80c4-44cf-898f-8a6ba91679bf" providerId="ADAL" clId="{C9313D3A-60B8-4E79-8A3F-FE18B48A4813}" dt="2023-07-01T13:57:59.115" v="3722" actId="47"/>
        <pc:sldMkLst>
          <pc:docMk/>
          <pc:sldMk cId="528651899" sldId="838"/>
        </pc:sldMkLst>
      </pc:sldChg>
      <pc:sldChg chg="del">
        <pc:chgData name="Snigdha Sen" userId="62ff6c0a-80c4-44cf-898f-8a6ba91679bf" providerId="ADAL" clId="{C9313D3A-60B8-4E79-8A3F-FE18B48A4813}" dt="2023-07-01T13:58:01.530" v="3724" actId="47"/>
        <pc:sldMkLst>
          <pc:docMk/>
          <pc:sldMk cId="248608116" sldId="839"/>
        </pc:sldMkLst>
      </pc:sldChg>
      <pc:sldChg chg="del">
        <pc:chgData name="Snigdha Sen" userId="62ff6c0a-80c4-44cf-898f-8a6ba91679bf" providerId="ADAL" clId="{C9313D3A-60B8-4E79-8A3F-FE18B48A4813}" dt="2023-07-01T13:58:02.422" v="3725" actId="47"/>
        <pc:sldMkLst>
          <pc:docMk/>
          <pc:sldMk cId="1341733154" sldId="840"/>
        </pc:sldMkLst>
      </pc:sldChg>
      <pc:sldChg chg="del">
        <pc:chgData name="Snigdha Sen" userId="62ff6c0a-80c4-44cf-898f-8a6ba91679bf" providerId="ADAL" clId="{C9313D3A-60B8-4E79-8A3F-FE18B48A4813}" dt="2023-07-01T13:58:02.976" v="3726" actId="47"/>
        <pc:sldMkLst>
          <pc:docMk/>
          <pc:sldMk cId="947022613" sldId="841"/>
        </pc:sldMkLst>
      </pc:sldChg>
      <pc:sldChg chg="del">
        <pc:chgData name="Snigdha Sen" userId="62ff6c0a-80c4-44cf-898f-8a6ba91679bf" providerId="ADAL" clId="{C9313D3A-60B8-4E79-8A3F-FE18B48A4813}" dt="2023-07-01T13:57:40.567" v="3705" actId="47"/>
        <pc:sldMkLst>
          <pc:docMk/>
          <pc:sldMk cId="1805117312" sldId="842"/>
        </pc:sldMkLst>
      </pc:sldChg>
      <pc:sldChg chg="del">
        <pc:chgData name="Snigdha Sen" userId="62ff6c0a-80c4-44cf-898f-8a6ba91679bf" providerId="ADAL" clId="{C9313D3A-60B8-4E79-8A3F-FE18B48A4813}" dt="2023-07-01T13:57:41.603" v="3706" actId="47"/>
        <pc:sldMkLst>
          <pc:docMk/>
          <pc:sldMk cId="1914697144" sldId="843"/>
        </pc:sldMkLst>
      </pc:sldChg>
      <pc:sldChg chg="del">
        <pc:chgData name="Snigdha Sen" userId="62ff6c0a-80c4-44cf-898f-8a6ba91679bf" providerId="ADAL" clId="{C9313D3A-60B8-4E79-8A3F-FE18B48A4813}" dt="2023-07-01T13:57:47.100" v="3709" actId="47"/>
        <pc:sldMkLst>
          <pc:docMk/>
          <pc:sldMk cId="355146725" sldId="844"/>
        </pc:sldMkLst>
      </pc:sldChg>
      <pc:sldChg chg="del">
        <pc:chgData name="Snigdha Sen" userId="62ff6c0a-80c4-44cf-898f-8a6ba91679bf" providerId="ADAL" clId="{C9313D3A-60B8-4E79-8A3F-FE18B48A4813}" dt="2023-07-01T13:57:32.238" v="3702" actId="47"/>
        <pc:sldMkLst>
          <pc:docMk/>
          <pc:sldMk cId="1691069556" sldId="847"/>
        </pc:sldMkLst>
      </pc:sldChg>
      <pc:sldChg chg="del">
        <pc:chgData name="Snigdha Sen" userId="62ff6c0a-80c4-44cf-898f-8a6ba91679bf" providerId="ADAL" clId="{C9313D3A-60B8-4E79-8A3F-FE18B48A4813}" dt="2023-07-01T13:57:45.272" v="3707" actId="47"/>
        <pc:sldMkLst>
          <pc:docMk/>
          <pc:sldMk cId="1771958426" sldId="848"/>
        </pc:sldMkLst>
      </pc:sldChg>
      <pc:sldChg chg="del">
        <pc:chgData name="Snigdha Sen" userId="62ff6c0a-80c4-44cf-898f-8a6ba91679bf" providerId="ADAL" clId="{C9313D3A-60B8-4E79-8A3F-FE18B48A4813}" dt="2023-07-01T13:57:46.190" v="3708" actId="47"/>
        <pc:sldMkLst>
          <pc:docMk/>
          <pc:sldMk cId="2265766593" sldId="849"/>
        </pc:sldMkLst>
      </pc:sldChg>
      <pc:sldChg chg="del">
        <pc:chgData name="Snigdha Sen" userId="62ff6c0a-80c4-44cf-898f-8a6ba91679bf" providerId="ADAL" clId="{C9313D3A-60B8-4E79-8A3F-FE18B48A4813}" dt="2023-07-01T13:58:00.695" v="3723" actId="47"/>
        <pc:sldMkLst>
          <pc:docMk/>
          <pc:sldMk cId="4176951029" sldId="850"/>
        </pc:sldMkLst>
      </pc:sldChg>
      <pc:sldChg chg="del">
        <pc:chgData name="Snigdha Sen" userId="62ff6c0a-80c4-44cf-898f-8a6ba91679bf" providerId="ADAL" clId="{C9313D3A-60B8-4E79-8A3F-FE18B48A4813}" dt="2023-07-01T13:58:03.927" v="3727" actId="47"/>
        <pc:sldMkLst>
          <pc:docMk/>
          <pc:sldMk cId="1172294959" sldId="852"/>
        </pc:sldMkLst>
      </pc:sldChg>
      <pc:sldChg chg="del">
        <pc:chgData name="Snigdha Sen" userId="62ff6c0a-80c4-44cf-898f-8a6ba91679bf" providerId="ADAL" clId="{C9313D3A-60B8-4E79-8A3F-FE18B48A4813}" dt="2023-07-01T13:57:38.973" v="3703" actId="47"/>
        <pc:sldMkLst>
          <pc:docMk/>
          <pc:sldMk cId="4026558249" sldId="853"/>
        </pc:sldMkLst>
      </pc:sldChg>
      <pc:sldChg chg="del">
        <pc:chgData name="Snigdha Sen" userId="62ff6c0a-80c4-44cf-898f-8a6ba91679bf" providerId="ADAL" clId="{C9313D3A-60B8-4E79-8A3F-FE18B48A4813}" dt="2023-07-01T13:57:54.094" v="3716" actId="47"/>
        <pc:sldMkLst>
          <pc:docMk/>
          <pc:sldMk cId="1699242647" sldId="854"/>
        </pc:sldMkLst>
      </pc:sldChg>
      <pc:sldChg chg="delSp modSp new del mod">
        <pc:chgData name="Snigdha Sen" userId="62ff6c0a-80c4-44cf-898f-8a6ba91679bf" providerId="ADAL" clId="{C9313D3A-60B8-4E79-8A3F-FE18B48A4813}" dt="2023-06-25T17:01:27.069" v="2450" actId="47"/>
        <pc:sldMkLst>
          <pc:docMk/>
          <pc:sldMk cId="3902988501" sldId="855"/>
        </pc:sldMkLst>
        <pc:spChg chg="del mod">
          <ac:chgData name="Snigdha Sen" userId="62ff6c0a-80c4-44cf-898f-8a6ba91679bf" providerId="ADAL" clId="{C9313D3A-60B8-4E79-8A3F-FE18B48A4813}" dt="2023-06-25T03:14:07.787" v="800" actId="478"/>
          <ac:spMkLst>
            <pc:docMk/>
            <pc:sldMk cId="3902988501" sldId="855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5T03:17:21.499" v="833" actId="1076"/>
          <ac:spMkLst>
            <pc:docMk/>
            <pc:sldMk cId="3902988501" sldId="855"/>
            <ac:spMk id="3" creationId="{8F73C2E8-A1F3-2416-BE3C-1CEDB60841CA}"/>
          </ac:spMkLst>
        </pc:spChg>
      </pc:sldChg>
      <pc:sldChg chg="modSp add mod ord">
        <pc:chgData name="Snigdha Sen" userId="62ff6c0a-80c4-44cf-898f-8a6ba91679bf" providerId="ADAL" clId="{C9313D3A-60B8-4E79-8A3F-FE18B48A4813}" dt="2023-07-19T13:52:42.157" v="9811" actId="20577"/>
        <pc:sldMkLst>
          <pc:docMk/>
          <pc:sldMk cId="1094919572" sldId="856"/>
        </pc:sldMkLst>
        <pc:spChg chg="mod">
          <ac:chgData name="Snigdha Sen" userId="62ff6c0a-80c4-44cf-898f-8a6ba91679bf" providerId="ADAL" clId="{C9313D3A-60B8-4E79-8A3F-FE18B48A4813}" dt="2023-06-25T03:20:09.878" v="845" actId="20577"/>
          <ac:spMkLst>
            <pc:docMk/>
            <pc:sldMk cId="1094919572" sldId="856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19T13:52:42.157" v="9811" actId="20577"/>
          <ac:spMkLst>
            <pc:docMk/>
            <pc:sldMk cId="1094919572" sldId="856"/>
            <ac:spMk id="3" creationId="{8F73C2E8-A1F3-2416-BE3C-1CEDB60841CA}"/>
          </ac:spMkLst>
        </pc:spChg>
      </pc:sldChg>
      <pc:sldChg chg="add del">
        <pc:chgData name="Snigdha Sen" userId="62ff6c0a-80c4-44cf-898f-8a6ba91679bf" providerId="ADAL" clId="{C9313D3A-60B8-4E79-8A3F-FE18B48A4813}" dt="2023-06-25T17:01:27.688" v="2451" actId="47"/>
        <pc:sldMkLst>
          <pc:docMk/>
          <pc:sldMk cId="2527608311" sldId="857"/>
        </pc:sldMkLst>
      </pc:sldChg>
      <pc:sldChg chg="addSp modSp add del mod">
        <pc:chgData name="Snigdha Sen" userId="62ff6c0a-80c4-44cf-898f-8a6ba91679bf" providerId="ADAL" clId="{C9313D3A-60B8-4E79-8A3F-FE18B48A4813}" dt="2023-06-25T17:01:28.896" v="2452" actId="47"/>
        <pc:sldMkLst>
          <pc:docMk/>
          <pc:sldMk cId="423725603" sldId="858"/>
        </pc:sldMkLst>
        <pc:spChg chg="mod">
          <ac:chgData name="Snigdha Sen" userId="62ff6c0a-80c4-44cf-898f-8a6ba91679bf" providerId="ADAL" clId="{C9313D3A-60B8-4E79-8A3F-FE18B48A4813}" dt="2023-06-24T13:25:44.512" v="36"/>
          <ac:spMkLst>
            <pc:docMk/>
            <pc:sldMk cId="423725603" sldId="858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4T13:26:33.805" v="44" actId="20577"/>
          <ac:spMkLst>
            <pc:docMk/>
            <pc:sldMk cId="423725603" sldId="858"/>
            <ac:spMk id="3" creationId="{8F73C2E8-A1F3-2416-BE3C-1CEDB60841CA}"/>
          </ac:spMkLst>
        </pc:spChg>
        <pc:picChg chg="add mod">
          <ac:chgData name="Snigdha Sen" userId="62ff6c0a-80c4-44cf-898f-8a6ba91679bf" providerId="ADAL" clId="{C9313D3A-60B8-4E79-8A3F-FE18B48A4813}" dt="2023-06-24T13:27:52.848" v="48" actId="14100"/>
          <ac:picMkLst>
            <pc:docMk/>
            <pc:sldMk cId="423725603" sldId="858"/>
            <ac:picMk id="4" creationId="{8C5A2147-2BCC-F349-9F09-45D072EC9083}"/>
          </ac:picMkLst>
        </pc:picChg>
      </pc:sldChg>
      <pc:sldChg chg="delSp modSp add del mod">
        <pc:chgData name="Snigdha Sen" userId="62ff6c0a-80c4-44cf-898f-8a6ba91679bf" providerId="ADAL" clId="{C9313D3A-60B8-4E79-8A3F-FE18B48A4813}" dt="2023-06-25T17:01:30.802" v="2453" actId="47"/>
        <pc:sldMkLst>
          <pc:docMk/>
          <pc:sldMk cId="1226903844" sldId="859"/>
        </pc:sldMkLst>
        <pc:spChg chg="mod">
          <ac:chgData name="Snigdha Sen" userId="62ff6c0a-80c4-44cf-898f-8a6ba91679bf" providerId="ADAL" clId="{C9313D3A-60B8-4E79-8A3F-FE18B48A4813}" dt="2023-06-24T13:29:55.133" v="75" actId="20577"/>
          <ac:spMkLst>
            <pc:docMk/>
            <pc:sldMk cId="1226903844" sldId="859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4T13:31:49.938" v="236" actId="20577"/>
          <ac:spMkLst>
            <pc:docMk/>
            <pc:sldMk cId="1226903844" sldId="859"/>
            <ac:spMk id="3" creationId="{8F73C2E8-A1F3-2416-BE3C-1CEDB60841CA}"/>
          </ac:spMkLst>
        </pc:spChg>
        <pc:picChg chg="del">
          <ac:chgData name="Snigdha Sen" userId="62ff6c0a-80c4-44cf-898f-8a6ba91679bf" providerId="ADAL" clId="{C9313D3A-60B8-4E79-8A3F-FE18B48A4813}" dt="2023-06-24T13:30:09.528" v="76" actId="478"/>
          <ac:picMkLst>
            <pc:docMk/>
            <pc:sldMk cId="1226903844" sldId="859"/>
            <ac:picMk id="4" creationId="{8C5A2147-2BCC-F349-9F09-45D072EC9083}"/>
          </ac:picMkLst>
        </pc:picChg>
      </pc:sldChg>
      <pc:sldChg chg="add del">
        <pc:chgData name="Snigdha Sen" userId="62ff6c0a-80c4-44cf-898f-8a6ba91679bf" providerId="ADAL" clId="{C9313D3A-60B8-4E79-8A3F-FE18B48A4813}" dt="2023-06-25T17:03:14.856" v="2554" actId="47"/>
        <pc:sldMkLst>
          <pc:docMk/>
          <pc:sldMk cId="3563817423" sldId="860"/>
        </pc:sldMkLst>
      </pc:sldChg>
      <pc:sldChg chg="modSp add del mod">
        <pc:chgData name="Snigdha Sen" userId="62ff6c0a-80c4-44cf-898f-8a6ba91679bf" providerId="ADAL" clId="{C9313D3A-60B8-4E79-8A3F-FE18B48A4813}" dt="2023-06-25T17:03:15.653" v="2555" actId="47"/>
        <pc:sldMkLst>
          <pc:docMk/>
          <pc:sldMk cId="297332118" sldId="861"/>
        </pc:sldMkLst>
        <pc:spChg chg="mod">
          <ac:chgData name="Snigdha Sen" userId="62ff6c0a-80c4-44cf-898f-8a6ba91679bf" providerId="ADAL" clId="{C9313D3A-60B8-4E79-8A3F-FE18B48A4813}" dt="2023-06-24T13:46:14.759" v="264" actId="20577"/>
          <ac:spMkLst>
            <pc:docMk/>
            <pc:sldMk cId="297332118" sldId="861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4T13:46:20.069" v="265" actId="6549"/>
          <ac:spMkLst>
            <pc:docMk/>
            <pc:sldMk cId="297332118" sldId="861"/>
            <ac:spMk id="3" creationId="{8F73C2E8-A1F3-2416-BE3C-1CEDB60841CA}"/>
          </ac:spMkLst>
        </pc:spChg>
      </pc:sldChg>
      <pc:sldChg chg="addSp delSp modSp add del mod">
        <pc:chgData name="Snigdha Sen" userId="62ff6c0a-80c4-44cf-898f-8a6ba91679bf" providerId="ADAL" clId="{C9313D3A-60B8-4E79-8A3F-FE18B48A4813}" dt="2023-06-25T17:03:18.277" v="2556" actId="47"/>
        <pc:sldMkLst>
          <pc:docMk/>
          <pc:sldMk cId="2599341440" sldId="862"/>
        </pc:sldMkLst>
        <pc:spChg chg="mod">
          <ac:chgData name="Snigdha Sen" userId="62ff6c0a-80c4-44cf-898f-8a6ba91679bf" providerId="ADAL" clId="{C9313D3A-60B8-4E79-8A3F-FE18B48A4813}" dt="2023-06-24T13:47:50.007" v="267"/>
          <ac:spMkLst>
            <pc:docMk/>
            <pc:sldMk cId="2599341440" sldId="862"/>
            <ac:spMk id="2" creationId="{FCA3A833-2362-20BA-3CEF-C526740BBBE4}"/>
          </ac:spMkLst>
        </pc:spChg>
        <pc:spChg chg="add del mod">
          <ac:chgData name="Snigdha Sen" userId="62ff6c0a-80c4-44cf-898f-8a6ba91679bf" providerId="ADAL" clId="{C9313D3A-60B8-4E79-8A3F-FE18B48A4813}" dt="2023-06-24T13:51:44.490" v="305" actId="6549"/>
          <ac:spMkLst>
            <pc:docMk/>
            <pc:sldMk cId="2599341440" sldId="862"/>
            <ac:spMk id="3" creationId="{8F73C2E8-A1F3-2416-BE3C-1CEDB60841CA}"/>
          </ac:spMkLst>
        </pc:spChg>
        <pc:graphicFrameChg chg="add del">
          <ac:chgData name="Snigdha Sen" userId="62ff6c0a-80c4-44cf-898f-8a6ba91679bf" providerId="ADAL" clId="{C9313D3A-60B8-4E79-8A3F-FE18B48A4813}" dt="2023-06-24T13:50:36.658" v="290" actId="26606"/>
          <ac:graphicFrameMkLst>
            <pc:docMk/>
            <pc:sldMk cId="2599341440" sldId="862"/>
            <ac:graphicFrameMk id="5" creationId="{2BAF86B7-BA4C-E2E6-1B6C-76B8D61BD9F9}"/>
          </ac:graphicFrameMkLst>
        </pc:graphicFrameChg>
      </pc:sldChg>
      <pc:sldChg chg="modSp add mod">
        <pc:chgData name="Snigdha Sen" userId="62ff6c0a-80c4-44cf-898f-8a6ba91679bf" providerId="ADAL" clId="{C9313D3A-60B8-4E79-8A3F-FE18B48A4813}" dt="2023-06-24T13:56:39.420" v="331" actId="5793"/>
        <pc:sldMkLst>
          <pc:docMk/>
          <pc:sldMk cId="4292690637" sldId="863"/>
        </pc:sldMkLst>
        <pc:spChg chg="mod">
          <ac:chgData name="Snigdha Sen" userId="62ff6c0a-80c4-44cf-898f-8a6ba91679bf" providerId="ADAL" clId="{C9313D3A-60B8-4E79-8A3F-FE18B48A4813}" dt="2023-06-24T13:55:31.695" v="316" actId="20577"/>
          <ac:spMkLst>
            <pc:docMk/>
            <pc:sldMk cId="4292690637" sldId="863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4T13:56:39.420" v="331" actId="5793"/>
          <ac:spMkLst>
            <pc:docMk/>
            <pc:sldMk cId="4292690637" sldId="863"/>
            <ac:spMk id="3" creationId="{8F73C2E8-A1F3-2416-BE3C-1CEDB60841CA}"/>
          </ac:spMkLst>
        </pc:spChg>
      </pc:sldChg>
      <pc:sldChg chg="addSp delSp modSp add mod">
        <pc:chgData name="Snigdha Sen" userId="62ff6c0a-80c4-44cf-898f-8a6ba91679bf" providerId="ADAL" clId="{C9313D3A-60B8-4E79-8A3F-FE18B48A4813}" dt="2023-07-28T12:21:11.762" v="15283" actId="20577"/>
        <pc:sldMkLst>
          <pc:docMk/>
          <pc:sldMk cId="3042013731" sldId="864"/>
        </pc:sldMkLst>
        <pc:spChg chg="mod">
          <ac:chgData name="Snigdha Sen" userId="62ff6c0a-80c4-44cf-898f-8a6ba91679bf" providerId="ADAL" clId="{C9313D3A-60B8-4E79-8A3F-FE18B48A4813}" dt="2023-07-27T17:25:28.185" v="14661" actId="20577"/>
          <ac:spMkLst>
            <pc:docMk/>
            <pc:sldMk cId="3042013731" sldId="864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5T03:37:41.810" v="1305" actId="27636"/>
          <ac:spMkLst>
            <pc:docMk/>
            <pc:sldMk cId="3042013731" sldId="864"/>
            <ac:spMk id="3" creationId="{8F73C2E8-A1F3-2416-BE3C-1CEDB60841CA}"/>
          </ac:spMkLst>
        </pc:spChg>
        <pc:spChg chg="add mod">
          <ac:chgData name="Snigdha Sen" userId="62ff6c0a-80c4-44cf-898f-8a6ba91679bf" providerId="ADAL" clId="{C9313D3A-60B8-4E79-8A3F-FE18B48A4813}" dt="2023-06-25T03:38:26.438" v="1324" actId="1076"/>
          <ac:spMkLst>
            <pc:docMk/>
            <pc:sldMk cId="3042013731" sldId="864"/>
            <ac:spMk id="4" creationId="{C1756E0F-4155-C401-A36D-AE47CCA9A0D0}"/>
          </ac:spMkLst>
        </pc:spChg>
        <pc:spChg chg="add del mod">
          <ac:chgData name="Snigdha Sen" userId="62ff6c0a-80c4-44cf-898f-8a6ba91679bf" providerId="ADAL" clId="{C9313D3A-60B8-4E79-8A3F-FE18B48A4813}" dt="2023-06-25T03:39:34.396" v="1327"/>
          <ac:spMkLst>
            <pc:docMk/>
            <pc:sldMk cId="3042013731" sldId="864"/>
            <ac:spMk id="5" creationId="{DE9EAAF2-D6E3-E2D0-8B63-4DCBF04E76D7}"/>
          </ac:spMkLst>
        </pc:spChg>
        <pc:spChg chg="add mod">
          <ac:chgData name="Snigdha Sen" userId="62ff6c0a-80c4-44cf-898f-8a6ba91679bf" providerId="ADAL" clId="{C9313D3A-60B8-4E79-8A3F-FE18B48A4813}" dt="2023-07-28T12:21:11.762" v="15283" actId="20577"/>
          <ac:spMkLst>
            <pc:docMk/>
            <pc:sldMk cId="3042013731" sldId="864"/>
            <ac:spMk id="7" creationId="{4DEF0141-1FF5-D195-3B14-F0510E2FC940}"/>
          </ac:spMkLst>
        </pc:spChg>
        <pc:picChg chg="add mod">
          <ac:chgData name="Snigdha Sen" userId="62ff6c0a-80c4-44cf-898f-8a6ba91679bf" providerId="ADAL" clId="{C9313D3A-60B8-4E79-8A3F-FE18B48A4813}" dt="2023-06-25T03:39:49.127" v="1330" actId="1076"/>
          <ac:picMkLst>
            <pc:docMk/>
            <pc:sldMk cId="3042013731" sldId="864"/>
            <ac:picMk id="6" creationId="{935B7EAC-2B15-1487-9C18-11603863C656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2:26:04.618" v="15289" actId="1076"/>
        <pc:sldMkLst>
          <pc:docMk/>
          <pc:sldMk cId="4159003263" sldId="865"/>
        </pc:sldMkLst>
        <pc:spChg chg="mod">
          <ac:chgData name="Snigdha Sen" userId="62ff6c0a-80c4-44cf-898f-8a6ba91679bf" providerId="ADAL" clId="{C9313D3A-60B8-4E79-8A3F-FE18B48A4813}" dt="2023-07-10T12:37:00.849" v="7327" actId="313"/>
          <ac:spMkLst>
            <pc:docMk/>
            <pc:sldMk cId="4159003263" sldId="865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20T13:56:27.450" v="10259"/>
          <ac:spMkLst>
            <pc:docMk/>
            <pc:sldMk cId="4159003263" sldId="865"/>
            <ac:spMk id="3" creationId="{8F73C2E8-A1F3-2416-BE3C-1CEDB60841CA}"/>
          </ac:spMkLst>
        </pc:spChg>
        <pc:spChg chg="mod">
          <ac:chgData name="Snigdha Sen" userId="62ff6c0a-80c4-44cf-898f-8a6ba91679bf" providerId="ADAL" clId="{C9313D3A-60B8-4E79-8A3F-FE18B48A4813}" dt="2023-07-20T13:58:24.572" v="10283" actId="1076"/>
          <ac:spMkLst>
            <pc:docMk/>
            <pc:sldMk cId="4159003263" sldId="865"/>
            <ac:spMk id="7" creationId="{4DEF0141-1FF5-D195-3B14-F0510E2FC940}"/>
          </ac:spMkLst>
        </pc:spChg>
        <pc:spChg chg="add mod">
          <ac:chgData name="Snigdha Sen" userId="62ff6c0a-80c4-44cf-898f-8a6ba91679bf" providerId="ADAL" clId="{C9313D3A-60B8-4E79-8A3F-FE18B48A4813}" dt="2023-07-20T13:58:01.163" v="10278" actId="1076"/>
          <ac:spMkLst>
            <pc:docMk/>
            <pc:sldMk cId="4159003263" sldId="865"/>
            <ac:spMk id="9" creationId="{4E4CA20A-9D8A-811D-6B65-1729C0E0F73B}"/>
          </ac:spMkLst>
        </pc:spChg>
        <pc:spChg chg="add mod">
          <ac:chgData name="Snigdha Sen" userId="62ff6c0a-80c4-44cf-898f-8a6ba91679bf" providerId="ADAL" clId="{C9313D3A-60B8-4E79-8A3F-FE18B48A4813}" dt="2023-07-25T13:07:30.081" v="13293" actId="2711"/>
          <ac:spMkLst>
            <pc:docMk/>
            <pc:sldMk cId="4159003263" sldId="865"/>
            <ac:spMk id="11" creationId="{4994E56F-8A18-8B54-5F3C-DCD03E77B804}"/>
          </ac:spMkLst>
        </pc:spChg>
        <pc:spChg chg="add mod">
          <ac:chgData name="Snigdha Sen" userId="62ff6c0a-80c4-44cf-898f-8a6ba91679bf" providerId="ADAL" clId="{C9313D3A-60B8-4E79-8A3F-FE18B48A4813}" dt="2023-07-28T12:26:00.746" v="15288" actId="1076"/>
          <ac:spMkLst>
            <pc:docMk/>
            <pc:sldMk cId="4159003263" sldId="865"/>
            <ac:spMk id="13" creationId="{EF1A07D9-4B5D-8CBC-B41D-B3EB66BBABB5}"/>
          </ac:spMkLst>
        </pc:spChg>
        <pc:picChg chg="add mod">
          <ac:chgData name="Snigdha Sen" userId="62ff6c0a-80c4-44cf-898f-8a6ba91679bf" providerId="ADAL" clId="{C9313D3A-60B8-4E79-8A3F-FE18B48A4813}" dt="2023-07-23T17:37:02.477" v="12781" actId="1076"/>
          <ac:picMkLst>
            <pc:docMk/>
            <pc:sldMk cId="4159003263" sldId="865"/>
            <ac:picMk id="5" creationId="{B3511D96-BF96-C8D8-7F74-4AF0A84FEBC1}"/>
          </ac:picMkLst>
        </pc:picChg>
        <pc:picChg chg="del">
          <ac:chgData name="Snigdha Sen" userId="62ff6c0a-80c4-44cf-898f-8a6ba91679bf" providerId="ADAL" clId="{C9313D3A-60B8-4E79-8A3F-FE18B48A4813}" dt="2023-06-25T03:55:25.682" v="1524" actId="478"/>
          <ac:picMkLst>
            <pc:docMk/>
            <pc:sldMk cId="4159003263" sldId="865"/>
            <ac:picMk id="6" creationId="{935B7EAC-2B15-1487-9C18-11603863C656}"/>
          </ac:picMkLst>
        </pc:picChg>
        <pc:picChg chg="add mod modCrop">
          <ac:chgData name="Snigdha Sen" userId="62ff6c0a-80c4-44cf-898f-8a6ba91679bf" providerId="ADAL" clId="{C9313D3A-60B8-4E79-8A3F-FE18B48A4813}" dt="2023-07-20T13:58:04.590" v="10279" actId="1076"/>
          <ac:picMkLst>
            <pc:docMk/>
            <pc:sldMk cId="4159003263" sldId="865"/>
            <ac:picMk id="8" creationId="{197D8B8C-DFF9-DCD2-B011-B88C9B9A8FC9}"/>
          </ac:picMkLst>
        </pc:picChg>
        <pc:picChg chg="add mod">
          <ac:chgData name="Snigdha Sen" userId="62ff6c0a-80c4-44cf-898f-8a6ba91679bf" providerId="ADAL" clId="{C9313D3A-60B8-4E79-8A3F-FE18B48A4813}" dt="2023-07-23T17:37:06.039" v="12782" actId="14100"/>
          <ac:picMkLst>
            <pc:docMk/>
            <pc:sldMk cId="4159003263" sldId="865"/>
            <ac:picMk id="10" creationId="{DE9D7508-7C27-DEBB-B945-F74B54710019}"/>
          </ac:picMkLst>
        </pc:picChg>
        <pc:picChg chg="add mod">
          <ac:chgData name="Snigdha Sen" userId="62ff6c0a-80c4-44cf-898f-8a6ba91679bf" providerId="ADAL" clId="{C9313D3A-60B8-4E79-8A3F-FE18B48A4813}" dt="2023-07-28T12:26:04.618" v="15289" actId="1076"/>
          <ac:picMkLst>
            <pc:docMk/>
            <pc:sldMk cId="4159003263" sldId="865"/>
            <ac:picMk id="15" creationId="{FEC5252F-ECB2-2F6D-5182-DDE5E1D6F6A4}"/>
          </ac:picMkLst>
        </pc:picChg>
        <pc:picChg chg="add mod">
          <ac:chgData name="Snigdha Sen" userId="62ff6c0a-80c4-44cf-898f-8a6ba91679bf" providerId="ADAL" clId="{C9313D3A-60B8-4E79-8A3F-FE18B48A4813}" dt="2023-07-23T17:36:58.320" v="12779" actId="14100"/>
          <ac:picMkLst>
            <pc:docMk/>
            <pc:sldMk cId="4159003263" sldId="865"/>
            <ac:picMk id="1026" creationId="{341964D2-575F-A6AC-7A63-F49618ADD654}"/>
          </ac:picMkLst>
        </pc:picChg>
      </pc:sldChg>
      <pc:sldChg chg="delSp modSp add mod">
        <pc:chgData name="Snigdha Sen" userId="62ff6c0a-80c4-44cf-898f-8a6ba91679bf" providerId="ADAL" clId="{C9313D3A-60B8-4E79-8A3F-FE18B48A4813}" dt="2023-07-28T12:32:44.430" v="15338" actId="20577"/>
        <pc:sldMkLst>
          <pc:docMk/>
          <pc:sldMk cId="530314662" sldId="866"/>
        </pc:sldMkLst>
        <pc:spChg chg="mod">
          <ac:chgData name="Snigdha Sen" userId="62ff6c0a-80c4-44cf-898f-8a6ba91679bf" providerId="ADAL" clId="{C9313D3A-60B8-4E79-8A3F-FE18B48A4813}" dt="2023-07-28T12:32:44.430" v="15338" actId="20577"/>
          <ac:spMkLst>
            <pc:docMk/>
            <pc:sldMk cId="530314662" sldId="866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23T08:59:17.538" v="11406" actId="313"/>
          <ac:spMkLst>
            <pc:docMk/>
            <pc:sldMk cId="530314662" sldId="866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7-10T14:23:03.029" v="8122" actId="478"/>
          <ac:picMkLst>
            <pc:docMk/>
            <pc:sldMk cId="530314662" sldId="866"/>
            <ac:picMk id="6" creationId="{0791B975-302A-6073-8F99-60A06832326E}"/>
          </ac:picMkLst>
        </pc:picChg>
      </pc:sldChg>
      <pc:sldChg chg="addSp delSp modSp add del mod">
        <pc:chgData name="Snigdha Sen" userId="62ff6c0a-80c4-44cf-898f-8a6ba91679bf" providerId="ADAL" clId="{C9313D3A-60B8-4E79-8A3F-FE18B48A4813}" dt="2023-07-06T13:38:14.757" v="6433" actId="2696"/>
        <pc:sldMkLst>
          <pc:docMk/>
          <pc:sldMk cId="3532072398" sldId="866"/>
        </pc:sldMkLst>
        <pc:spChg chg="mod">
          <ac:chgData name="Snigdha Sen" userId="62ff6c0a-80c4-44cf-898f-8a6ba91679bf" providerId="ADAL" clId="{C9313D3A-60B8-4E79-8A3F-FE18B48A4813}" dt="2023-06-25T04:51:16.290" v="1633" actId="20577"/>
          <ac:spMkLst>
            <pc:docMk/>
            <pc:sldMk cId="3532072398" sldId="866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02T15:16:59.518" v="4807" actId="20577"/>
          <ac:spMkLst>
            <pc:docMk/>
            <pc:sldMk cId="3532072398" sldId="866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6-25T12:35:54.480" v="1634" actId="478"/>
          <ac:picMkLst>
            <pc:docMk/>
            <pc:sldMk cId="3532072398" sldId="866"/>
            <ac:picMk id="5" creationId="{B3511D96-BF96-C8D8-7F74-4AF0A84FEBC1}"/>
          </ac:picMkLst>
        </pc:picChg>
        <pc:picChg chg="add mod">
          <ac:chgData name="Snigdha Sen" userId="62ff6c0a-80c4-44cf-898f-8a6ba91679bf" providerId="ADAL" clId="{C9313D3A-60B8-4E79-8A3F-FE18B48A4813}" dt="2023-06-25T12:37:03.198" v="1636" actId="14100"/>
          <ac:picMkLst>
            <pc:docMk/>
            <pc:sldMk cId="3532072398" sldId="866"/>
            <ac:picMk id="6" creationId="{0791B975-302A-6073-8F99-60A06832326E}"/>
          </ac:picMkLst>
        </pc:picChg>
        <pc:picChg chg="del mod">
          <ac:chgData name="Snigdha Sen" userId="62ff6c0a-80c4-44cf-898f-8a6ba91679bf" providerId="ADAL" clId="{C9313D3A-60B8-4E79-8A3F-FE18B48A4813}" dt="2023-06-25T12:43:34.290" v="1927" actId="478"/>
          <ac:picMkLst>
            <pc:docMk/>
            <pc:sldMk cId="3532072398" sldId="866"/>
            <ac:picMk id="8" creationId="{197D8B8C-DFF9-DCD2-B011-B88C9B9A8FC9}"/>
          </ac:picMkLst>
        </pc:picChg>
      </pc:sldChg>
      <pc:sldChg chg="modSp add del mod">
        <pc:chgData name="Snigdha Sen" userId="62ff6c0a-80c4-44cf-898f-8a6ba91679bf" providerId="ADAL" clId="{C9313D3A-60B8-4E79-8A3F-FE18B48A4813}" dt="2023-07-06T13:38:14.757" v="6433" actId="2696"/>
        <pc:sldMkLst>
          <pc:docMk/>
          <pc:sldMk cId="1587976973" sldId="867"/>
        </pc:sldMkLst>
        <pc:spChg chg="mod">
          <ac:chgData name="Snigdha Sen" userId="62ff6c0a-80c4-44cf-898f-8a6ba91679bf" providerId="ADAL" clId="{C9313D3A-60B8-4E79-8A3F-FE18B48A4813}" dt="2023-06-25T12:46:54.601" v="2024" actId="20577"/>
          <ac:spMkLst>
            <pc:docMk/>
            <pc:sldMk cId="1587976973" sldId="867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03T13:01:35.145" v="5017" actId="20577"/>
          <ac:spMkLst>
            <pc:docMk/>
            <pc:sldMk cId="1587976973" sldId="867"/>
            <ac:spMk id="7" creationId="{4DEF0141-1FF5-D195-3B14-F0510E2FC940}"/>
          </ac:spMkLst>
        </pc:spChg>
      </pc:sldChg>
      <pc:sldChg chg="modSp add mod">
        <pc:chgData name="Snigdha Sen" userId="62ff6c0a-80c4-44cf-898f-8a6ba91679bf" providerId="ADAL" clId="{C9313D3A-60B8-4E79-8A3F-FE18B48A4813}" dt="2023-07-28T12:40:21.964" v="15376" actId="14100"/>
        <pc:sldMkLst>
          <pc:docMk/>
          <pc:sldMk cId="1985330965" sldId="867"/>
        </pc:sldMkLst>
        <pc:spChg chg="mod">
          <ac:chgData name="Snigdha Sen" userId="62ff6c0a-80c4-44cf-898f-8a6ba91679bf" providerId="ADAL" clId="{C9313D3A-60B8-4E79-8A3F-FE18B48A4813}" dt="2023-07-10T14:23:24.755" v="8142" actId="20577"/>
          <ac:spMkLst>
            <pc:docMk/>
            <pc:sldMk cId="1985330965" sldId="867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28T12:40:21.964" v="15376" actId="14100"/>
          <ac:spMkLst>
            <pc:docMk/>
            <pc:sldMk cId="1985330965" sldId="867"/>
            <ac:spMk id="7" creationId="{4DEF0141-1FF5-D195-3B14-F0510E2FC940}"/>
          </ac:spMkLst>
        </pc:spChg>
      </pc:sldChg>
      <pc:sldChg chg="addSp delSp modSp add mod ord">
        <pc:chgData name="Snigdha Sen" userId="62ff6c0a-80c4-44cf-898f-8a6ba91679bf" providerId="ADAL" clId="{C9313D3A-60B8-4E79-8A3F-FE18B48A4813}" dt="2023-07-28T12:21:56.432" v="15286" actId="1076"/>
        <pc:sldMkLst>
          <pc:docMk/>
          <pc:sldMk cId="265957711" sldId="868"/>
        </pc:sldMkLst>
        <pc:spChg chg="mod">
          <ac:chgData name="Snigdha Sen" userId="62ff6c0a-80c4-44cf-898f-8a6ba91679bf" providerId="ADAL" clId="{C9313D3A-60B8-4E79-8A3F-FE18B48A4813}" dt="2023-07-10T12:57:07.034" v="7600" actId="20577"/>
          <ac:spMkLst>
            <pc:docMk/>
            <pc:sldMk cId="265957711" sldId="868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6-25T12:48:43.415" v="2070" actId="20577"/>
          <ac:spMkLst>
            <pc:docMk/>
            <pc:sldMk cId="265957711" sldId="868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8T12:21:56.432" v="15286" actId="1076"/>
          <ac:spMkLst>
            <pc:docMk/>
            <pc:sldMk cId="265957711" sldId="868"/>
            <ac:spMk id="5" creationId="{B657A179-0329-E7BF-CAD5-774F94E39D22}"/>
          </ac:spMkLst>
        </pc:spChg>
        <pc:spChg chg="add del mod">
          <ac:chgData name="Snigdha Sen" userId="62ff6c0a-80c4-44cf-898f-8a6ba91679bf" providerId="ADAL" clId="{C9313D3A-60B8-4E79-8A3F-FE18B48A4813}" dt="2023-07-10T13:18:36.164" v="7871" actId="20577"/>
          <ac:spMkLst>
            <pc:docMk/>
            <pc:sldMk cId="265957711" sldId="868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7-10T12:52:36.939" v="7566" actId="478"/>
          <ac:picMkLst>
            <pc:docMk/>
            <pc:sldMk cId="265957711" sldId="868"/>
            <ac:picMk id="6" creationId="{0791B975-302A-6073-8F99-60A06832326E}"/>
          </ac:picMkLst>
        </pc:picChg>
      </pc:sldChg>
      <pc:sldChg chg="addSp delSp modSp add mod ord">
        <pc:chgData name="Snigdha Sen" userId="62ff6c0a-80c4-44cf-898f-8a6ba91679bf" providerId="ADAL" clId="{C9313D3A-60B8-4E79-8A3F-FE18B48A4813}" dt="2023-07-28T12:30:03.261" v="15335" actId="20577"/>
        <pc:sldMkLst>
          <pc:docMk/>
          <pc:sldMk cId="1830462902" sldId="869"/>
        </pc:sldMkLst>
        <pc:spChg chg="mod">
          <ac:chgData name="Snigdha Sen" userId="62ff6c0a-80c4-44cf-898f-8a6ba91679bf" providerId="ADAL" clId="{C9313D3A-60B8-4E79-8A3F-FE18B48A4813}" dt="2023-07-28T12:30:03.261" v="15335" actId="20577"/>
          <ac:spMkLst>
            <pc:docMk/>
            <pc:sldMk cId="1830462902" sldId="869"/>
            <ac:spMk id="2" creationId="{FCA3A833-2362-20BA-3CEF-C526740BBBE4}"/>
          </ac:spMkLst>
        </pc:spChg>
        <pc:spChg chg="del">
          <ac:chgData name="Snigdha Sen" userId="62ff6c0a-80c4-44cf-898f-8a6ba91679bf" providerId="ADAL" clId="{C9313D3A-60B8-4E79-8A3F-FE18B48A4813}" dt="2023-07-10T13:13:34.327" v="7672" actId="478"/>
          <ac:spMkLst>
            <pc:docMk/>
            <pc:sldMk cId="1830462902" sldId="869"/>
            <ac:spMk id="3" creationId="{8F73C2E8-A1F3-2416-BE3C-1CEDB60841CA}"/>
          </ac:spMkLst>
        </pc:spChg>
        <pc:spChg chg="mod">
          <ac:chgData name="Snigdha Sen" userId="62ff6c0a-80c4-44cf-898f-8a6ba91679bf" providerId="ADAL" clId="{C9313D3A-60B8-4E79-8A3F-FE18B48A4813}" dt="2023-06-25T12:56:11.847" v="2234" actId="20577"/>
          <ac:spMkLst>
            <pc:docMk/>
            <pc:sldMk cId="1830462902" sldId="869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28T12:29:39.874" v="15332" actId="6549"/>
          <ac:spMkLst>
            <pc:docMk/>
            <pc:sldMk cId="1830462902" sldId="869"/>
            <ac:spMk id="7" creationId="{4DEF0141-1FF5-D195-3B14-F0510E2FC940}"/>
          </ac:spMkLst>
        </pc:spChg>
        <pc:spChg chg="add del mod">
          <ac:chgData name="Snigdha Sen" userId="62ff6c0a-80c4-44cf-898f-8a6ba91679bf" providerId="ADAL" clId="{C9313D3A-60B8-4E79-8A3F-FE18B48A4813}" dt="2023-07-10T13:13:39.286" v="7673" actId="478"/>
          <ac:spMkLst>
            <pc:docMk/>
            <pc:sldMk cId="1830462902" sldId="869"/>
            <ac:spMk id="8" creationId="{3CFC9B6A-74B4-C475-6365-2296BF36AB3D}"/>
          </ac:spMkLst>
        </pc:spChg>
        <pc:picChg chg="del">
          <ac:chgData name="Snigdha Sen" userId="62ff6c0a-80c4-44cf-898f-8a6ba91679bf" providerId="ADAL" clId="{C9313D3A-60B8-4E79-8A3F-FE18B48A4813}" dt="2023-07-10T13:11:49.420" v="7652" actId="478"/>
          <ac:picMkLst>
            <pc:docMk/>
            <pc:sldMk cId="1830462902" sldId="869"/>
            <ac:picMk id="6" creationId="{0791B975-302A-6073-8F99-60A06832326E}"/>
          </ac:picMkLst>
        </pc:picChg>
      </pc:sldChg>
      <pc:sldChg chg="delSp modSp add del mod">
        <pc:chgData name="Snigdha Sen" userId="62ff6c0a-80c4-44cf-898f-8a6ba91679bf" providerId="ADAL" clId="{C9313D3A-60B8-4E79-8A3F-FE18B48A4813}" dt="2023-07-27T17:50:03.962" v="15079" actId="47"/>
        <pc:sldMkLst>
          <pc:docMk/>
          <pc:sldMk cId="1302445594" sldId="870"/>
        </pc:sldMkLst>
        <pc:spChg chg="mod">
          <ac:chgData name="Snigdha Sen" userId="62ff6c0a-80c4-44cf-898f-8a6ba91679bf" providerId="ADAL" clId="{C9313D3A-60B8-4E79-8A3F-FE18B48A4813}" dt="2023-06-25T16:58:17.732" v="2266" actId="20577"/>
          <ac:spMkLst>
            <pc:docMk/>
            <pc:sldMk cId="1302445594" sldId="870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0T13:28:52.744" v="7973" actId="20577"/>
          <ac:spMkLst>
            <pc:docMk/>
            <pc:sldMk cId="1302445594" sldId="870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7-10T13:06:51.694" v="7645" actId="478"/>
          <ac:picMkLst>
            <pc:docMk/>
            <pc:sldMk cId="1302445594" sldId="870"/>
            <ac:picMk id="6" creationId="{0791B975-302A-6073-8F99-60A06832326E}"/>
          </ac:picMkLst>
        </pc:picChg>
      </pc:sldChg>
      <pc:sldChg chg="delSp modSp add mod">
        <pc:chgData name="Snigdha Sen" userId="62ff6c0a-80c4-44cf-898f-8a6ba91679bf" providerId="ADAL" clId="{C9313D3A-60B8-4E79-8A3F-FE18B48A4813}" dt="2023-07-28T12:37:15.372" v="15358" actId="478"/>
        <pc:sldMkLst>
          <pc:docMk/>
          <pc:sldMk cId="1328941536" sldId="871"/>
        </pc:sldMkLst>
        <pc:spChg chg="mod">
          <ac:chgData name="Snigdha Sen" userId="62ff6c0a-80c4-44cf-898f-8a6ba91679bf" providerId="ADAL" clId="{C9313D3A-60B8-4E79-8A3F-FE18B48A4813}" dt="2023-07-28T12:37:07.030" v="15357" actId="20577"/>
          <ac:spMkLst>
            <pc:docMk/>
            <pc:sldMk cId="1328941536" sldId="871"/>
            <ac:spMk id="2" creationId="{FCA3A833-2362-20BA-3CEF-C526740BBBE4}"/>
          </ac:spMkLst>
        </pc:spChg>
        <pc:spChg chg="del mod">
          <ac:chgData name="Snigdha Sen" userId="62ff6c0a-80c4-44cf-898f-8a6ba91679bf" providerId="ADAL" clId="{C9313D3A-60B8-4E79-8A3F-FE18B48A4813}" dt="2023-07-28T12:37:15.372" v="15358" actId="478"/>
          <ac:spMkLst>
            <pc:docMk/>
            <pc:sldMk cId="1328941536" sldId="871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0T13:30:28.464" v="8021" actId="6549"/>
          <ac:spMkLst>
            <pc:docMk/>
            <pc:sldMk cId="1328941536" sldId="871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7-10T13:29:18.183" v="7974" actId="478"/>
          <ac:picMkLst>
            <pc:docMk/>
            <pc:sldMk cId="1328941536" sldId="871"/>
            <ac:picMk id="6" creationId="{0791B975-302A-6073-8F99-60A06832326E}"/>
          </ac:picMkLst>
        </pc:picChg>
      </pc:sldChg>
      <pc:sldChg chg="addSp delSp modSp mod">
        <pc:chgData name="Snigdha Sen" userId="62ff6c0a-80c4-44cf-898f-8a6ba91679bf" providerId="ADAL" clId="{C9313D3A-60B8-4E79-8A3F-FE18B48A4813}" dt="2023-07-28T12:39:31.670" v="15359" actId="21"/>
        <pc:sldMkLst>
          <pc:docMk/>
          <pc:sldMk cId="3085392335" sldId="872"/>
        </pc:sldMkLst>
        <pc:spChg chg="mod">
          <ac:chgData name="Snigdha Sen" userId="62ff6c0a-80c4-44cf-898f-8a6ba91679bf" providerId="ADAL" clId="{C9313D3A-60B8-4E79-8A3F-FE18B48A4813}" dt="2023-07-28T12:39:31.670" v="15359" actId="21"/>
          <ac:spMkLst>
            <pc:docMk/>
            <pc:sldMk cId="3085392335" sldId="872"/>
            <ac:spMk id="7" creationId="{4DEF0141-1FF5-D195-3B14-F0510E2FC940}"/>
          </ac:spMkLst>
        </pc:spChg>
        <pc:graphicFrameChg chg="del mod modGraphic">
          <ac:chgData name="Snigdha Sen" userId="62ff6c0a-80c4-44cf-898f-8a6ba91679bf" providerId="ADAL" clId="{C9313D3A-60B8-4E79-8A3F-FE18B48A4813}" dt="2023-07-23T09:19:55.789" v="11584" actId="21"/>
          <ac:graphicFrameMkLst>
            <pc:docMk/>
            <pc:sldMk cId="3085392335" sldId="872"/>
            <ac:graphicFrameMk id="5" creationId="{C92D862C-EB9E-3B79-F75B-BA2618A152AC}"/>
          </ac:graphicFrameMkLst>
        </pc:graphicFrameChg>
        <pc:graphicFrameChg chg="add mod modGraphic">
          <ac:chgData name="Snigdha Sen" userId="62ff6c0a-80c4-44cf-898f-8a6ba91679bf" providerId="ADAL" clId="{C9313D3A-60B8-4E79-8A3F-FE18B48A4813}" dt="2023-07-06T13:09:57.681" v="6368" actId="108"/>
          <ac:graphicFrameMkLst>
            <pc:docMk/>
            <pc:sldMk cId="3085392335" sldId="872"/>
            <ac:graphicFrameMk id="6" creationId="{16423EC2-A337-7CC1-4F27-79425AB46A93}"/>
          </ac:graphicFrameMkLst>
        </pc:graphicFrameChg>
        <pc:picChg chg="mod">
          <ac:chgData name="Snigdha Sen" userId="62ff6c0a-80c4-44cf-898f-8a6ba91679bf" providerId="ADAL" clId="{C9313D3A-60B8-4E79-8A3F-FE18B48A4813}" dt="2023-07-23T09:22:39.986" v="11604" actId="14100"/>
          <ac:picMkLst>
            <pc:docMk/>
            <pc:sldMk cId="3085392335" sldId="872"/>
            <ac:picMk id="1028" creationId="{03ACD309-7931-6696-481D-AFFCCE680A23}"/>
          </ac:picMkLst>
        </pc:picChg>
        <pc:picChg chg="del">
          <ac:chgData name="Snigdha Sen" userId="62ff6c0a-80c4-44cf-898f-8a6ba91679bf" providerId="ADAL" clId="{C9313D3A-60B8-4E79-8A3F-FE18B48A4813}" dt="2023-07-23T09:19:55.789" v="11584" actId="21"/>
          <ac:picMkLst>
            <pc:docMk/>
            <pc:sldMk cId="3085392335" sldId="872"/>
            <ac:picMk id="1030" creationId="{BF8082EE-CAB6-BD86-426F-433D28811B5F}"/>
          </ac:picMkLst>
        </pc:picChg>
      </pc:sldChg>
      <pc:sldChg chg="addSp delSp modSp mod">
        <pc:chgData name="Snigdha Sen" userId="62ff6c0a-80c4-44cf-898f-8a6ba91679bf" providerId="ADAL" clId="{C9313D3A-60B8-4E79-8A3F-FE18B48A4813}" dt="2023-07-18T14:45:42.095" v="9704" actId="14734"/>
        <pc:sldMkLst>
          <pc:docMk/>
          <pc:sldMk cId="947266096" sldId="873"/>
        </pc:sldMkLst>
        <pc:spChg chg="mod">
          <ac:chgData name="Snigdha Sen" userId="62ff6c0a-80c4-44cf-898f-8a6ba91679bf" providerId="ADAL" clId="{C9313D3A-60B8-4E79-8A3F-FE18B48A4813}" dt="2023-07-18T14:37:57.874" v="9616" actId="1076"/>
          <ac:spMkLst>
            <pc:docMk/>
            <pc:sldMk cId="947266096" sldId="873"/>
            <ac:spMk id="7" creationId="{4DEF0141-1FF5-D195-3B14-F0510E2FC940}"/>
          </ac:spMkLst>
        </pc:spChg>
        <pc:graphicFrameChg chg="add del mod modGraphic">
          <ac:chgData name="Snigdha Sen" userId="62ff6c0a-80c4-44cf-898f-8a6ba91679bf" providerId="ADAL" clId="{C9313D3A-60B8-4E79-8A3F-FE18B48A4813}" dt="2023-07-18T14:36:06.819" v="9599" actId="21"/>
          <ac:graphicFrameMkLst>
            <pc:docMk/>
            <pc:sldMk cId="947266096" sldId="873"/>
            <ac:graphicFrameMk id="5" creationId="{99DC4085-30D9-9906-AB2A-A812153EBC56}"/>
          </ac:graphicFrameMkLst>
        </pc:graphicFrameChg>
        <pc:graphicFrameChg chg="add mod modGraphic">
          <ac:chgData name="Snigdha Sen" userId="62ff6c0a-80c4-44cf-898f-8a6ba91679bf" providerId="ADAL" clId="{C9313D3A-60B8-4E79-8A3F-FE18B48A4813}" dt="2023-07-18T14:45:42.095" v="9704" actId="14734"/>
          <ac:graphicFrameMkLst>
            <pc:docMk/>
            <pc:sldMk cId="947266096" sldId="873"/>
            <ac:graphicFrameMk id="8" creationId="{79253685-50D9-5A6F-3634-96C87FA96D62}"/>
          </ac:graphicFrameMkLst>
        </pc:graphicFrameChg>
        <pc:picChg chg="del">
          <ac:chgData name="Snigdha Sen" userId="62ff6c0a-80c4-44cf-898f-8a6ba91679bf" providerId="ADAL" clId="{C9313D3A-60B8-4E79-8A3F-FE18B48A4813}" dt="2023-07-18T14:27:39.635" v="9579" actId="478"/>
          <ac:picMkLst>
            <pc:docMk/>
            <pc:sldMk cId="947266096" sldId="873"/>
            <ac:picMk id="6" creationId="{1B3DD4C2-9CBA-8256-56CE-4A990C4F2CDF}"/>
          </ac:picMkLst>
        </pc:picChg>
      </pc:sldChg>
      <pc:sldChg chg="modSp mod ord">
        <pc:chgData name="Snigdha Sen" userId="62ff6c0a-80c4-44cf-898f-8a6ba91679bf" providerId="ADAL" clId="{C9313D3A-60B8-4E79-8A3F-FE18B48A4813}" dt="2023-07-28T12:49:58.170" v="15474" actId="20577"/>
        <pc:sldMkLst>
          <pc:docMk/>
          <pc:sldMk cId="3342977852" sldId="874"/>
        </pc:sldMkLst>
        <pc:spChg chg="mod">
          <ac:chgData name="Snigdha Sen" userId="62ff6c0a-80c4-44cf-898f-8a6ba91679bf" providerId="ADAL" clId="{C9313D3A-60B8-4E79-8A3F-FE18B48A4813}" dt="2023-07-28T12:49:58.170" v="15474" actId="20577"/>
          <ac:spMkLst>
            <pc:docMk/>
            <pc:sldMk cId="3342977852" sldId="874"/>
            <ac:spMk id="4" creationId="{C1756E0F-4155-C401-A36D-AE47CCA9A0D0}"/>
          </ac:spMkLst>
        </pc:spChg>
      </pc:sldChg>
      <pc:sldChg chg="modSp mod">
        <pc:chgData name="Snigdha Sen" userId="62ff6c0a-80c4-44cf-898f-8a6ba91679bf" providerId="ADAL" clId="{C9313D3A-60B8-4E79-8A3F-FE18B48A4813}" dt="2023-07-28T12:50:24.594" v="15477"/>
        <pc:sldMkLst>
          <pc:docMk/>
          <pc:sldMk cId="2848032" sldId="875"/>
        </pc:sldMkLst>
        <pc:spChg chg="mod">
          <ac:chgData name="Snigdha Sen" userId="62ff6c0a-80c4-44cf-898f-8a6ba91679bf" providerId="ADAL" clId="{C9313D3A-60B8-4E79-8A3F-FE18B48A4813}" dt="2023-07-28T12:50:24.594" v="15477"/>
          <ac:spMkLst>
            <pc:docMk/>
            <pc:sldMk cId="2848032" sldId="875"/>
            <ac:spMk id="4" creationId="{C1756E0F-4155-C401-A36D-AE47CCA9A0D0}"/>
          </ac:spMkLst>
        </pc:spChg>
      </pc:sldChg>
      <pc:sldChg chg="modSp mod">
        <pc:chgData name="Snigdha Sen" userId="62ff6c0a-80c4-44cf-898f-8a6ba91679bf" providerId="ADAL" clId="{C9313D3A-60B8-4E79-8A3F-FE18B48A4813}" dt="2023-07-28T12:51:01.308" v="15493" actId="20577"/>
        <pc:sldMkLst>
          <pc:docMk/>
          <pc:sldMk cId="2081818734" sldId="876"/>
        </pc:sldMkLst>
        <pc:spChg chg="mod">
          <ac:chgData name="Snigdha Sen" userId="62ff6c0a-80c4-44cf-898f-8a6ba91679bf" providerId="ADAL" clId="{C9313D3A-60B8-4E79-8A3F-FE18B48A4813}" dt="2023-07-28T12:51:01.308" v="15493" actId="20577"/>
          <ac:spMkLst>
            <pc:docMk/>
            <pc:sldMk cId="2081818734" sldId="876"/>
            <ac:spMk id="4" creationId="{C1756E0F-4155-C401-A36D-AE47CCA9A0D0}"/>
          </ac:spMkLst>
        </pc:spChg>
      </pc:sldChg>
      <pc:sldChg chg="modSp mod">
        <pc:chgData name="Snigdha Sen" userId="62ff6c0a-80c4-44cf-898f-8a6ba91679bf" providerId="ADAL" clId="{C9313D3A-60B8-4E79-8A3F-FE18B48A4813}" dt="2023-07-28T12:51:17.147" v="15502" actId="20577"/>
        <pc:sldMkLst>
          <pc:docMk/>
          <pc:sldMk cId="1616238875" sldId="877"/>
        </pc:sldMkLst>
        <pc:spChg chg="mod">
          <ac:chgData name="Snigdha Sen" userId="62ff6c0a-80c4-44cf-898f-8a6ba91679bf" providerId="ADAL" clId="{C9313D3A-60B8-4E79-8A3F-FE18B48A4813}" dt="2023-07-28T12:51:17.147" v="15502" actId="20577"/>
          <ac:spMkLst>
            <pc:docMk/>
            <pc:sldMk cId="1616238875" sldId="877"/>
            <ac:spMk id="4" creationId="{C1756E0F-4155-C401-A36D-AE47CCA9A0D0}"/>
          </ac:spMkLst>
        </pc:spChg>
      </pc:sldChg>
      <pc:sldChg chg="modSp mod">
        <pc:chgData name="Snigdha Sen" userId="62ff6c0a-80c4-44cf-898f-8a6ba91679bf" providerId="ADAL" clId="{C9313D3A-60B8-4E79-8A3F-FE18B48A4813}" dt="2023-07-28T12:53:33.684" v="15504" actId="6549"/>
        <pc:sldMkLst>
          <pc:docMk/>
          <pc:sldMk cId="3752271309" sldId="878"/>
        </pc:sldMkLst>
        <pc:spChg chg="mod">
          <ac:chgData name="Snigdha Sen" userId="62ff6c0a-80c4-44cf-898f-8a6ba91679bf" providerId="ADAL" clId="{C9313D3A-60B8-4E79-8A3F-FE18B48A4813}" dt="2023-07-28T12:53:33.684" v="15504" actId="6549"/>
          <ac:spMkLst>
            <pc:docMk/>
            <pc:sldMk cId="3752271309" sldId="878"/>
            <ac:spMk id="4" creationId="{C1756E0F-4155-C401-A36D-AE47CCA9A0D0}"/>
          </ac:spMkLst>
        </pc:spChg>
      </pc:sldChg>
      <pc:sldChg chg="addSp delSp modSp mod">
        <pc:chgData name="Snigdha Sen" userId="62ff6c0a-80c4-44cf-898f-8a6ba91679bf" providerId="ADAL" clId="{C9313D3A-60B8-4E79-8A3F-FE18B48A4813}" dt="2023-07-28T13:04:40.899" v="15576" actId="20577"/>
        <pc:sldMkLst>
          <pc:docMk/>
          <pc:sldMk cId="2783123409" sldId="879"/>
        </pc:sldMkLst>
        <pc:spChg chg="add mod">
          <ac:chgData name="Snigdha Sen" userId="62ff6c0a-80c4-44cf-898f-8a6ba91679bf" providerId="ADAL" clId="{C9313D3A-60B8-4E79-8A3F-FE18B48A4813}" dt="2023-07-28T13:04:40.899" v="15576" actId="20577"/>
          <ac:spMkLst>
            <pc:docMk/>
            <pc:sldMk cId="2783123409" sldId="879"/>
            <ac:spMk id="3" creationId="{80089DF8-06DE-0E37-E98C-D40BED6B24A7}"/>
          </ac:spMkLst>
        </pc:spChg>
        <pc:spChg chg="mod">
          <ac:chgData name="Snigdha Sen" userId="62ff6c0a-80c4-44cf-898f-8a6ba91679bf" providerId="ADAL" clId="{C9313D3A-60B8-4E79-8A3F-FE18B48A4813}" dt="2023-07-28T13:03:57.363" v="15569" actId="6549"/>
          <ac:spMkLst>
            <pc:docMk/>
            <pc:sldMk cId="2783123409" sldId="879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8T13:04:08.620" v="15571"/>
          <ac:spMkLst>
            <pc:docMk/>
            <pc:sldMk cId="2783123409" sldId="879"/>
            <ac:spMk id="5" creationId="{6F8D7CFC-7CDC-179B-E797-8AD8E842B171}"/>
          </ac:spMkLst>
        </pc:spChg>
        <pc:spChg chg="add del mod">
          <ac:chgData name="Snigdha Sen" userId="62ff6c0a-80c4-44cf-898f-8a6ba91679bf" providerId="ADAL" clId="{C9313D3A-60B8-4E79-8A3F-FE18B48A4813}" dt="2023-07-23T09:24:45.417" v="11613" actId="21"/>
          <ac:spMkLst>
            <pc:docMk/>
            <pc:sldMk cId="2783123409" sldId="879"/>
            <ac:spMk id="5" creationId="{9DAE146A-CE00-8E42-27C3-2F08994E5751}"/>
          </ac:spMkLst>
        </pc:spChg>
        <pc:spChg chg="del">
          <ac:chgData name="Snigdha Sen" userId="62ff6c0a-80c4-44cf-898f-8a6ba91679bf" providerId="ADAL" clId="{C9313D3A-60B8-4E79-8A3F-FE18B48A4813}" dt="2023-07-28T12:54:24.066" v="15506" actId="478"/>
          <ac:spMkLst>
            <pc:docMk/>
            <pc:sldMk cId="2783123409" sldId="879"/>
            <ac:spMk id="6" creationId="{DFB06699-ECAB-DAB8-B3A9-12526D894F20}"/>
          </ac:spMkLst>
        </pc:spChg>
        <pc:spChg chg="mod">
          <ac:chgData name="Snigdha Sen" userId="62ff6c0a-80c4-44cf-898f-8a6ba91679bf" providerId="ADAL" clId="{C9313D3A-60B8-4E79-8A3F-FE18B48A4813}" dt="2023-07-02T04:00:26.866" v="4452" actId="1076"/>
          <ac:spMkLst>
            <pc:docMk/>
            <pc:sldMk cId="2783123409" sldId="879"/>
            <ac:spMk id="10" creationId="{160520A6-BFBE-BD3F-05D4-167177913093}"/>
          </ac:spMkLst>
        </pc:spChg>
        <pc:spChg chg="del mod">
          <ac:chgData name="Snigdha Sen" userId="62ff6c0a-80c4-44cf-898f-8a6ba91679bf" providerId="ADAL" clId="{C9313D3A-60B8-4E79-8A3F-FE18B48A4813}" dt="2023-07-02T03:33:31.923" v="4252" actId="21"/>
          <ac:spMkLst>
            <pc:docMk/>
            <pc:sldMk cId="2783123409" sldId="879"/>
            <ac:spMk id="12" creationId="{0F7DC5CC-C5AD-A833-6920-5E8DBB4FDC50}"/>
          </ac:spMkLst>
        </pc:spChg>
        <pc:spChg chg="mod">
          <ac:chgData name="Snigdha Sen" userId="62ff6c0a-80c4-44cf-898f-8a6ba91679bf" providerId="ADAL" clId="{C9313D3A-60B8-4E79-8A3F-FE18B48A4813}" dt="2023-07-28T12:54:34.504" v="15509" actId="1076"/>
          <ac:spMkLst>
            <pc:docMk/>
            <pc:sldMk cId="2783123409" sldId="879"/>
            <ac:spMk id="20" creationId="{DB90A3FC-58F4-2ACA-52EE-35B485BBF1AA}"/>
          </ac:spMkLst>
        </pc:spChg>
        <pc:picChg chg="add del mod">
          <ac:chgData name="Snigdha Sen" userId="62ff6c0a-80c4-44cf-898f-8a6ba91679bf" providerId="ADAL" clId="{C9313D3A-60B8-4E79-8A3F-FE18B48A4813}" dt="2023-07-23T09:24:26.893" v="11610" actId="21"/>
          <ac:picMkLst>
            <pc:docMk/>
            <pc:sldMk cId="2783123409" sldId="879"/>
            <ac:picMk id="3" creationId="{27AED97D-3CC0-3B33-B435-11B8748C2E90}"/>
          </ac:picMkLst>
        </pc:picChg>
        <pc:picChg chg="del">
          <ac:chgData name="Snigdha Sen" userId="62ff6c0a-80c4-44cf-898f-8a6ba91679bf" providerId="ADAL" clId="{C9313D3A-60B8-4E79-8A3F-FE18B48A4813}" dt="2023-07-02T03:33:10.395" v="4247" actId="21"/>
          <ac:picMkLst>
            <pc:docMk/>
            <pc:sldMk cId="2783123409" sldId="879"/>
            <ac:picMk id="7" creationId="{CCF9FB2E-4063-3269-04C5-BC56DDE46D24}"/>
          </ac:picMkLst>
        </pc:picChg>
        <pc:picChg chg="mod">
          <ac:chgData name="Snigdha Sen" userId="62ff6c0a-80c4-44cf-898f-8a6ba91679bf" providerId="ADAL" clId="{C9313D3A-60B8-4E79-8A3F-FE18B48A4813}" dt="2023-07-02T04:00:22.379" v="4451" actId="1076"/>
          <ac:picMkLst>
            <pc:docMk/>
            <pc:sldMk cId="2783123409" sldId="879"/>
            <ac:picMk id="9" creationId="{636DD0EA-5BB8-B657-D949-671ACFDDA3A1}"/>
          </ac:picMkLst>
        </pc:picChg>
        <pc:picChg chg="mod">
          <ac:chgData name="Snigdha Sen" userId="62ff6c0a-80c4-44cf-898f-8a6ba91679bf" providerId="ADAL" clId="{C9313D3A-60B8-4E79-8A3F-FE18B48A4813}" dt="2023-07-28T12:54:26.104" v="15507" actId="1076"/>
          <ac:picMkLst>
            <pc:docMk/>
            <pc:sldMk cId="2783123409" sldId="879"/>
            <ac:picMk id="16" creationId="{50B4DEDE-AB5E-4DF2-EF1F-636F109EF414}"/>
          </ac:picMkLst>
        </pc:picChg>
        <pc:picChg chg="mod">
          <ac:chgData name="Snigdha Sen" userId="62ff6c0a-80c4-44cf-898f-8a6ba91679bf" providerId="ADAL" clId="{C9313D3A-60B8-4E79-8A3F-FE18B48A4813}" dt="2023-07-28T12:54:30.683" v="15508" actId="1076"/>
          <ac:picMkLst>
            <pc:docMk/>
            <pc:sldMk cId="2783123409" sldId="879"/>
            <ac:picMk id="19" creationId="{9AAC828D-41FB-C999-1DC9-E7FE74EA2A70}"/>
          </ac:picMkLst>
        </pc:picChg>
      </pc:sldChg>
      <pc:sldChg chg="modSp add mod">
        <pc:chgData name="Snigdha Sen" userId="62ff6c0a-80c4-44cf-898f-8a6ba91679bf" providerId="ADAL" clId="{C9313D3A-60B8-4E79-8A3F-FE18B48A4813}" dt="2023-07-28T13:07:15.579" v="15596" actId="6549"/>
        <pc:sldMkLst>
          <pc:docMk/>
          <pc:sldMk cId="3281897122" sldId="880"/>
        </pc:sldMkLst>
        <pc:spChg chg="mod">
          <ac:chgData name="Snigdha Sen" userId="62ff6c0a-80c4-44cf-898f-8a6ba91679bf" providerId="ADAL" clId="{C9313D3A-60B8-4E79-8A3F-FE18B48A4813}" dt="2023-07-28T13:07:15.579" v="15596" actId="6549"/>
          <ac:spMkLst>
            <pc:docMk/>
            <pc:sldMk cId="3281897122" sldId="880"/>
            <ac:spMk id="4" creationId="{C1756E0F-4155-C401-A36D-AE47CCA9A0D0}"/>
          </ac:spMkLst>
        </pc:spChg>
      </pc:sldChg>
      <pc:sldChg chg="del">
        <pc:chgData name="Snigdha Sen" userId="62ff6c0a-80c4-44cf-898f-8a6ba91679bf" providerId="ADAL" clId="{C9313D3A-60B8-4E79-8A3F-FE18B48A4813}" dt="2023-07-23T09:57:00.245" v="11704" actId="2696"/>
        <pc:sldMkLst>
          <pc:docMk/>
          <pc:sldMk cId="4046876948" sldId="880"/>
        </pc:sldMkLst>
      </pc:sldChg>
      <pc:sldChg chg="modSp add mod">
        <pc:chgData name="Snigdha Sen" userId="62ff6c0a-80c4-44cf-898f-8a6ba91679bf" providerId="ADAL" clId="{C9313D3A-60B8-4E79-8A3F-FE18B48A4813}" dt="2023-07-28T13:07:32.648" v="15622" actId="20577"/>
        <pc:sldMkLst>
          <pc:docMk/>
          <pc:sldMk cId="949463156" sldId="881"/>
        </pc:sldMkLst>
        <pc:spChg chg="mod">
          <ac:chgData name="Snigdha Sen" userId="62ff6c0a-80c4-44cf-898f-8a6ba91679bf" providerId="ADAL" clId="{C9313D3A-60B8-4E79-8A3F-FE18B48A4813}" dt="2023-07-28T13:07:32.648" v="15622" actId="20577"/>
          <ac:spMkLst>
            <pc:docMk/>
            <pc:sldMk cId="949463156" sldId="881"/>
            <ac:spMk id="4" creationId="{C1756E0F-4155-C401-A36D-AE47CCA9A0D0}"/>
          </ac:spMkLst>
        </pc:spChg>
      </pc:sldChg>
      <pc:sldChg chg="addSp delSp modSp del mod">
        <pc:chgData name="Snigdha Sen" userId="62ff6c0a-80c4-44cf-898f-8a6ba91679bf" providerId="ADAL" clId="{C9313D3A-60B8-4E79-8A3F-FE18B48A4813}" dt="2023-07-23T09:57:00.245" v="11704" actId="2696"/>
        <pc:sldMkLst>
          <pc:docMk/>
          <pc:sldMk cId="3539910260" sldId="881"/>
        </pc:sldMkLst>
        <pc:spChg chg="del">
          <ac:chgData name="Snigdha Sen" userId="62ff6c0a-80c4-44cf-898f-8a6ba91679bf" providerId="ADAL" clId="{C9313D3A-60B8-4E79-8A3F-FE18B48A4813}" dt="2023-06-26T15:41:18.732" v="2575" actId="478"/>
          <ac:spMkLst>
            <pc:docMk/>
            <pc:sldMk cId="3539910260" sldId="881"/>
            <ac:spMk id="5" creationId="{372FDCBF-B372-A35C-AD5C-79BF520217A3}"/>
          </ac:spMkLst>
        </pc:spChg>
        <pc:picChg chg="add del mod">
          <ac:chgData name="Snigdha Sen" userId="62ff6c0a-80c4-44cf-898f-8a6ba91679bf" providerId="ADAL" clId="{C9313D3A-60B8-4E79-8A3F-FE18B48A4813}" dt="2023-06-26T15:41:59.001" v="2581" actId="478"/>
          <ac:picMkLst>
            <pc:docMk/>
            <pc:sldMk cId="3539910260" sldId="881"/>
            <ac:picMk id="6" creationId="{6FA857C7-07F8-940A-A0E9-E531B65004EC}"/>
          </ac:picMkLst>
        </pc:picChg>
        <pc:picChg chg="add mod">
          <ac:chgData name="Snigdha Sen" userId="62ff6c0a-80c4-44cf-898f-8a6ba91679bf" providerId="ADAL" clId="{C9313D3A-60B8-4E79-8A3F-FE18B48A4813}" dt="2023-06-26T15:42:32.535" v="2585" actId="14100"/>
          <ac:picMkLst>
            <pc:docMk/>
            <pc:sldMk cId="3539910260" sldId="881"/>
            <ac:picMk id="8" creationId="{0E3244E9-0C87-680A-A8E5-C64F9300092C}"/>
          </ac:picMkLst>
        </pc:picChg>
      </pc:sldChg>
      <pc:sldChg chg="modSp add mod">
        <pc:chgData name="Snigdha Sen" userId="62ff6c0a-80c4-44cf-898f-8a6ba91679bf" providerId="ADAL" clId="{C9313D3A-60B8-4E79-8A3F-FE18B48A4813}" dt="2023-07-28T13:08:18.329" v="15648" actId="20577"/>
        <pc:sldMkLst>
          <pc:docMk/>
          <pc:sldMk cId="1560236039" sldId="882"/>
        </pc:sldMkLst>
        <pc:spChg chg="mod">
          <ac:chgData name="Snigdha Sen" userId="62ff6c0a-80c4-44cf-898f-8a6ba91679bf" providerId="ADAL" clId="{C9313D3A-60B8-4E79-8A3F-FE18B48A4813}" dt="2023-07-28T13:08:18.329" v="15648" actId="20577"/>
          <ac:spMkLst>
            <pc:docMk/>
            <pc:sldMk cId="1560236039" sldId="882"/>
            <ac:spMk id="4" creationId="{C1756E0F-4155-C401-A36D-AE47CCA9A0D0}"/>
          </ac:spMkLst>
        </pc:spChg>
      </pc:sldChg>
      <pc:sldChg chg="addSp modSp del mod">
        <pc:chgData name="Snigdha Sen" userId="62ff6c0a-80c4-44cf-898f-8a6ba91679bf" providerId="ADAL" clId="{C9313D3A-60B8-4E79-8A3F-FE18B48A4813}" dt="2023-07-23T09:57:00.245" v="11704" actId="2696"/>
        <pc:sldMkLst>
          <pc:docMk/>
          <pc:sldMk cId="3376692791" sldId="882"/>
        </pc:sldMkLst>
        <pc:graphicFrameChg chg="modGraphic">
          <ac:chgData name="Snigdha Sen" userId="62ff6c0a-80c4-44cf-898f-8a6ba91679bf" providerId="ADAL" clId="{C9313D3A-60B8-4E79-8A3F-FE18B48A4813}" dt="2023-07-03T13:08:58.886" v="5018" actId="20577"/>
          <ac:graphicFrameMkLst>
            <pc:docMk/>
            <pc:sldMk cId="3376692791" sldId="882"/>
            <ac:graphicFrameMk id="3" creationId="{066D8D37-A0D4-3C18-6914-BA04900670E4}"/>
          </ac:graphicFrameMkLst>
        </pc:graphicFrameChg>
        <pc:picChg chg="add mod">
          <ac:chgData name="Snigdha Sen" userId="62ff6c0a-80c4-44cf-898f-8a6ba91679bf" providerId="ADAL" clId="{C9313D3A-60B8-4E79-8A3F-FE18B48A4813}" dt="2023-07-02T11:14:09.476" v="4569" actId="1076"/>
          <ac:picMkLst>
            <pc:docMk/>
            <pc:sldMk cId="3376692791" sldId="882"/>
            <ac:picMk id="5" creationId="{B96E293D-CA78-B720-D7F8-E7A91B354B1C}"/>
          </ac:picMkLst>
        </pc:picChg>
        <pc:picChg chg="mod">
          <ac:chgData name="Snigdha Sen" userId="62ff6c0a-80c4-44cf-898f-8a6ba91679bf" providerId="ADAL" clId="{C9313D3A-60B8-4E79-8A3F-FE18B48A4813}" dt="2023-07-02T11:14:04.548" v="4566" actId="14100"/>
          <ac:picMkLst>
            <pc:docMk/>
            <pc:sldMk cId="3376692791" sldId="882"/>
            <ac:picMk id="6" creationId="{A47919FB-2FD1-1A41-9203-6A244C8BF50F}"/>
          </ac:picMkLst>
        </pc:picChg>
        <pc:picChg chg="mod">
          <ac:chgData name="Snigdha Sen" userId="62ff6c0a-80c4-44cf-898f-8a6ba91679bf" providerId="ADAL" clId="{C9313D3A-60B8-4E79-8A3F-FE18B48A4813}" dt="2023-07-02T11:14:05.828" v="4567" actId="1076"/>
          <ac:picMkLst>
            <pc:docMk/>
            <pc:sldMk cId="3376692791" sldId="882"/>
            <ac:picMk id="7" creationId="{E0B02F12-CE9E-368E-642B-35F954F4B428}"/>
          </ac:picMkLst>
        </pc:picChg>
        <pc:picChg chg="mod">
          <ac:chgData name="Snigdha Sen" userId="62ff6c0a-80c4-44cf-898f-8a6ba91679bf" providerId="ADAL" clId="{C9313D3A-60B8-4E79-8A3F-FE18B48A4813}" dt="2023-07-02T11:14:14.104" v="4570" actId="1076"/>
          <ac:picMkLst>
            <pc:docMk/>
            <pc:sldMk cId="3376692791" sldId="882"/>
            <ac:picMk id="8" creationId="{C3BBBF10-77B2-5208-51E1-BACA9FE8CA94}"/>
          </ac:picMkLst>
        </pc:picChg>
        <pc:picChg chg="add mod">
          <ac:chgData name="Snigdha Sen" userId="62ff6c0a-80c4-44cf-898f-8a6ba91679bf" providerId="ADAL" clId="{C9313D3A-60B8-4E79-8A3F-FE18B48A4813}" dt="2023-07-02T11:14:45.559" v="4577" actId="1076"/>
          <ac:picMkLst>
            <pc:docMk/>
            <pc:sldMk cId="3376692791" sldId="882"/>
            <ac:picMk id="9" creationId="{9A8F5938-93F8-455E-C7E8-36FCB5EE68F3}"/>
          </ac:picMkLst>
        </pc:picChg>
      </pc:sldChg>
      <pc:sldChg chg="modSp mod">
        <pc:chgData name="Snigdha Sen" userId="62ff6c0a-80c4-44cf-898f-8a6ba91679bf" providerId="ADAL" clId="{C9313D3A-60B8-4E79-8A3F-FE18B48A4813}" dt="2023-07-19T14:07:06.876" v="9815" actId="20577"/>
        <pc:sldMkLst>
          <pc:docMk/>
          <pc:sldMk cId="3069348449" sldId="883"/>
        </pc:sldMkLst>
        <pc:spChg chg="mod">
          <ac:chgData name="Snigdha Sen" userId="62ff6c0a-80c4-44cf-898f-8a6ba91679bf" providerId="ADAL" clId="{C9313D3A-60B8-4E79-8A3F-FE18B48A4813}" dt="2023-07-19T14:07:06.876" v="9815" actId="20577"/>
          <ac:spMkLst>
            <pc:docMk/>
            <pc:sldMk cId="3069348449" sldId="883"/>
            <ac:spMk id="9" creationId="{68917380-B000-CD68-3466-ED15719D21CB}"/>
          </ac:spMkLst>
        </pc:spChg>
      </pc:sldChg>
      <pc:sldChg chg="addSp delSp modSp mod">
        <pc:chgData name="Snigdha Sen" userId="62ff6c0a-80c4-44cf-898f-8a6ba91679bf" providerId="ADAL" clId="{C9313D3A-60B8-4E79-8A3F-FE18B48A4813}" dt="2023-07-28T13:24:25.030" v="15733" actId="21"/>
        <pc:sldMkLst>
          <pc:docMk/>
          <pc:sldMk cId="1484842083" sldId="884"/>
        </pc:sldMkLst>
        <pc:spChg chg="add mod">
          <ac:chgData name="Snigdha Sen" userId="62ff6c0a-80c4-44cf-898f-8a6ba91679bf" providerId="ADAL" clId="{C9313D3A-60B8-4E79-8A3F-FE18B48A4813}" dt="2023-07-24T13:37:06.153" v="13065" actId="20577"/>
          <ac:spMkLst>
            <pc:docMk/>
            <pc:sldMk cId="1484842083" sldId="884"/>
            <ac:spMk id="3" creationId="{ACB9D6D6-1381-DE71-9EAF-AC42FB36AEFD}"/>
          </ac:spMkLst>
        </pc:spChg>
        <pc:spChg chg="del">
          <ac:chgData name="Snigdha Sen" userId="62ff6c0a-80c4-44cf-898f-8a6ba91679bf" providerId="ADAL" clId="{C9313D3A-60B8-4E79-8A3F-FE18B48A4813}" dt="2023-07-28T13:24:25.030" v="15733" actId="21"/>
          <ac:spMkLst>
            <pc:docMk/>
            <pc:sldMk cId="1484842083" sldId="884"/>
            <ac:spMk id="6" creationId="{317230D3-EF60-5804-1EA0-624BB9DD8D5C}"/>
          </ac:spMkLst>
        </pc:spChg>
        <pc:spChg chg="del">
          <ac:chgData name="Snigdha Sen" userId="62ff6c0a-80c4-44cf-898f-8a6ba91679bf" providerId="ADAL" clId="{C9313D3A-60B8-4E79-8A3F-FE18B48A4813}" dt="2023-07-28T13:23:23.090" v="15723" actId="478"/>
          <ac:spMkLst>
            <pc:docMk/>
            <pc:sldMk cId="1484842083" sldId="884"/>
            <ac:spMk id="9" creationId="{4DFD5EBA-291B-742F-A799-B97A678A4DA5}"/>
          </ac:spMkLst>
        </pc:spChg>
        <pc:picChg chg="del">
          <ac:chgData name="Snigdha Sen" userId="62ff6c0a-80c4-44cf-898f-8a6ba91679bf" providerId="ADAL" clId="{C9313D3A-60B8-4E79-8A3F-FE18B48A4813}" dt="2023-07-28T13:23:56.015" v="15726" actId="21"/>
          <ac:picMkLst>
            <pc:docMk/>
            <pc:sldMk cId="1484842083" sldId="884"/>
            <ac:picMk id="5" creationId="{8213CB44-0F4D-DA7D-7CB2-0DF1B4692A3A}"/>
          </ac:picMkLst>
        </pc:picChg>
      </pc:sldChg>
      <pc:sldChg chg="ord">
        <pc:chgData name="Snigdha Sen" userId="62ff6c0a-80c4-44cf-898f-8a6ba91679bf" providerId="ADAL" clId="{C9313D3A-60B8-4E79-8A3F-FE18B48A4813}" dt="2023-07-15T15:28:29.041" v="8284"/>
        <pc:sldMkLst>
          <pc:docMk/>
          <pc:sldMk cId="4232073620" sldId="885"/>
        </pc:sldMkLst>
      </pc:sldChg>
      <pc:sldChg chg="del">
        <pc:chgData name="Snigdha Sen" userId="62ff6c0a-80c4-44cf-898f-8a6ba91679bf" providerId="ADAL" clId="{C9313D3A-60B8-4E79-8A3F-FE18B48A4813}" dt="2023-07-02T11:16:33.760" v="4578" actId="47"/>
        <pc:sldMkLst>
          <pc:docMk/>
          <pc:sldMk cId="2127776036" sldId="886"/>
        </pc:sldMkLst>
      </pc:sldChg>
      <pc:sldChg chg="ord">
        <pc:chgData name="Snigdha Sen" userId="62ff6c0a-80c4-44cf-898f-8a6ba91679bf" providerId="ADAL" clId="{C9313D3A-60B8-4E79-8A3F-FE18B48A4813}" dt="2023-07-01T13:04:10.689" v="3201"/>
        <pc:sldMkLst>
          <pc:docMk/>
          <pc:sldMk cId="1514290143" sldId="887"/>
        </pc:sldMkLst>
      </pc:sldChg>
      <pc:sldChg chg="addSp modSp mod">
        <pc:chgData name="Snigdha Sen" userId="62ff6c0a-80c4-44cf-898f-8a6ba91679bf" providerId="ADAL" clId="{C9313D3A-60B8-4E79-8A3F-FE18B48A4813}" dt="2023-07-20T14:39:34.494" v="10437" actId="20577"/>
        <pc:sldMkLst>
          <pc:docMk/>
          <pc:sldMk cId="1711578337" sldId="888"/>
        </pc:sldMkLst>
        <pc:spChg chg="add mod">
          <ac:chgData name="Snigdha Sen" userId="62ff6c0a-80c4-44cf-898f-8a6ba91679bf" providerId="ADAL" clId="{C9313D3A-60B8-4E79-8A3F-FE18B48A4813}" dt="2023-07-20T14:39:34.494" v="10437" actId="20577"/>
          <ac:spMkLst>
            <pc:docMk/>
            <pc:sldMk cId="1711578337" sldId="888"/>
            <ac:spMk id="5" creationId="{013BB07B-6F17-DA04-BC53-2A0D5B1E0845}"/>
          </ac:spMkLst>
        </pc:spChg>
        <pc:spChg chg="add mod">
          <ac:chgData name="Snigdha Sen" userId="62ff6c0a-80c4-44cf-898f-8a6ba91679bf" providerId="ADAL" clId="{C9313D3A-60B8-4E79-8A3F-FE18B48A4813}" dt="2023-07-20T14:36:04.681" v="10425" actId="14100"/>
          <ac:spMkLst>
            <pc:docMk/>
            <pc:sldMk cId="1711578337" sldId="888"/>
            <ac:spMk id="6" creationId="{4E46B472-5128-62EF-DD92-9F1A07483CA9}"/>
          </ac:spMkLst>
        </pc:spChg>
        <pc:picChg chg="add mod">
          <ac:chgData name="Snigdha Sen" userId="62ff6c0a-80c4-44cf-898f-8a6ba91679bf" providerId="ADAL" clId="{C9313D3A-60B8-4E79-8A3F-FE18B48A4813}" dt="2023-07-20T14:36:18.906" v="10428" actId="1076"/>
          <ac:picMkLst>
            <pc:docMk/>
            <pc:sldMk cId="1711578337" sldId="888"/>
            <ac:picMk id="7" creationId="{C1E2A58F-1176-57BF-9A00-97B280FC3E1B}"/>
          </ac:picMkLst>
        </pc:picChg>
      </pc:sldChg>
      <pc:sldChg chg="addSp delSp modSp mod">
        <pc:chgData name="Snigdha Sen" userId="62ff6c0a-80c4-44cf-898f-8a6ba91679bf" providerId="ADAL" clId="{C9313D3A-60B8-4E79-8A3F-FE18B48A4813}" dt="2023-07-21T14:49:09.829" v="10583" actId="1076"/>
        <pc:sldMkLst>
          <pc:docMk/>
          <pc:sldMk cId="3409582923" sldId="890"/>
        </pc:sldMkLst>
        <pc:spChg chg="del">
          <ac:chgData name="Snigdha Sen" userId="62ff6c0a-80c4-44cf-898f-8a6ba91679bf" providerId="ADAL" clId="{C9313D3A-60B8-4E79-8A3F-FE18B48A4813}" dt="2023-07-21T13:09:28.660" v="10475" actId="478"/>
          <ac:spMkLst>
            <pc:docMk/>
            <pc:sldMk cId="3409582923" sldId="890"/>
            <ac:spMk id="8" creationId="{8EEA242E-D39E-ED81-A375-A2C1C300E7E8}"/>
          </ac:spMkLst>
        </pc:spChg>
        <pc:graphicFrameChg chg="add mod modGraphic">
          <ac:chgData name="Snigdha Sen" userId="62ff6c0a-80c4-44cf-898f-8a6ba91679bf" providerId="ADAL" clId="{C9313D3A-60B8-4E79-8A3F-FE18B48A4813}" dt="2023-07-21T14:49:09.829" v="10583" actId="1076"/>
          <ac:graphicFrameMkLst>
            <pc:docMk/>
            <pc:sldMk cId="3409582923" sldId="890"/>
            <ac:graphicFrameMk id="3" creationId="{FA5D6319-561E-DE1C-3CC3-D3553522CC2C}"/>
          </ac:graphicFrameMkLst>
        </pc:graphicFrameChg>
        <pc:picChg chg="mod">
          <ac:chgData name="Snigdha Sen" userId="62ff6c0a-80c4-44cf-898f-8a6ba91679bf" providerId="ADAL" clId="{C9313D3A-60B8-4E79-8A3F-FE18B48A4813}" dt="2023-07-21T13:28:09.879" v="10486" actId="1076"/>
          <ac:picMkLst>
            <pc:docMk/>
            <pc:sldMk cId="3409582923" sldId="890"/>
            <ac:picMk id="5" creationId="{EF508CFA-D622-F766-FA8D-348CD95DF574}"/>
          </ac:picMkLst>
        </pc:picChg>
        <pc:picChg chg="mod">
          <ac:chgData name="Snigdha Sen" userId="62ff6c0a-80c4-44cf-898f-8a6ba91679bf" providerId="ADAL" clId="{C9313D3A-60B8-4E79-8A3F-FE18B48A4813}" dt="2023-07-21T13:28:50.434" v="10500" actId="1076"/>
          <ac:picMkLst>
            <pc:docMk/>
            <pc:sldMk cId="3409582923" sldId="890"/>
            <ac:picMk id="7" creationId="{6B599EA6-C6BE-B685-CB94-D544E64654AB}"/>
          </ac:picMkLst>
        </pc:picChg>
        <pc:picChg chg="mod">
          <ac:chgData name="Snigdha Sen" userId="62ff6c0a-80c4-44cf-898f-8a6ba91679bf" providerId="ADAL" clId="{C9313D3A-60B8-4E79-8A3F-FE18B48A4813}" dt="2023-07-21T13:28:07.239" v="10485" actId="1076"/>
          <ac:picMkLst>
            <pc:docMk/>
            <pc:sldMk cId="3409582923" sldId="890"/>
            <ac:picMk id="9" creationId="{431FCD5A-2BF2-066E-7599-0BD2A8901139}"/>
          </ac:picMkLst>
        </pc:picChg>
        <pc:picChg chg="mod">
          <ac:chgData name="Snigdha Sen" userId="62ff6c0a-80c4-44cf-898f-8a6ba91679bf" providerId="ADAL" clId="{C9313D3A-60B8-4E79-8A3F-FE18B48A4813}" dt="2023-07-21T13:28:11.981" v="10487" actId="1076"/>
          <ac:picMkLst>
            <pc:docMk/>
            <pc:sldMk cId="3409582923" sldId="890"/>
            <ac:picMk id="11" creationId="{C58C67C1-3FE4-B464-44AA-78258C5C0042}"/>
          </ac:picMkLst>
        </pc:picChg>
        <pc:picChg chg="mod">
          <ac:chgData name="Snigdha Sen" userId="62ff6c0a-80c4-44cf-898f-8a6ba91679bf" providerId="ADAL" clId="{C9313D3A-60B8-4E79-8A3F-FE18B48A4813}" dt="2023-07-21T13:28:58.178" v="10502" actId="14100"/>
          <ac:picMkLst>
            <pc:docMk/>
            <pc:sldMk cId="3409582923" sldId="890"/>
            <ac:picMk id="1026" creationId="{5F36E3F9-4411-474B-E2C7-9D982B78DBC3}"/>
          </ac:picMkLst>
        </pc:picChg>
      </pc:sldChg>
      <pc:sldChg chg="addSp delSp modSp mod">
        <pc:chgData name="Snigdha Sen" userId="62ff6c0a-80c4-44cf-898f-8a6ba91679bf" providerId="ADAL" clId="{C9313D3A-60B8-4E79-8A3F-FE18B48A4813}" dt="2023-07-16T11:56:44.750" v="8904" actId="6549"/>
        <pc:sldMkLst>
          <pc:docMk/>
          <pc:sldMk cId="1130065013" sldId="891"/>
        </pc:sldMkLst>
        <pc:spChg chg="add mod">
          <ac:chgData name="Snigdha Sen" userId="62ff6c0a-80c4-44cf-898f-8a6ba91679bf" providerId="ADAL" clId="{C9313D3A-60B8-4E79-8A3F-FE18B48A4813}" dt="2023-07-16T11:56:44.750" v="8904" actId="6549"/>
          <ac:spMkLst>
            <pc:docMk/>
            <pc:sldMk cId="1130065013" sldId="891"/>
            <ac:spMk id="3" creationId="{90E73B74-10D2-CDBD-51E4-FF4F421B44C0}"/>
          </ac:spMkLst>
        </pc:spChg>
        <pc:picChg chg="del">
          <ac:chgData name="Snigdha Sen" userId="62ff6c0a-80c4-44cf-898f-8a6ba91679bf" providerId="ADAL" clId="{C9313D3A-60B8-4E79-8A3F-FE18B48A4813}" dt="2023-07-01T13:16:29.801" v="3275" actId="478"/>
          <ac:picMkLst>
            <pc:docMk/>
            <pc:sldMk cId="1130065013" sldId="891"/>
            <ac:picMk id="10" creationId="{A36389CE-23D4-8B03-D1CE-4A1294E5B4A2}"/>
          </ac:picMkLst>
        </pc:picChg>
        <pc:picChg chg="del">
          <ac:chgData name="Snigdha Sen" userId="62ff6c0a-80c4-44cf-898f-8a6ba91679bf" providerId="ADAL" clId="{C9313D3A-60B8-4E79-8A3F-FE18B48A4813}" dt="2023-07-16T11:50:52.294" v="8877" actId="478"/>
          <ac:picMkLst>
            <pc:docMk/>
            <pc:sldMk cId="1130065013" sldId="891"/>
            <ac:picMk id="2050" creationId="{B01FDC1D-FC04-F648-1812-F45A7CD0D034}"/>
          </ac:picMkLst>
        </pc:picChg>
      </pc:sldChg>
      <pc:sldChg chg="addSp delSp">
        <pc:chgData name="Snigdha Sen" userId="62ff6c0a-80c4-44cf-898f-8a6ba91679bf" providerId="ADAL" clId="{C9313D3A-60B8-4E79-8A3F-FE18B48A4813}" dt="2023-07-01T13:28:07.925" v="3524" actId="478"/>
        <pc:sldMkLst>
          <pc:docMk/>
          <pc:sldMk cId="1927230700" sldId="892"/>
        </pc:sldMkLst>
        <pc:spChg chg="add del">
          <ac:chgData name="Snigdha Sen" userId="62ff6c0a-80c4-44cf-898f-8a6ba91679bf" providerId="ADAL" clId="{C9313D3A-60B8-4E79-8A3F-FE18B48A4813}" dt="2023-07-01T13:28:07.925" v="3524" actId="478"/>
          <ac:spMkLst>
            <pc:docMk/>
            <pc:sldMk cId="1927230700" sldId="892"/>
            <ac:spMk id="3" creationId="{F8073067-3EEA-305E-FB57-368B2C067EC1}"/>
          </ac:spMkLst>
        </pc:spChg>
      </pc:sldChg>
      <pc:sldChg chg="addSp delSp modSp mod">
        <pc:chgData name="Snigdha Sen" userId="62ff6c0a-80c4-44cf-898f-8a6ba91679bf" providerId="ADAL" clId="{C9313D3A-60B8-4E79-8A3F-FE18B48A4813}" dt="2023-07-23T12:47:30.230" v="11928" actId="20577"/>
        <pc:sldMkLst>
          <pc:docMk/>
          <pc:sldMk cId="1945820562" sldId="893"/>
        </pc:sldMkLst>
        <pc:spChg chg="mod">
          <ac:chgData name="Snigdha Sen" userId="62ff6c0a-80c4-44cf-898f-8a6ba91679bf" providerId="ADAL" clId="{C9313D3A-60B8-4E79-8A3F-FE18B48A4813}" dt="2023-07-04T12:57:23.314" v="5145" actId="20577"/>
          <ac:spMkLst>
            <pc:docMk/>
            <pc:sldMk cId="1945820562" sldId="893"/>
            <ac:spMk id="2" creationId="{FCA3A833-2362-20BA-3CEF-C526740BBBE4}"/>
          </ac:spMkLst>
        </pc:spChg>
        <pc:spChg chg="add del mod">
          <ac:chgData name="Snigdha Sen" userId="62ff6c0a-80c4-44cf-898f-8a6ba91679bf" providerId="ADAL" clId="{C9313D3A-60B8-4E79-8A3F-FE18B48A4813}" dt="2023-07-04T12:58:12.456" v="5169"/>
          <ac:spMkLst>
            <pc:docMk/>
            <pc:sldMk cId="1945820562" sldId="893"/>
            <ac:spMk id="3" creationId="{77685258-8060-707F-8CE5-76F33897E99F}"/>
          </ac:spMkLst>
        </pc:spChg>
        <pc:spChg chg="mod">
          <ac:chgData name="Snigdha Sen" userId="62ff6c0a-80c4-44cf-898f-8a6ba91679bf" providerId="ADAL" clId="{C9313D3A-60B8-4E79-8A3F-FE18B48A4813}" dt="2023-07-04T12:57:35.589" v="5167" actId="20577"/>
          <ac:spMkLst>
            <pc:docMk/>
            <pc:sldMk cId="1945820562" sldId="893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3T12:47:30.230" v="11928" actId="20577"/>
          <ac:spMkLst>
            <pc:docMk/>
            <pc:sldMk cId="1945820562" sldId="893"/>
            <ac:spMk id="5" creationId="{0493D85F-9DA1-EA01-0B2B-B2202A7D9123}"/>
          </ac:spMkLst>
        </pc:spChg>
      </pc:sldChg>
      <pc:sldChg chg="addSp delSp modSp mod">
        <pc:chgData name="Snigdha Sen" userId="62ff6c0a-80c4-44cf-898f-8a6ba91679bf" providerId="ADAL" clId="{C9313D3A-60B8-4E79-8A3F-FE18B48A4813}" dt="2023-07-23T13:35:09.755" v="12312" actId="14100"/>
        <pc:sldMkLst>
          <pc:docMk/>
          <pc:sldMk cId="2793338028" sldId="894"/>
        </pc:sldMkLst>
        <pc:spChg chg="add del">
          <ac:chgData name="Snigdha Sen" userId="62ff6c0a-80c4-44cf-898f-8a6ba91679bf" providerId="ADAL" clId="{C9313D3A-60B8-4E79-8A3F-FE18B48A4813}" dt="2023-07-22T15:54:43.683" v="10594" actId="478"/>
          <ac:spMkLst>
            <pc:docMk/>
            <pc:sldMk cId="2793338028" sldId="894"/>
            <ac:spMk id="3" creationId="{AFE7E16B-4009-0B8A-91B6-BF4F65D84902}"/>
          </ac:spMkLst>
        </pc:spChg>
        <pc:spChg chg="mod">
          <ac:chgData name="Snigdha Sen" userId="62ff6c0a-80c4-44cf-898f-8a6ba91679bf" providerId="ADAL" clId="{C9313D3A-60B8-4E79-8A3F-FE18B48A4813}" dt="2023-07-23T13:11:17.450" v="12159" actId="1076"/>
          <ac:spMkLst>
            <pc:docMk/>
            <pc:sldMk cId="2793338028" sldId="894"/>
            <ac:spMk id="5" creationId="{62B267D7-41F6-388F-D756-FCFE924ACF65}"/>
          </ac:spMkLst>
        </pc:spChg>
        <pc:spChg chg="add mod">
          <ac:chgData name="Snigdha Sen" userId="62ff6c0a-80c4-44cf-898f-8a6ba91679bf" providerId="ADAL" clId="{C9313D3A-60B8-4E79-8A3F-FE18B48A4813}" dt="2023-07-23T12:57:20.295" v="12042" actId="1076"/>
          <ac:spMkLst>
            <pc:docMk/>
            <pc:sldMk cId="2793338028" sldId="894"/>
            <ac:spMk id="6" creationId="{1F5F3B5B-E511-30BE-D7CA-A4F8F9988BDD}"/>
          </ac:spMkLst>
        </pc:spChg>
        <pc:spChg chg="add mod">
          <ac:chgData name="Snigdha Sen" userId="62ff6c0a-80c4-44cf-898f-8a6ba91679bf" providerId="ADAL" clId="{C9313D3A-60B8-4E79-8A3F-FE18B48A4813}" dt="2023-07-23T13:19:47.844" v="12228" actId="1076"/>
          <ac:spMkLst>
            <pc:docMk/>
            <pc:sldMk cId="2793338028" sldId="894"/>
            <ac:spMk id="9" creationId="{DA1BED9D-B3B9-2DC9-1ADC-11A3E892696B}"/>
          </ac:spMkLst>
        </pc:spChg>
        <pc:spChg chg="add del mod">
          <ac:chgData name="Snigdha Sen" userId="62ff6c0a-80c4-44cf-898f-8a6ba91679bf" providerId="ADAL" clId="{C9313D3A-60B8-4E79-8A3F-FE18B48A4813}" dt="2023-07-23T12:54:06.048" v="11955" actId="478"/>
          <ac:spMkLst>
            <pc:docMk/>
            <pc:sldMk cId="2793338028" sldId="894"/>
            <ac:spMk id="14" creationId="{AF26C209-9DA5-BC1A-E21C-71FB0B4AC2A1}"/>
          </ac:spMkLst>
        </pc:spChg>
        <pc:spChg chg="add mod">
          <ac:chgData name="Snigdha Sen" userId="62ff6c0a-80c4-44cf-898f-8a6ba91679bf" providerId="ADAL" clId="{C9313D3A-60B8-4E79-8A3F-FE18B48A4813}" dt="2023-07-23T13:21:03.355" v="12252" actId="108"/>
          <ac:spMkLst>
            <pc:docMk/>
            <pc:sldMk cId="2793338028" sldId="894"/>
            <ac:spMk id="15" creationId="{A46370C8-FBC3-D654-1AAA-9A9C1E83DE3C}"/>
          </ac:spMkLst>
        </pc:spChg>
        <pc:spChg chg="add mod">
          <ac:chgData name="Snigdha Sen" userId="62ff6c0a-80c4-44cf-898f-8a6ba91679bf" providerId="ADAL" clId="{C9313D3A-60B8-4E79-8A3F-FE18B48A4813}" dt="2023-07-23T13:05:07.468" v="12106" actId="120"/>
          <ac:spMkLst>
            <pc:docMk/>
            <pc:sldMk cId="2793338028" sldId="894"/>
            <ac:spMk id="16" creationId="{F258930C-F206-A134-58A8-C4BD63041658}"/>
          </ac:spMkLst>
        </pc:spChg>
        <pc:spChg chg="add mod">
          <ac:chgData name="Snigdha Sen" userId="62ff6c0a-80c4-44cf-898f-8a6ba91679bf" providerId="ADAL" clId="{C9313D3A-60B8-4E79-8A3F-FE18B48A4813}" dt="2023-07-23T13:13:07.230" v="12177" actId="1076"/>
          <ac:spMkLst>
            <pc:docMk/>
            <pc:sldMk cId="2793338028" sldId="894"/>
            <ac:spMk id="18" creationId="{0078A354-DD74-D5DE-ACA7-E3D6C2C20815}"/>
          </ac:spMkLst>
        </pc:spChg>
        <pc:spChg chg="add mod">
          <ac:chgData name="Snigdha Sen" userId="62ff6c0a-80c4-44cf-898f-8a6ba91679bf" providerId="ADAL" clId="{C9313D3A-60B8-4E79-8A3F-FE18B48A4813}" dt="2023-07-23T13:11:56.878" v="12162" actId="1076"/>
          <ac:spMkLst>
            <pc:docMk/>
            <pc:sldMk cId="2793338028" sldId="894"/>
            <ac:spMk id="21" creationId="{1FD6F141-8A44-E442-C5B7-5EBA38B2716E}"/>
          </ac:spMkLst>
        </pc:spChg>
        <pc:spChg chg="add del mod">
          <ac:chgData name="Snigdha Sen" userId="62ff6c0a-80c4-44cf-898f-8a6ba91679bf" providerId="ADAL" clId="{C9313D3A-60B8-4E79-8A3F-FE18B48A4813}" dt="2023-07-23T12:58:02.781" v="12048" actId="478"/>
          <ac:spMkLst>
            <pc:docMk/>
            <pc:sldMk cId="2793338028" sldId="894"/>
            <ac:spMk id="22" creationId="{567B8501-0E8B-F0BC-30A4-567A42804A94}"/>
          </ac:spMkLst>
        </pc:spChg>
        <pc:spChg chg="add del mod">
          <ac:chgData name="Snigdha Sen" userId="62ff6c0a-80c4-44cf-898f-8a6ba91679bf" providerId="ADAL" clId="{C9313D3A-60B8-4E79-8A3F-FE18B48A4813}" dt="2023-07-22T16:04:27.707" v="10752" actId="478"/>
          <ac:spMkLst>
            <pc:docMk/>
            <pc:sldMk cId="2793338028" sldId="894"/>
            <ac:spMk id="24" creationId="{6922D038-0D1B-198E-F530-969E889B5173}"/>
          </ac:spMkLst>
        </pc:spChg>
        <pc:spChg chg="add mod">
          <ac:chgData name="Snigdha Sen" userId="62ff6c0a-80c4-44cf-898f-8a6ba91679bf" providerId="ADAL" clId="{C9313D3A-60B8-4E79-8A3F-FE18B48A4813}" dt="2023-07-23T13:34:54.983" v="12308" actId="1076"/>
          <ac:spMkLst>
            <pc:docMk/>
            <pc:sldMk cId="2793338028" sldId="894"/>
            <ac:spMk id="25" creationId="{7E6299E1-298C-A688-100D-78B24BE7A494}"/>
          </ac:spMkLst>
        </pc:spChg>
        <pc:spChg chg="add del mod ord">
          <ac:chgData name="Snigdha Sen" userId="62ff6c0a-80c4-44cf-898f-8a6ba91679bf" providerId="ADAL" clId="{C9313D3A-60B8-4E79-8A3F-FE18B48A4813}" dt="2023-07-23T12:59:57.156" v="12074" actId="478"/>
          <ac:spMkLst>
            <pc:docMk/>
            <pc:sldMk cId="2793338028" sldId="894"/>
            <ac:spMk id="26" creationId="{560A0CC6-676A-1D08-F1F0-DDF4198F249A}"/>
          </ac:spMkLst>
        </pc:spChg>
        <pc:spChg chg="add del">
          <ac:chgData name="Snigdha Sen" userId="62ff6c0a-80c4-44cf-898f-8a6ba91679bf" providerId="ADAL" clId="{C9313D3A-60B8-4E79-8A3F-FE18B48A4813}" dt="2023-07-22T16:07:05.160" v="10788" actId="478"/>
          <ac:spMkLst>
            <pc:docMk/>
            <pc:sldMk cId="2793338028" sldId="894"/>
            <ac:spMk id="31" creationId="{C9365AFA-BE05-4BDB-C48F-32FBB8079593}"/>
          </ac:spMkLst>
        </pc:spChg>
        <pc:spChg chg="add mod">
          <ac:chgData name="Snigdha Sen" userId="62ff6c0a-80c4-44cf-898f-8a6ba91679bf" providerId="ADAL" clId="{C9313D3A-60B8-4E79-8A3F-FE18B48A4813}" dt="2023-07-23T13:03:44.399" v="12099" actId="207"/>
          <ac:spMkLst>
            <pc:docMk/>
            <pc:sldMk cId="2793338028" sldId="894"/>
            <ac:spMk id="32" creationId="{2CFE599E-4685-1A17-6C50-0EBEA5D1846C}"/>
          </ac:spMkLst>
        </pc:spChg>
        <pc:spChg chg="add del mod ord">
          <ac:chgData name="Snigdha Sen" userId="62ff6c0a-80c4-44cf-898f-8a6ba91679bf" providerId="ADAL" clId="{C9313D3A-60B8-4E79-8A3F-FE18B48A4813}" dt="2023-07-23T13:05:55.181" v="12114" actId="11529"/>
          <ac:spMkLst>
            <pc:docMk/>
            <pc:sldMk cId="2793338028" sldId="894"/>
            <ac:spMk id="35" creationId="{9932F0C0-D7B9-C7B0-D855-F0FCCDF9061E}"/>
          </ac:spMkLst>
        </pc:spChg>
        <pc:spChg chg="add mod">
          <ac:chgData name="Snigdha Sen" userId="62ff6c0a-80c4-44cf-898f-8a6ba91679bf" providerId="ADAL" clId="{C9313D3A-60B8-4E79-8A3F-FE18B48A4813}" dt="2023-07-23T13:03:53.985" v="12100" actId="207"/>
          <ac:spMkLst>
            <pc:docMk/>
            <pc:sldMk cId="2793338028" sldId="894"/>
            <ac:spMk id="37" creationId="{1DC87306-826A-F55C-719A-647FCAE013C0}"/>
          </ac:spMkLst>
        </pc:spChg>
        <pc:spChg chg="add mod">
          <ac:chgData name="Snigdha Sen" userId="62ff6c0a-80c4-44cf-898f-8a6ba91679bf" providerId="ADAL" clId="{C9313D3A-60B8-4E79-8A3F-FE18B48A4813}" dt="2023-07-23T13:04:08.197" v="12102" actId="207"/>
          <ac:spMkLst>
            <pc:docMk/>
            <pc:sldMk cId="2793338028" sldId="894"/>
            <ac:spMk id="41" creationId="{249AD13A-8AF9-1E2A-68F1-46F8D436F4BF}"/>
          </ac:spMkLst>
        </pc:spChg>
        <pc:spChg chg="add mod">
          <ac:chgData name="Snigdha Sen" userId="62ff6c0a-80c4-44cf-898f-8a6ba91679bf" providerId="ADAL" clId="{C9313D3A-60B8-4E79-8A3F-FE18B48A4813}" dt="2023-07-23T13:04:20.053" v="12103" actId="207"/>
          <ac:spMkLst>
            <pc:docMk/>
            <pc:sldMk cId="2793338028" sldId="894"/>
            <ac:spMk id="44" creationId="{41DCC88E-F7DD-6AAA-1DE0-5655B51FD12E}"/>
          </ac:spMkLst>
        </pc:spChg>
        <pc:spChg chg="add mod">
          <ac:chgData name="Snigdha Sen" userId="62ff6c0a-80c4-44cf-898f-8a6ba91679bf" providerId="ADAL" clId="{C9313D3A-60B8-4E79-8A3F-FE18B48A4813}" dt="2023-07-23T13:34:44.600" v="12307" actId="1076"/>
          <ac:spMkLst>
            <pc:docMk/>
            <pc:sldMk cId="2793338028" sldId="894"/>
            <ac:spMk id="115" creationId="{86F07D4F-F88D-9D7F-D40C-CEBFA19D7304}"/>
          </ac:spMkLst>
        </pc:spChg>
        <pc:cxnChg chg="add mod">
          <ac:chgData name="Snigdha Sen" userId="62ff6c0a-80c4-44cf-898f-8a6ba91679bf" providerId="ADAL" clId="{C9313D3A-60B8-4E79-8A3F-FE18B48A4813}" dt="2023-07-23T13:10:47.888" v="12156" actId="14100"/>
          <ac:cxnSpMkLst>
            <pc:docMk/>
            <pc:sldMk cId="2793338028" sldId="894"/>
            <ac:cxnSpMk id="8" creationId="{7A66B98F-74D8-A245-734A-B2EFB28E909F}"/>
          </ac:cxnSpMkLst>
        </pc:cxnChg>
        <pc:cxnChg chg="add mod">
          <ac:chgData name="Snigdha Sen" userId="62ff6c0a-80c4-44cf-898f-8a6ba91679bf" providerId="ADAL" clId="{C9313D3A-60B8-4E79-8A3F-FE18B48A4813}" dt="2023-07-23T13:19:47.844" v="12228" actId="1076"/>
          <ac:cxnSpMkLst>
            <pc:docMk/>
            <pc:sldMk cId="2793338028" sldId="894"/>
            <ac:cxnSpMk id="10" creationId="{A1C554E4-4A93-BF11-7AF3-8C676290ABAE}"/>
          </ac:cxnSpMkLst>
        </pc:cxnChg>
        <pc:cxnChg chg="add del mod">
          <ac:chgData name="Snigdha Sen" userId="62ff6c0a-80c4-44cf-898f-8a6ba91679bf" providerId="ADAL" clId="{C9313D3A-60B8-4E79-8A3F-FE18B48A4813}" dt="2023-07-22T15:58:50.955" v="10651" actId="478"/>
          <ac:cxnSpMkLst>
            <pc:docMk/>
            <pc:sldMk cId="2793338028" sldId="894"/>
            <ac:cxnSpMk id="11" creationId="{C4EDC6C9-751F-43EE-4D00-C7311AB58B4D}"/>
          </ac:cxnSpMkLst>
        </pc:cxnChg>
        <pc:cxnChg chg="add del mod">
          <ac:chgData name="Snigdha Sen" userId="62ff6c0a-80c4-44cf-898f-8a6ba91679bf" providerId="ADAL" clId="{C9313D3A-60B8-4E79-8A3F-FE18B48A4813}" dt="2023-07-23T13:20:21.552" v="12242" actId="478"/>
          <ac:cxnSpMkLst>
            <pc:docMk/>
            <pc:sldMk cId="2793338028" sldId="894"/>
            <ac:cxnSpMk id="13" creationId="{93F6C820-9CEA-7F6D-164E-0AC8023EC236}"/>
          </ac:cxnSpMkLst>
        </pc:cxnChg>
        <pc:cxnChg chg="add mod">
          <ac:chgData name="Snigdha Sen" userId="62ff6c0a-80c4-44cf-898f-8a6ba91679bf" providerId="ADAL" clId="{C9313D3A-60B8-4E79-8A3F-FE18B48A4813}" dt="2023-07-23T13:18:52.995" v="12221" actId="1076"/>
          <ac:cxnSpMkLst>
            <pc:docMk/>
            <pc:sldMk cId="2793338028" sldId="894"/>
            <ac:cxnSpMk id="17" creationId="{A206EF4A-F140-A45B-0732-B6FBBCDEAF16}"/>
          </ac:cxnSpMkLst>
        </pc:cxnChg>
        <pc:cxnChg chg="add mod">
          <ac:chgData name="Snigdha Sen" userId="62ff6c0a-80c4-44cf-898f-8a6ba91679bf" providerId="ADAL" clId="{C9313D3A-60B8-4E79-8A3F-FE18B48A4813}" dt="2023-07-23T13:35:09.755" v="12312" actId="14100"/>
          <ac:cxnSpMkLst>
            <pc:docMk/>
            <pc:sldMk cId="2793338028" sldId="894"/>
            <ac:cxnSpMk id="20" creationId="{E5CD0835-BF4F-59B0-EFCF-6DB066C969B7}"/>
          </ac:cxnSpMkLst>
        </pc:cxnChg>
        <pc:cxnChg chg="add mod">
          <ac:chgData name="Snigdha Sen" userId="62ff6c0a-80c4-44cf-898f-8a6ba91679bf" providerId="ADAL" clId="{C9313D3A-60B8-4E79-8A3F-FE18B48A4813}" dt="2023-07-23T13:35:04.846" v="12311" actId="1076"/>
          <ac:cxnSpMkLst>
            <pc:docMk/>
            <pc:sldMk cId="2793338028" sldId="894"/>
            <ac:cxnSpMk id="23" creationId="{A08B5A2A-C053-FA4B-DE89-8AAB5A62C230}"/>
          </ac:cxnSpMkLst>
        </pc:cxnChg>
        <pc:cxnChg chg="add mod">
          <ac:chgData name="Snigdha Sen" userId="62ff6c0a-80c4-44cf-898f-8a6ba91679bf" providerId="ADAL" clId="{C9313D3A-60B8-4E79-8A3F-FE18B48A4813}" dt="2023-07-23T13:35:00.482" v="12310" actId="14100"/>
          <ac:cxnSpMkLst>
            <pc:docMk/>
            <pc:sldMk cId="2793338028" sldId="894"/>
            <ac:cxnSpMk id="28" creationId="{9F685B24-CD11-E3B4-AD5D-D23DE016654F}"/>
          </ac:cxnSpMkLst>
        </pc:cxnChg>
        <pc:cxnChg chg="add mod">
          <ac:chgData name="Snigdha Sen" userId="62ff6c0a-80c4-44cf-898f-8a6ba91679bf" providerId="ADAL" clId="{C9313D3A-60B8-4E79-8A3F-FE18B48A4813}" dt="2023-07-23T13:11:50.992" v="12161" actId="14100"/>
          <ac:cxnSpMkLst>
            <pc:docMk/>
            <pc:sldMk cId="2793338028" sldId="894"/>
            <ac:cxnSpMk id="30" creationId="{13AE3477-944F-8A06-C27A-AD594A851D49}"/>
          </ac:cxnSpMkLst>
        </pc:cxnChg>
        <pc:cxnChg chg="add del mod">
          <ac:chgData name="Snigdha Sen" userId="62ff6c0a-80c4-44cf-898f-8a6ba91679bf" providerId="ADAL" clId="{C9313D3A-60B8-4E79-8A3F-FE18B48A4813}" dt="2023-07-22T16:08:01.362" v="10809" actId="478"/>
          <ac:cxnSpMkLst>
            <pc:docMk/>
            <pc:sldMk cId="2793338028" sldId="894"/>
            <ac:cxnSpMk id="34" creationId="{B051CBD0-4AB9-0819-0F4D-CD15C1589E06}"/>
          </ac:cxnSpMkLst>
        </pc:cxnChg>
        <pc:cxnChg chg="add mod">
          <ac:chgData name="Snigdha Sen" userId="62ff6c0a-80c4-44cf-898f-8a6ba91679bf" providerId="ADAL" clId="{C9313D3A-60B8-4E79-8A3F-FE18B48A4813}" dt="2023-07-23T12:51:07.004" v="11938" actId="1076"/>
          <ac:cxnSpMkLst>
            <pc:docMk/>
            <pc:sldMk cId="2793338028" sldId="894"/>
            <ac:cxnSpMk id="36" creationId="{63EFEC84-8D7B-836A-C244-13664D55AAA6}"/>
          </ac:cxnSpMkLst>
        </pc:cxnChg>
        <pc:cxnChg chg="add mod">
          <ac:chgData name="Snigdha Sen" userId="62ff6c0a-80c4-44cf-898f-8a6ba91679bf" providerId="ADAL" clId="{C9313D3A-60B8-4E79-8A3F-FE18B48A4813}" dt="2023-07-23T12:51:03.289" v="11937" actId="1076"/>
          <ac:cxnSpMkLst>
            <pc:docMk/>
            <pc:sldMk cId="2793338028" sldId="894"/>
            <ac:cxnSpMk id="39" creationId="{C4354562-5557-350D-BFD9-1A4D05FABFCB}"/>
          </ac:cxnSpMkLst>
        </pc:cxnChg>
        <pc:cxnChg chg="add mod">
          <ac:chgData name="Snigdha Sen" userId="62ff6c0a-80c4-44cf-898f-8a6ba91679bf" providerId="ADAL" clId="{C9313D3A-60B8-4E79-8A3F-FE18B48A4813}" dt="2023-07-23T13:14:30.951" v="12198" actId="14100"/>
          <ac:cxnSpMkLst>
            <pc:docMk/>
            <pc:sldMk cId="2793338028" sldId="894"/>
            <ac:cxnSpMk id="40" creationId="{2538C055-3024-4423-1298-2AA13816EBED}"/>
          </ac:cxnSpMkLst>
        </pc:cxnChg>
        <pc:cxnChg chg="add mod">
          <ac:chgData name="Snigdha Sen" userId="62ff6c0a-80c4-44cf-898f-8a6ba91679bf" providerId="ADAL" clId="{C9313D3A-60B8-4E79-8A3F-FE18B48A4813}" dt="2023-07-23T12:50:58.670" v="11936" actId="1076"/>
          <ac:cxnSpMkLst>
            <pc:docMk/>
            <pc:sldMk cId="2793338028" sldId="894"/>
            <ac:cxnSpMk id="43" creationId="{B97D5109-765A-E952-24C9-6086F943A19B}"/>
          </ac:cxnSpMkLst>
        </pc:cxnChg>
        <pc:cxnChg chg="add mod">
          <ac:chgData name="Snigdha Sen" userId="62ff6c0a-80c4-44cf-898f-8a6ba91679bf" providerId="ADAL" clId="{C9313D3A-60B8-4E79-8A3F-FE18B48A4813}" dt="2023-07-23T13:07:45.564" v="12132" actId="14100"/>
          <ac:cxnSpMkLst>
            <pc:docMk/>
            <pc:sldMk cId="2793338028" sldId="894"/>
            <ac:cxnSpMk id="45" creationId="{0E70F6B3-108C-4A8A-F96E-E920B2576CD0}"/>
          </ac:cxnSpMkLst>
        </pc:cxnChg>
        <pc:cxnChg chg="add mod">
          <ac:chgData name="Snigdha Sen" userId="62ff6c0a-80c4-44cf-898f-8a6ba91679bf" providerId="ADAL" clId="{C9313D3A-60B8-4E79-8A3F-FE18B48A4813}" dt="2023-07-23T13:14:40.044" v="12202" actId="14100"/>
          <ac:cxnSpMkLst>
            <pc:docMk/>
            <pc:sldMk cId="2793338028" sldId="894"/>
            <ac:cxnSpMk id="47" creationId="{F86BA6F4-8DE9-BC9E-FDF3-B2EC71E226FD}"/>
          </ac:cxnSpMkLst>
        </pc:cxnChg>
        <pc:cxnChg chg="add del mod">
          <ac:chgData name="Snigdha Sen" userId="62ff6c0a-80c4-44cf-898f-8a6ba91679bf" providerId="ADAL" clId="{C9313D3A-60B8-4E79-8A3F-FE18B48A4813}" dt="2023-07-23T13:08:34.395" v="12138" actId="478"/>
          <ac:cxnSpMkLst>
            <pc:docMk/>
            <pc:sldMk cId="2793338028" sldId="894"/>
            <ac:cxnSpMk id="53" creationId="{A928F093-EFD2-6E7D-F409-5574294315F2}"/>
          </ac:cxnSpMkLst>
        </pc:cxnChg>
        <pc:cxnChg chg="add mod">
          <ac:chgData name="Snigdha Sen" userId="62ff6c0a-80c4-44cf-898f-8a6ba91679bf" providerId="ADAL" clId="{C9313D3A-60B8-4E79-8A3F-FE18B48A4813}" dt="2023-07-23T13:19:33.621" v="12227" actId="14100"/>
          <ac:cxnSpMkLst>
            <pc:docMk/>
            <pc:sldMk cId="2793338028" sldId="894"/>
            <ac:cxnSpMk id="57" creationId="{75942231-5315-B074-534A-CE6B5CF8408A}"/>
          </ac:cxnSpMkLst>
        </pc:cxnChg>
        <pc:cxnChg chg="add del mod">
          <ac:chgData name="Snigdha Sen" userId="62ff6c0a-80c4-44cf-898f-8a6ba91679bf" providerId="ADAL" clId="{C9313D3A-60B8-4E79-8A3F-FE18B48A4813}" dt="2023-07-23T13:20:39.674" v="12248" actId="478"/>
          <ac:cxnSpMkLst>
            <pc:docMk/>
            <pc:sldMk cId="2793338028" sldId="894"/>
            <ac:cxnSpMk id="99" creationId="{065EE187-4F2F-ADF9-C77A-02323811BE48}"/>
          </ac:cxnSpMkLst>
        </pc:cxnChg>
        <pc:cxnChg chg="add del mod">
          <ac:chgData name="Snigdha Sen" userId="62ff6c0a-80c4-44cf-898f-8a6ba91679bf" providerId="ADAL" clId="{C9313D3A-60B8-4E79-8A3F-FE18B48A4813}" dt="2023-07-23T13:21:10.181" v="12255" actId="478"/>
          <ac:cxnSpMkLst>
            <pc:docMk/>
            <pc:sldMk cId="2793338028" sldId="894"/>
            <ac:cxnSpMk id="104" creationId="{948175E2-C5A0-51D1-8D91-C607AD0DBA5B}"/>
          </ac:cxnSpMkLst>
        </pc:cxnChg>
        <pc:cxnChg chg="add del mod">
          <ac:chgData name="Snigdha Sen" userId="62ff6c0a-80c4-44cf-898f-8a6ba91679bf" providerId="ADAL" clId="{C9313D3A-60B8-4E79-8A3F-FE18B48A4813}" dt="2023-07-23T13:21:34.365" v="12259" actId="478"/>
          <ac:cxnSpMkLst>
            <pc:docMk/>
            <pc:sldMk cId="2793338028" sldId="894"/>
            <ac:cxnSpMk id="108" creationId="{0037620B-221B-DFD9-6E90-678395E0E550}"/>
          </ac:cxnSpMkLst>
        </pc:cxnChg>
        <pc:cxnChg chg="add del mod">
          <ac:chgData name="Snigdha Sen" userId="62ff6c0a-80c4-44cf-898f-8a6ba91679bf" providerId="ADAL" clId="{C9313D3A-60B8-4E79-8A3F-FE18B48A4813}" dt="2023-07-23T13:21:51.581" v="12263" actId="478"/>
          <ac:cxnSpMkLst>
            <pc:docMk/>
            <pc:sldMk cId="2793338028" sldId="894"/>
            <ac:cxnSpMk id="111" creationId="{C9F29BCA-6B06-B321-FD20-25D2A54E6F77}"/>
          </ac:cxnSpMkLst>
        </pc:cxnChg>
        <pc:cxnChg chg="add">
          <ac:chgData name="Snigdha Sen" userId="62ff6c0a-80c4-44cf-898f-8a6ba91679bf" providerId="ADAL" clId="{C9313D3A-60B8-4E79-8A3F-FE18B48A4813}" dt="2023-07-23T13:22:02.468" v="12264" actId="11529"/>
          <ac:cxnSpMkLst>
            <pc:docMk/>
            <pc:sldMk cId="2793338028" sldId="894"/>
            <ac:cxnSpMk id="114" creationId="{042FFD4E-FDC2-A1EB-C0FF-9B5CB431BD96}"/>
          </ac:cxnSpMkLst>
        </pc:cxnChg>
      </pc:sldChg>
      <pc:sldChg chg="addSp modSp mod">
        <pc:chgData name="Snigdha Sen" userId="62ff6c0a-80c4-44cf-898f-8a6ba91679bf" providerId="ADAL" clId="{C9313D3A-60B8-4E79-8A3F-FE18B48A4813}" dt="2023-07-23T13:43:58.980" v="12317" actId="1076"/>
        <pc:sldMkLst>
          <pc:docMk/>
          <pc:sldMk cId="4028303560" sldId="895"/>
        </pc:sldMkLst>
        <pc:spChg chg="mod">
          <ac:chgData name="Snigdha Sen" userId="62ff6c0a-80c4-44cf-898f-8a6ba91679bf" providerId="ADAL" clId="{C9313D3A-60B8-4E79-8A3F-FE18B48A4813}" dt="2023-07-23T13:43:58.980" v="12317" actId="1076"/>
          <ac:spMkLst>
            <pc:docMk/>
            <pc:sldMk cId="4028303560" sldId="895"/>
            <ac:spMk id="5" creationId="{62B267D7-41F6-388F-D756-FCFE924ACF65}"/>
          </ac:spMkLst>
        </pc:spChg>
        <pc:picChg chg="add mod">
          <ac:chgData name="Snigdha Sen" userId="62ff6c0a-80c4-44cf-898f-8a6ba91679bf" providerId="ADAL" clId="{C9313D3A-60B8-4E79-8A3F-FE18B48A4813}" dt="2023-07-17T13:01:43.991" v="9009" actId="1076"/>
          <ac:picMkLst>
            <pc:docMk/>
            <pc:sldMk cId="4028303560" sldId="895"/>
            <ac:picMk id="3" creationId="{0810511A-E88E-6CEE-B145-9CF1C23B997E}"/>
          </ac:picMkLst>
        </pc:picChg>
        <pc:picChg chg="add mod modCrop">
          <ac:chgData name="Snigdha Sen" userId="62ff6c0a-80c4-44cf-898f-8a6ba91679bf" providerId="ADAL" clId="{C9313D3A-60B8-4E79-8A3F-FE18B48A4813}" dt="2023-07-17T13:01:45.438" v="9010" actId="1076"/>
          <ac:picMkLst>
            <pc:docMk/>
            <pc:sldMk cId="4028303560" sldId="895"/>
            <ac:picMk id="6" creationId="{76376411-447F-92FC-2F49-ABBB3A856001}"/>
          </ac:picMkLst>
        </pc:picChg>
      </pc:sldChg>
      <pc:sldChg chg="addSp delSp modSp mod">
        <pc:chgData name="Snigdha Sen" userId="62ff6c0a-80c4-44cf-898f-8a6ba91679bf" providerId="ADAL" clId="{C9313D3A-60B8-4E79-8A3F-FE18B48A4813}" dt="2023-07-04T14:09:32.394" v="5493" actId="113"/>
        <pc:sldMkLst>
          <pc:docMk/>
          <pc:sldMk cId="3153046717" sldId="898"/>
        </pc:sldMkLst>
        <pc:spChg chg="add del">
          <ac:chgData name="Snigdha Sen" userId="62ff6c0a-80c4-44cf-898f-8a6ba91679bf" providerId="ADAL" clId="{C9313D3A-60B8-4E79-8A3F-FE18B48A4813}" dt="2023-07-04T14:02:12.661" v="5424" actId="478"/>
          <ac:spMkLst>
            <pc:docMk/>
            <pc:sldMk cId="3153046717" sldId="898"/>
            <ac:spMk id="3" creationId="{A69CA10A-A6F9-63A1-F62F-AFF2244B24D0}"/>
          </ac:spMkLst>
        </pc:spChg>
        <pc:spChg chg="add mod">
          <ac:chgData name="Snigdha Sen" userId="62ff6c0a-80c4-44cf-898f-8a6ba91679bf" providerId="ADAL" clId="{C9313D3A-60B8-4E79-8A3F-FE18B48A4813}" dt="2023-07-04T14:09:32.394" v="5493" actId="113"/>
          <ac:spMkLst>
            <pc:docMk/>
            <pc:sldMk cId="3153046717" sldId="898"/>
            <ac:spMk id="9" creationId="{D9C78A90-D68C-3075-E19F-44F769702C3F}"/>
          </ac:spMkLst>
        </pc:spChg>
        <pc:spChg chg="add mod">
          <ac:chgData name="Snigdha Sen" userId="62ff6c0a-80c4-44cf-898f-8a6ba91679bf" providerId="ADAL" clId="{C9313D3A-60B8-4E79-8A3F-FE18B48A4813}" dt="2023-07-04T14:09:21.101" v="5490" actId="113"/>
          <ac:spMkLst>
            <pc:docMk/>
            <pc:sldMk cId="3153046717" sldId="898"/>
            <ac:spMk id="10" creationId="{44BBA02C-30E8-37C4-D176-AD2B67DC512B}"/>
          </ac:spMkLst>
        </pc:spChg>
        <pc:picChg chg="add mod">
          <ac:chgData name="Snigdha Sen" userId="62ff6c0a-80c4-44cf-898f-8a6ba91679bf" providerId="ADAL" clId="{C9313D3A-60B8-4E79-8A3F-FE18B48A4813}" dt="2023-07-04T14:09:08.963" v="5487" actId="14100"/>
          <ac:picMkLst>
            <pc:docMk/>
            <pc:sldMk cId="3153046717" sldId="898"/>
            <ac:picMk id="6" creationId="{C69824F2-2BC2-3226-E9A5-3DB1FFDEAB74}"/>
          </ac:picMkLst>
        </pc:picChg>
        <pc:picChg chg="add mod">
          <ac:chgData name="Snigdha Sen" userId="62ff6c0a-80c4-44cf-898f-8a6ba91679bf" providerId="ADAL" clId="{C9313D3A-60B8-4E79-8A3F-FE18B48A4813}" dt="2023-07-04T14:07:41.643" v="5439" actId="14100"/>
          <ac:picMkLst>
            <pc:docMk/>
            <pc:sldMk cId="3153046717" sldId="898"/>
            <ac:picMk id="8" creationId="{F97C9947-7BAD-5A75-DAD2-119BEAD471B8}"/>
          </ac:picMkLst>
        </pc:picChg>
      </pc:sldChg>
      <pc:sldChg chg="modSp mod">
        <pc:chgData name="Snigdha Sen" userId="62ff6c0a-80c4-44cf-898f-8a6ba91679bf" providerId="ADAL" clId="{C9313D3A-60B8-4E79-8A3F-FE18B48A4813}" dt="2023-07-01T14:02:07.730" v="3785" actId="14100"/>
        <pc:sldMkLst>
          <pc:docMk/>
          <pc:sldMk cId="1453707848" sldId="899"/>
        </pc:sldMkLst>
        <pc:spChg chg="mod">
          <ac:chgData name="Snigdha Sen" userId="62ff6c0a-80c4-44cf-898f-8a6ba91679bf" providerId="ADAL" clId="{C9313D3A-60B8-4E79-8A3F-FE18B48A4813}" dt="2023-06-26T16:09:27.534" v="2900" actId="20577"/>
          <ac:spMkLst>
            <pc:docMk/>
            <pc:sldMk cId="1453707848" sldId="899"/>
            <ac:spMk id="4" creationId="{C1756E0F-4155-C401-A36D-AE47CCA9A0D0}"/>
          </ac:spMkLst>
        </pc:spChg>
        <pc:picChg chg="mod">
          <ac:chgData name="Snigdha Sen" userId="62ff6c0a-80c4-44cf-898f-8a6ba91679bf" providerId="ADAL" clId="{C9313D3A-60B8-4E79-8A3F-FE18B48A4813}" dt="2023-07-01T14:02:07.730" v="3785" actId="14100"/>
          <ac:picMkLst>
            <pc:docMk/>
            <pc:sldMk cId="1453707848" sldId="899"/>
            <ac:picMk id="5" creationId="{B1EA994F-3243-877E-D7B8-1C7DE511D095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2:51:24.075" v="15503" actId="6549"/>
        <pc:sldMkLst>
          <pc:docMk/>
          <pc:sldMk cId="1666266375" sldId="900"/>
        </pc:sldMkLst>
        <pc:spChg chg="mod">
          <ac:chgData name="Snigdha Sen" userId="62ff6c0a-80c4-44cf-898f-8a6ba91679bf" providerId="ADAL" clId="{C9313D3A-60B8-4E79-8A3F-FE18B48A4813}" dt="2023-07-28T12:51:24.075" v="15503" actId="6549"/>
          <ac:spMkLst>
            <pc:docMk/>
            <pc:sldMk cId="1666266375" sldId="900"/>
            <ac:spMk id="4" creationId="{C1756E0F-4155-C401-A36D-AE47CCA9A0D0}"/>
          </ac:spMkLst>
        </pc:spChg>
        <pc:spChg chg="del">
          <ac:chgData name="Snigdha Sen" userId="62ff6c0a-80c4-44cf-898f-8a6ba91679bf" providerId="ADAL" clId="{C9313D3A-60B8-4E79-8A3F-FE18B48A4813}" dt="2023-06-26T15:01:05.919" v="2563" actId="478"/>
          <ac:spMkLst>
            <pc:docMk/>
            <pc:sldMk cId="1666266375" sldId="900"/>
            <ac:spMk id="12" creationId="{2BF8C1DD-2421-6BBE-3281-6C17A21458EF}"/>
          </ac:spMkLst>
        </pc:spChg>
        <pc:spChg chg="del">
          <ac:chgData name="Snigdha Sen" userId="62ff6c0a-80c4-44cf-898f-8a6ba91679bf" providerId="ADAL" clId="{C9313D3A-60B8-4E79-8A3F-FE18B48A4813}" dt="2023-06-26T15:01:08.416" v="2564" actId="478"/>
          <ac:spMkLst>
            <pc:docMk/>
            <pc:sldMk cId="1666266375" sldId="900"/>
            <ac:spMk id="15" creationId="{A3AA9347-FA26-A8F6-9765-F6E1C3913461}"/>
          </ac:spMkLst>
        </pc:spChg>
        <pc:picChg chg="add mod">
          <ac:chgData name="Snigdha Sen" userId="62ff6c0a-80c4-44cf-898f-8a6ba91679bf" providerId="ADAL" clId="{C9313D3A-60B8-4E79-8A3F-FE18B48A4813}" dt="2023-06-26T15:01:11.233" v="2565" actId="14100"/>
          <ac:picMkLst>
            <pc:docMk/>
            <pc:sldMk cId="1666266375" sldId="900"/>
            <ac:picMk id="5" creationId="{2CF3F9AF-2335-5EE1-B778-2986AEE7025C}"/>
          </ac:picMkLst>
        </pc:picChg>
        <pc:picChg chg="del">
          <ac:chgData name="Snigdha Sen" userId="62ff6c0a-80c4-44cf-898f-8a6ba91679bf" providerId="ADAL" clId="{C9313D3A-60B8-4E79-8A3F-FE18B48A4813}" dt="2023-06-26T15:00:56.626" v="2558" actId="478"/>
          <ac:picMkLst>
            <pc:docMk/>
            <pc:sldMk cId="1666266375" sldId="900"/>
            <ac:picMk id="9" creationId="{9C34E736-52E6-BFEB-EDA1-7E06E2569433}"/>
          </ac:picMkLst>
        </pc:picChg>
        <pc:picChg chg="del">
          <ac:chgData name="Snigdha Sen" userId="62ff6c0a-80c4-44cf-898f-8a6ba91679bf" providerId="ADAL" clId="{C9313D3A-60B8-4E79-8A3F-FE18B48A4813}" dt="2023-06-26T15:00:57.541" v="2559" actId="478"/>
          <ac:picMkLst>
            <pc:docMk/>
            <pc:sldMk cId="1666266375" sldId="900"/>
            <ac:picMk id="11" creationId="{C9156D33-0E18-B472-0358-B1CDD97D72B0}"/>
          </ac:picMkLst>
        </pc:picChg>
        <pc:picChg chg="del">
          <ac:chgData name="Snigdha Sen" userId="62ff6c0a-80c4-44cf-898f-8a6ba91679bf" providerId="ADAL" clId="{C9313D3A-60B8-4E79-8A3F-FE18B48A4813}" dt="2023-06-26T15:00:58.298" v="2560" actId="478"/>
          <ac:picMkLst>
            <pc:docMk/>
            <pc:sldMk cId="1666266375" sldId="900"/>
            <ac:picMk id="17" creationId="{6F3FAD13-C141-4675-344D-7EC5BD2C9864}"/>
          </ac:picMkLst>
        </pc:picChg>
      </pc:sldChg>
      <pc:sldChg chg="addSp delSp modSp add mod">
        <pc:chgData name="Snigdha Sen" userId="62ff6c0a-80c4-44cf-898f-8a6ba91679bf" providerId="ADAL" clId="{C9313D3A-60B8-4E79-8A3F-FE18B48A4813}" dt="2023-06-26T15:46:53.434" v="2608" actId="20577"/>
        <pc:sldMkLst>
          <pc:docMk/>
          <pc:sldMk cId="2460736502" sldId="901"/>
        </pc:sldMkLst>
        <pc:spChg chg="mod">
          <ac:chgData name="Snigdha Sen" userId="62ff6c0a-80c4-44cf-898f-8a6ba91679bf" providerId="ADAL" clId="{C9313D3A-60B8-4E79-8A3F-FE18B48A4813}" dt="2023-06-26T15:46:53.434" v="2608" actId="20577"/>
          <ac:spMkLst>
            <pc:docMk/>
            <pc:sldMk cId="2460736502" sldId="901"/>
            <ac:spMk id="4" creationId="{C1756E0F-4155-C401-A36D-AE47CCA9A0D0}"/>
          </ac:spMkLst>
        </pc:spChg>
        <pc:picChg chg="del mod">
          <ac:chgData name="Snigdha Sen" userId="62ff6c0a-80c4-44cf-898f-8a6ba91679bf" providerId="ADAL" clId="{C9313D3A-60B8-4E79-8A3F-FE18B48A4813}" dt="2023-06-26T15:46:17.217" v="2589" actId="478"/>
          <ac:picMkLst>
            <pc:docMk/>
            <pc:sldMk cId="2460736502" sldId="901"/>
            <ac:picMk id="5" creationId="{B1EA994F-3243-877E-D7B8-1C7DE511D095}"/>
          </ac:picMkLst>
        </pc:picChg>
        <pc:picChg chg="add mod">
          <ac:chgData name="Snigdha Sen" userId="62ff6c0a-80c4-44cf-898f-8a6ba91679bf" providerId="ADAL" clId="{C9313D3A-60B8-4E79-8A3F-FE18B48A4813}" dt="2023-06-26T15:46:38.442" v="2597" actId="14100"/>
          <ac:picMkLst>
            <pc:docMk/>
            <pc:sldMk cId="2460736502" sldId="901"/>
            <ac:picMk id="6" creationId="{79980C63-F6F6-0EB1-B3F7-E40216AF477A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3T11:09:44.355" v="11824" actId="1076"/>
        <pc:sldMkLst>
          <pc:docMk/>
          <pc:sldMk cId="1936133394" sldId="902"/>
        </pc:sldMkLst>
        <pc:spChg chg="add">
          <ac:chgData name="Snigdha Sen" userId="62ff6c0a-80c4-44cf-898f-8a6ba91679bf" providerId="ADAL" clId="{C9313D3A-60B8-4E79-8A3F-FE18B48A4813}" dt="2023-07-23T11:09:13.889" v="11820"/>
          <ac:spMkLst>
            <pc:docMk/>
            <pc:sldMk cId="1936133394" sldId="902"/>
            <ac:spMk id="3" creationId="{FB36B53D-4D7D-D1B8-F69D-BE33B633AD2F}"/>
          </ac:spMkLst>
        </pc:spChg>
        <pc:spChg chg="add mod">
          <ac:chgData name="Snigdha Sen" userId="62ff6c0a-80c4-44cf-898f-8a6ba91679bf" providerId="ADAL" clId="{C9313D3A-60B8-4E79-8A3F-FE18B48A4813}" dt="2023-07-17T15:51:20.127" v="9240" actId="20577"/>
          <ac:spMkLst>
            <pc:docMk/>
            <pc:sldMk cId="1936133394" sldId="902"/>
            <ac:spMk id="6" creationId="{4E86B001-D646-9749-8B02-05A1F02EDB0C}"/>
          </ac:spMkLst>
        </pc:spChg>
        <pc:picChg chg="add del mod">
          <ac:chgData name="Snigdha Sen" userId="62ff6c0a-80c4-44cf-898f-8a6ba91679bf" providerId="ADAL" clId="{C9313D3A-60B8-4E79-8A3F-FE18B48A4813}" dt="2023-07-23T11:09:12.281" v="11819" actId="478"/>
          <ac:picMkLst>
            <pc:docMk/>
            <pc:sldMk cId="1936133394" sldId="902"/>
            <ac:picMk id="5" creationId="{C9749B74-371A-B68E-33A5-D050F940F23E}"/>
          </ac:picMkLst>
        </pc:picChg>
        <pc:picChg chg="del">
          <ac:chgData name="Snigdha Sen" userId="62ff6c0a-80c4-44cf-898f-8a6ba91679bf" providerId="ADAL" clId="{C9313D3A-60B8-4E79-8A3F-FE18B48A4813}" dt="2023-06-26T15:47:27.247" v="2610" actId="478"/>
          <ac:picMkLst>
            <pc:docMk/>
            <pc:sldMk cId="1936133394" sldId="902"/>
            <ac:picMk id="6" creationId="{79980C63-F6F6-0EB1-B3F7-E40216AF477A}"/>
          </ac:picMkLst>
        </pc:picChg>
        <pc:picChg chg="add mod">
          <ac:chgData name="Snigdha Sen" userId="62ff6c0a-80c4-44cf-898f-8a6ba91679bf" providerId="ADAL" clId="{C9313D3A-60B8-4E79-8A3F-FE18B48A4813}" dt="2023-07-23T11:09:44.355" v="11824" actId="1076"/>
          <ac:picMkLst>
            <pc:docMk/>
            <pc:sldMk cId="1936133394" sldId="902"/>
            <ac:picMk id="8" creationId="{EE9947DD-0121-922B-FCBB-A0220DF92588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17T13:10:03.837" v="9098" actId="20577"/>
        <pc:sldMkLst>
          <pc:docMk/>
          <pc:sldMk cId="3539877817" sldId="903"/>
        </pc:sldMkLst>
        <pc:spChg chg="mod">
          <ac:chgData name="Snigdha Sen" userId="62ff6c0a-80c4-44cf-898f-8a6ba91679bf" providerId="ADAL" clId="{C9313D3A-60B8-4E79-8A3F-FE18B48A4813}" dt="2023-06-26T15:51:09.501" v="2656" actId="20577"/>
          <ac:spMkLst>
            <pc:docMk/>
            <pc:sldMk cId="3539877817" sldId="903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17T13:10:03.837" v="9098" actId="20577"/>
          <ac:spMkLst>
            <pc:docMk/>
            <pc:sldMk cId="3539877817" sldId="903"/>
            <ac:spMk id="7" creationId="{0B8EBE4E-B52D-1D13-B065-EA906313C896}"/>
          </ac:spMkLst>
        </pc:spChg>
        <pc:spChg chg="add del">
          <ac:chgData name="Snigdha Sen" userId="62ff6c0a-80c4-44cf-898f-8a6ba91679bf" providerId="ADAL" clId="{C9313D3A-60B8-4E79-8A3F-FE18B48A4813}" dt="2023-06-26T15:51:35.249" v="2659" actId="478"/>
          <ac:spMkLst>
            <pc:docMk/>
            <pc:sldMk cId="3539877817" sldId="903"/>
            <ac:spMk id="9" creationId="{21A142E8-676C-F961-61C0-E256E16D8EA9}"/>
          </ac:spMkLst>
        </pc:spChg>
        <pc:picChg chg="add del">
          <ac:chgData name="Snigdha Sen" userId="62ff6c0a-80c4-44cf-898f-8a6ba91679bf" providerId="ADAL" clId="{C9313D3A-60B8-4E79-8A3F-FE18B48A4813}" dt="2023-06-26T15:49:40.743" v="2613" actId="478"/>
          <ac:picMkLst>
            <pc:docMk/>
            <pc:sldMk cId="3539877817" sldId="903"/>
            <ac:picMk id="5" creationId="{C1DE9E37-8CC9-5C7D-7283-020C2662C8BC}"/>
          </ac:picMkLst>
        </pc:picChg>
        <pc:picChg chg="add mod">
          <ac:chgData name="Snigdha Sen" userId="62ff6c0a-80c4-44cf-898f-8a6ba91679bf" providerId="ADAL" clId="{C9313D3A-60B8-4E79-8A3F-FE18B48A4813}" dt="2023-07-17T13:06:38.916" v="9076" actId="1076"/>
          <ac:picMkLst>
            <pc:docMk/>
            <pc:sldMk cId="3539877817" sldId="903"/>
            <ac:picMk id="11" creationId="{77E5B98B-67AB-DD39-2630-6559FEFCEF29}"/>
          </ac:picMkLst>
        </pc:picChg>
        <pc:picChg chg="add mod">
          <ac:chgData name="Snigdha Sen" userId="62ff6c0a-80c4-44cf-898f-8a6ba91679bf" providerId="ADAL" clId="{C9313D3A-60B8-4E79-8A3F-FE18B48A4813}" dt="2023-07-17T13:06:40.993" v="9077" actId="1076"/>
          <ac:picMkLst>
            <pc:docMk/>
            <pc:sldMk cId="3539877817" sldId="903"/>
            <ac:picMk id="13" creationId="{706532F2-345E-E2B2-A7FA-4A39F452BD94}"/>
          </ac:picMkLst>
        </pc:picChg>
      </pc:sldChg>
      <pc:sldChg chg="addSp delSp modSp add mod ord">
        <pc:chgData name="Snigdha Sen" userId="62ff6c0a-80c4-44cf-898f-8a6ba91679bf" providerId="ADAL" clId="{C9313D3A-60B8-4E79-8A3F-FE18B48A4813}" dt="2023-07-17T13:08:51.424" v="9083" actId="20577"/>
        <pc:sldMkLst>
          <pc:docMk/>
          <pc:sldMk cId="2901564709" sldId="904"/>
        </pc:sldMkLst>
        <pc:spChg chg="mod">
          <ac:chgData name="Snigdha Sen" userId="62ff6c0a-80c4-44cf-898f-8a6ba91679bf" providerId="ADAL" clId="{C9313D3A-60B8-4E79-8A3F-FE18B48A4813}" dt="2023-06-26T15:53:34.547" v="2668" actId="20577"/>
          <ac:spMkLst>
            <pc:docMk/>
            <pc:sldMk cId="2901564709" sldId="904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7T13:08:51.424" v="9083" actId="20577"/>
          <ac:spMkLst>
            <pc:docMk/>
            <pc:sldMk cId="2901564709" sldId="904"/>
            <ac:spMk id="7" creationId="{0B8EBE4E-B52D-1D13-B065-EA906313C896}"/>
          </ac:spMkLst>
        </pc:spChg>
        <pc:picChg chg="add mod">
          <ac:chgData name="Snigdha Sen" userId="62ff6c0a-80c4-44cf-898f-8a6ba91679bf" providerId="ADAL" clId="{C9313D3A-60B8-4E79-8A3F-FE18B48A4813}" dt="2023-06-26T15:54:04.902" v="2672" actId="1076"/>
          <ac:picMkLst>
            <pc:docMk/>
            <pc:sldMk cId="2901564709" sldId="904"/>
            <ac:picMk id="5" creationId="{0DABC92C-70C6-0E58-A9CF-B70A04F4E1D5}"/>
          </ac:picMkLst>
        </pc:picChg>
        <pc:picChg chg="add mod">
          <ac:chgData name="Snigdha Sen" userId="62ff6c0a-80c4-44cf-898f-8a6ba91679bf" providerId="ADAL" clId="{C9313D3A-60B8-4E79-8A3F-FE18B48A4813}" dt="2023-06-26T15:54:28.180" v="2676" actId="1076"/>
          <ac:picMkLst>
            <pc:docMk/>
            <pc:sldMk cId="2901564709" sldId="904"/>
            <ac:picMk id="8" creationId="{C8E0E115-80C4-AA0C-BA11-F3B00F74E158}"/>
          </ac:picMkLst>
        </pc:picChg>
        <pc:picChg chg="del">
          <ac:chgData name="Snigdha Sen" userId="62ff6c0a-80c4-44cf-898f-8a6ba91679bf" providerId="ADAL" clId="{C9313D3A-60B8-4E79-8A3F-FE18B48A4813}" dt="2023-06-26T15:53:37.525" v="2669" actId="478"/>
          <ac:picMkLst>
            <pc:docMk/>
            <pc:sldMk cId="2901564709" sldId="904"/>
            <ac:picMk id="11" creationId="{77E5B98B-67AB-DD39-2630-6559FEFCEF29}"/>
          </ac:picMkLst>
        </pc:picChg>
        <pc:picChg chg="del">
          <ac:chgData name="Snigdha Sen" userId="62ff6c0a-80c4-44cf-898f-8a6ba91679bf" providerId="ADAL" clId="{C9313D3A-60B8-4E79-8A3F-FE18B48A4813}" dt="2023-06-26T15:53:38.302" v="2670" actId="478"/>
          <ac:picMkLst>
            <pc:docMk/>
            <pc:sldMk cId="2901564709" sldId="904"/>
            <ac:picMk id="13" creationId="{706532F2-345E-E2B2-A7FA-4A39F452BD94}"/>
          </ac:picMkLst>
        </pc:picChg>
      </pc:sldChg>
      <pc:sldChg chg="addSp delSp modSp add mod">
        <pc:chgData name="Snigdha Sen" userId="62ff6c0a-80c4-44cf-898f-8a6ba91679bf" providerId="ADAL" clId="{C9313D3A-60B8-4E79-8A3F-FE18B48A4813}" dt="2023-06-26T16:05:13.953" v="2810" actId="12"/>
        <pc:sldMkLst>
          <pc:docMk/>
          <pc:sldMk cId="2572198826" sldId="905"/>
        </pc:sldMkLst>
        <pc:spChg chg="mod">
          <ac:chgData name="Snigdha Sen" userId="62ff6c0a-80c4-44cf-898f-8a6ba91679bf" providerId="ADAL" clId="{C9313D3A-60B8-4E79-8A3F-FE18B48A4813}" dt="2023-06-26T15:56:37.401" v="2716" actId="20577"/>
          <ac:spMkLst>
            <pc:docMk/>
            <pc:sldMk cId="2572198826" sldId="905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6-26T16:05:13.953" v="2810" actId="12"/>
          <ac:spMkLst>
            <pc:docMk/>
            <pc:sldMk cId="2572198826" sldId="905"/>
            <ac:spMk id="5" creationId="{7DEF4757-1E56-B6E5-D4A9-3A4657A120BC}"/>
          </ac:spMkLst>
        </pc:spChg>
        <pc:spChg chg="del mod">
          <ac:chgData name="Snigdha Sen" userId="62ff6c0a-80c4-44cf-898f-8a6ba91679bf" providerId="ADAL" clId="{C9313D3A-60B8-4E79-8A3F-FE18B48A4813}" dt="2023-06-26T15:57:44.501" v="2721"/>
          <ac:spMkLst>
            <pc:docMk/>
            <pc:sldMk cId="2572198826" sldId="905"/>
            <ac:spMk id="7" creationId="{0B8EBE4E-B52D-1D13-B065-EA906313C896}"/>
          </ac:spMkLst>
        </pc:spChg>
        <pc:picChg chg="add mod">
          <ac:chgData name="Snigdha Sen" userId="62ff6c0a-80c4-44cf-898f-8a6ba91679bf" providerId="ADAL" clId="{C9313D3A-60B8-4E79-8A3F-FE18B48A4813}" dt="2023-06-26T16:04:36.898" v="2802" actId="14100"/>
          <ac:picMkLst>
            <pc:docMk/>
            <pc:sldMk cId="2572198826" sldId="905"/>
            <ac:picMk id="8" creationId="{711F3766-179E-8B65-FD34-D7FD3C71DA6E}"/>
          </ac:picMkLst>
        </pc:picChg>
        <pc:picChg chg="del">
          <ac:chgData name="Snigdha Sen" userId="62ff6c0a-80c4-44cf-898f-8a6ba91679bf" providerId="ADAL" clId="{C9313D3A-60B8-4E79-8A3F-FE18B48A4813}" dt="2023-06-26T15:57:36.379" v="2717" actId="478"/>
          <ac:picMkLst>
            <pc:docMk/>
            <pc:sldMk cId="2572198826" sldId="905"/>
            <ac:picMk id="11" creationId="{77E5B98B-67AB-DD39-2630-6559FEFCEF29}"/>
          </ac:picMkLst>
        </pc:picChg>
        <pc:picChg chg="del">
          <ac:chgData name="Snigdha Sen" userId="62ff6c0a-80c4-44cf-898f-8a6ba91679bf" providerId="ADAL" clId="{C9313D3A-60B8-4E79-8A3F-FE18B48A4813}" dt="2023-06-26T15:57:37.148" v="2718" actId="478"/>
          <ac:picMkLst>
            <pc:docMk/>
            <pc:sldMk cId="2572198826" sldId="905"/>
            <ac:picMk id="13" creationId="{706532F2-345E-E2B2-A7FA-4A39F452BD94}"/>
          </ac:picMkLst>
        </pc:picChg>
      </pc:sldChg>
      <pc:sldChg chg="addSp delSp modSp add mod">
        <pc:chgData name="Snigdha Sen" userId="62ff6c0a-80c4-44cf-898f-8a6ba91679bf" providerId="ADAL" clId="{C9313D3A-60B8-4E79-8A3F-FE18B48A4813}" dt="2023-06-26T16:01:22.655" v="2783" actId="14100"/>
        <pc:sldMkLst>
          <pc:docMk/>
          <pc:sldMk cId="514718422" sldId="906"/>
        </pc:sldMkLst>
        <pc:spChg chg="mod">
          <ac:chgData name="Snigdha Sen" userId="62ff6c0a-80c4-44cf-898f-8a6ba91679bf" providerId="ADAL" clId="{C9313D3A-60B8-4E79-8A3F-FE18B48A4813}" dt="2023-06-26T15:58:13.441" v="2746" actId="20577"/>
          <ac:spMkLst>
            <pc:docMk/>
            <pc:sldMk cId="514718422" sldId="906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6-26T16:01:22.655" v="2783" actId="14100"/>
          <ac:spMkLst>
            <pc:docMk/>
            <pc:sldMk cId="514718422" sldId="906"/>
            <ac:spMk id="5" creationId="{5E9280C9-4148-F604-1340-DF9CDD836452}"/>
          </ac:spMkLst>
        </pc:spChg>
        <pc:spChg chg="add del">
          <ac:chgData name="Snigdha Sen" userId="62ff6c0a-80c4-44cf-898f-8a6ba91679bf" providerId="ADAL" clId="{C9313D3A-60B8-4E79-8A3F-FE18B48A4813}" dt="2023-06-26T15:59:48.852" v="2771" actId="478"/>
          <ac:spMkLst>
            <pc:docMk/>
            <pc:sldMk cId="514718422" sldId="906"/>
            <ac:spMk id="7" creationId="{C88FDF40-35BE-741B-4921-834C608996B5}"/>
          </ac:spMkLst>
        </pc:spChg>
        <pc:picChg chg="add mod">
          <ac:chgData name="Snigdha Sen" userId="62ff6c0a-80c4-44cf-898f-8a6ba91679bf" providerId="ADAL" clId="{C9313D3A-60B8-4E79-8A3F-FE18B48A4813}" dt="2023-06-26T16:00:24.266" v="2773" actId="1076"/>
          <ac:picMkLst>
            <pc:docMk/>
            <pc:sldMk cId="514718422" sldId="906"/>
            <ac:picMk id="9" creationId="{A861B971-1541-8F2C-6A51-527CCBA7B5C5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17T13:13:56.708" v="9173" actId="20577"/>
        <pc:sldMkLst>
          <pc:docMk/>
          <pc:sldMk cId="1081627373" sldId="907"/>
        </pc:sldMkLst>
        <pc:spChg chg="mod">
          <ac:chgData name="Snigdha Sen" userId="62ff6c0a-80c4-44cf-898f-8a6ba91679bf" providerId="ADAL" clId="{C9313D3A-60B8-4E79-8A3F-FE18B48A4813}" dt="2023-07-17T13:13:56.708" v="9173" actId="20577"/>
          <ac:spMkLst>
            <pc:docMk/>
            <pc:sldMk cId="1081627373" sldId="907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7T12:46:21.715" v="8958" actId="6549"/>
          <ac:spMkLst>
            <pc:docMk/>
            <pc:sldMk cId="1081627373" sldId="907"/>
            <ac:spMk id="7" creationId="{0B8EBE4E-B52D-1D13-B065-EA906313C896}"/>
          </ac:spMkLst>
        </pc:spChg>
        <pc:picChg chg="del">
          <ac:chgData name="Snigdha Sen" userId="62ff6c0a-80c4-44cf-898f-8a6ba91679bf" providerId="ADAL" clId="{C9313D3A-60B8-4E79-8A3F-FE18B48A4813}" dt="2023-06-26T16:07:23.305" v="2883" actId="478"/>
          <ac:picMkLst>
            <pc:docMk/>
            <pc:sldMk cId="1081627373" sldId="907"/>
            <ac:picMk id="5" creationId="{0DABC92C-70C6-0E58-A9CF-B70A04F4E1D5}"/>
          </ac:picMkLst>
        </pc:picChg>
        <pc:picChg chg="add mod">
          <ac:chgData name="Snigdha Sen" userId="62ff6c0a-80c4-44cf-898f-8a6ba91679bf" providerId="ADAL" clId="{C9313D3A-60B8-4E79-8A3F-FE18B48A4813}" dt="2023-06-26T16:08:39.697" v="2890" actId="14100"/>
          <ac:picMkLst>
            <pc:docMk/>
            <pc:sldMk cId="1081627373" sldId="907"/>
            <ac:picMk id="6" creationId="{F39B858D-89CA-DC8E-85E4-8804BBD99DCF}"/>
          </ac:picMkLst>
        </pc:picChg>
        <pc:picChg chg="del">
          <ac:chgData name="Snigdha Sen" userId="62ff6c0a-80c4-44cf-898f-8a6ba91679bf" providerId="ADAL" clId="{C9313D3A-60B8-4E79-8A3F-FE18B48A4813}" dt="2023-06-26T16:07:25.630" v="2884" actId="478"/>
          <ac:picMkLst>
            <pc:docMk/>
            <pc:sldMk cId="1081627373" sldId="907"/>
            <ac:picMk id="8" creationId="{C8E0E115-80C4-AA0C-BA11-F3B00F74E158}"/>
          </ac:picMkLst>
        </pc:picChg>
      </pc:sldChg>
      <pc:sldChg chg="addSp delSp modSp add mod">
        <pc:chgData name="Snigdha Sen" userId="62ff6c0a-80c4-44cf-898f-8a6ba91679bf" providerId="ADAL" clId="{C9313D3A-60B8-4E79-8A3F-FE18B48A4813}" dt="2023-06-26T16:53:49.483" v="2904" actId="14100"/>
        <pc:sldMkLst>
          <pc:docMk/>
          <pc:sldMk cId="836282172" sldId="908"/>
        </pc:sldMkLst>
        <pc:picChg chg="add mod">
          <ac:chgData name="Snigdha Sen" userId="62ff6c0a-80c4-44cf-898f-8a6ba91679bf" providerId="ADAL" clId="{C9313D3A-60B8-4E79-8A3F-FE18B48A4813}" dt="2023-06-26T16:53:49.483" v="2904" actId="14100"/>
          <ac:picMkLst>
            <pc:docMk/>
            <pc:sldMk cId="836282172" sldId="908"/>
            <ac:picMk id="5" creationId="{16E434E4-D7ED-0EBD-4D64-A36FA9658B91}"/>
          </ac:picMkLst>
        </pc:picChg>
        <pc:picChg chg="del">
          <ac:chgData name="Snigdha Sen" userId="62ff6c0a-80c4-44cf-898f-8a6ba91679bf" providerId="ADAL" clId="{C9313D3A-60B8-4E79-8A3F-FE18B48A4813}" dt="2023-06-26T16:52:55.951" v="2902" actId="478"/>
          <ac:picMkLst>
            <pc:docMk/>
            <pc:sldMk cId="836282172" sldId="908"/>
            <ac:picMk id="6" creationId="{79980C63-F6F6-0EB1-B3F7-E40216AF477A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01T14:00:19.394" v="3780" actId="20577"/>
        <pc:sldMkLst>
          <pc:docMk/>
          <pc:sldMk cId="3983048210" sldId="909"/>
        </pc:sldMkLst>
        <pc:spChg chg="mod">
          <ac:chgData name="Snigdha Sen" userId="62ff6c0a-80c4-44cf-898f-8a6ba91679bf" providerId="ADAL" clId="{C9313D3A-60B8-4E79-8A3F-FE18B48A4813}" dt="2023-07-01T14:00:19.394" v="3780" actId="20577"/>
          <ac:spMkLst>
            <pc:docMk/>
            <pc:sldMk cId="3983048210" sldId="909"/>
            <ac:spMk id="2" creationId="{FCA3A833-2362-20BA-3CEF-C526740BBBE4}"/>
          </ac:spMkLst>
        </pc:spChg>
        <pc:picChg chg="del">
          <ac:chgData name="Snigdha Sen" userId="62ff6c0a-80c4-44cf-898f-8a6ba91679bf" providerId="ADAL" clId="{C9313D3A-60B8-4E79-8A3F-FE18B48A4813}" dt="2023-06-26T16:55:36.630" v="2907" actId="478"/>
          <ac:picMkLst>
            <pc:docMk/>
            <pc:sldMk cId="3983048210" sldId="909"/>
            <ac:picMk id="5" creationId="{C9749B74-371A-B68E-33A5-D050F940F23E}"/>
          </ac:picMkLst>
        </pc:picChg>
        <pc:picChg chg="add mod">
          <ac:chgData name="Snigdha Sen" userId="62ff6c0a-80c4-44cf-898f-8a6ba91679bf" providerId="ADAL" clId="{C9313D3A-60B8-4E79-8A3F-FE18B48A4813}" dt="2023-06-26T16:58:29.456" v="2913" actId="1076"/>
          <ac:picMkLst>
            <pc:docMk/>
            <pc:sldMk cId="3983048210" sldId="909"/>
            <ac:picMk id="6" creationId="{429EC055-3A22-7B48-5DCE-2A6FB16CBC60}"/>
          </ac:picMkLst>
        </pc:picChg>
      </pc:sldChg>
      <pc:sldChg chg="delSp modSp mod">
        <pc:chgData name="Snigdha Sen" userId="62ff6c0a-80c4-44cf-898f-8a6ba91679bf" providerId="ADAL" clId="{C9313D3A-60B8-4E79-8A3F-FE18B48A4813}" dt="2023-07-28T13:23:15.628" v="15722" actId="478"/>
        <pc:sldMkLst>
          <pc:docMk/>
          <pc:sldMk cId="3198722584" sldId="910"/>
        </pc:sldMkLst>
        <pc:spChg chg="mod">
          <ac:chgData name="Snigdha Sen" userId="62ff6c0a-80c4-44cf-898f-8a6ba91679bf" providerId="ADAL" clId="{C9313D3A-60B8-4E79-8A3F-FE18B48A4813}" dt="2023-07-28T13:23:10.369" v="15721" actId="20577"/>
          <ac:spMkLst>
            <pc:docMk/>
            <pc:sldMk cId="3198722584" sldId="910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27T17:59:19.921" v="15081" actId="20577"/>
          <ac:spMkLst>
            <pc:docMk/>
            <pc:sldMk cId="3198722584" sldId="910"/>
            <ac:spMk id="9" creationId="{68917380-B000-CD68-3466-ED15719D21CB}"/>
          </ac:spMkLst>
        </pc:spChg>
        <pc:picChg chg="del">
          <ac:chgData name="Snigdha Sen" userId="62ff6c0a-80c4-44cf-898f-8a6ba91679bf" providerId="ADAL" clId="{C9313D3A-60B8-4E79-8A3F-FE18B48A4813}" dt="2023-07-28T13:23:15.628" v="15722" actId="478"/>
          <ac:picMkLst>
            <pc:docMk/>
            <pc:sldMk cId="3198722584" sldId="910"/>
            <ac:picMk id="29" creationId="{78D4160D-93EA-C35A-DEEE-6B808855A44D}"/>
          </ac:picMkLst>
        </pc:picChg>
      </pc:sldChg>
      <pc:sldChg chg="addSp delSp modSp add del mod">
        <pc:chgData name="Snigdha Sen" userId="62ff6c0a-80c4-44cf-898f-8a6ba91679bf" providerId="ADAL" clId="{C9313D3A-60B8-4E79-8A3F-FE18B48A4813}" dt="2023-07-17T13:14:13.005" v="9174" actId="2696"/>
        <pc:sldMkLst>
          <pc:docMk/>
          <pc:sldMk cId="2200188702" sldId="911"/>
        </pc:sldMkLst>
        <pc:spChg chg="add del mod">
          <ac:chgData name="Snigdha Sen" userId="62ff6c0a-80c4-44cf-898f-8a6ba91679bf" providerId="ADAL" clId="{C9313D3A-60B8-4E79-8A3F-FE18B48A4813}" dt="2023-06-27T12:58:02.422" v="2921" actId="478"/>
          <ac:spMkLst>
            <pc:docMk/>
            <pc:sldMk cId="2200188702" sldId="911"/>
            <ac:spMk id="6" creationId="{6BF387AA-5B90-04F9-EE0E-08E6CDB40323}"/>
          </ac:spMkLst>
        </pc:spChg>
        <pc:spChg chg="del mod">
          <ac:chgData name="Snigdha Sen" userId="62ff6c0a-80c4-44cf-898f-8a6ba91679bf" providerId="ADAL" clId="{C9313D3A-60B8-4E79-8A3F-FE18B48A4813}" dt="2023-06-27T12:56:07.118" v="2918"/>
          <ac:spMkLst>
            <pc:docMk/>
            <pc:sldMk cId="2200188702" sldId="911"/>
            <ac:spMk id="7" creationId="{0B8EBE4E-B52D-1D13-B065-EA906313C896}"/>
          </ac:spMkLst>
        </pc:spChg>
        <pc:picChg chg="del">
          <ac:chgData name="Snigdha Sen" userId="62ff6c0a-80c4-44cf-898f-8a6ba91679bf" providerId="ADAL" clId="{C9313D3A-60B8-4E79-8A3F-FE18B48A4813}" dt="2023-06-27T12:58:04.892" v="2922" actId="478"/>
          <ac:picMkLst>
            <pc:docMk/>
            <pc:sldMk cId="2200188702" sldId="911"/>
            <ac:picMk id="5" creationId="{0DABC92C-70C6-0E58-A9CF-B70A04F4E1D5}"/>
          </ac:picMkLst>
        </pc:picChg>
        <pc:picChg chg="mod">
          <ac:chgData name="Snigdha Sen" userId="62ff6c0a-80c4-44cf-898f-8a6ba91679bf" providerId="ADAL" clId="{C9313D3A-60B8-4E79-8A3F-FE18B48A4813}" dt="2023-06-27T12:58:09.123" v="2923" actId="1076"/>
          <ac:picMkLst>
            <pc:docMk/>
            <pc:sldMk cId="2200188702" sldId="911"/>
            <ac:picMk id="8" creationId="{C8E0E115-80C4-AA0C-BA11-F3B00F74E158}"/>
          </ac:picMkLst>
        </pc:picChg>
        <pc:picChg chg="add mod">
          <ac:chgData name="Snigdha Sen" userId="62ff6c0a-80c4-44cf-898f-8a6ba91679bf" providerId="ADAL" clId="{C9313D3A-60B8-4E79-8A3F-FE18B48A4813}" dt="2023-06-27T13:53:58.604" v="2937" actId="1076"/>
          <ac:picMkLst>
            <pc:docMk/>
            <pc:sldMk cId="2200188702" sldId="911"/>
            <ac:picMk id="10" creationId="{7F4F5EAB-FAC5-121F-CC6C-F875034ABA56}"/>
          </ac:picMkLst>
        </pc:picChg>
        <pc:picChg chg="add mod modCrop">
          <ac:chgData name="Snigdha Sen" userId="62ff6c0a-80c4-44cf-898f-8a6ba91679bf" providerId="ADAL" clId="{C9313D3A-60B8-4E79-8A3F-FE18B48A4813}" dt="2023-06-27T13:55:22.714" v="2953" actId="1076"/>
          <ac:picMkLst>
            <pc:docMk/>
            <pc:sldMk cId="2200188702" sldId="911"/>
            <ac:picMk id="12" creationId="{8A8EEBA4-8111-3EA1-C31B-70062A4034C5}"/>
          </ac:picMkLst>
        </pc:picChg>
        <pc:picChg chg="add mod">
          <ac:chgData name="Snigdha Sen" userId="62ff6c0a-80c4-44cf-898f-8a6ba91679bf" providerId="ADAL" clId="{C9313D3A-60B8-4E79-8A3F-FE18B48A4813}" dt="2023-06-27T13:54:47.835" v="2944" actId="1076"/>
          <ac:picMkLst>
            <pc:docMk/>
            <pc:sldMk cId="2200188702" sldId="911"/>
            <ac:picMk id="14" creationId="{75B3BF56-CA1D-B526-716D-C6747FB5ACA0}"/>
          </ac:picMkLst>
        </pc:picChg>
        <pc:picChg chg="add mod">
          <ac:chgData name="Snigdha Sen" userId="62ff6c0a-80c4-44cf-898f-8a6ba91679bf" providerId="ADAL" clId="{C9313D3A-60B8-4E79-8A3F-FE18B48A4813}" dt="2023-06-27T13:54:49.910" v="2945" actId="1076"/>
          <ac:picMkLst>
            <pc:docMk/>
            <pc:sldMk cId="2200188702" sldId="911"/>
            <ac:picMk id="16" creationId="{3041B3AF-8F4B-2699-5E4C-6F8B337CBA00}"/>
          </ac:picMkLst>
        </pc:picChg>
        <pc:picChg chg="add mod">
          <ac:chgData name="Snigdha Sen" userId="62ff6c0a-80c4-44cf-898f-8a6ba91679bf" providerId="ADAL" clId="{C9313D3A-60B8-4E79-8A3F-FE18B48A4813}" dt="2023-06-27T13:54:59.787" v="2950" actId="1076"/>
          <ac:picMkLst>
            <pc:docMk/>
            <pc:sldMk cId="2200188702" sldId="911"/>
            <ac:picMk id="18" creationId="{51BD324C-8348-CC31-0AD8-802C8345BFB0}"/>
          </ac:picMkLst>
        </pc:picChg>
      </pc:sldChg>
      <pc:sldChg chg="add">
        <pc:chgData name="Snigdha Sen" userId="62ff6c0a-80c4-44cf-898f-8a6ba91679bf" providerId="ADAL" clId="{C9313D3A-60B8-4E79-8A3F-FE18B48A4813}" dt="2023-07-17T13:14:22.563" v="9175"/>
        <pc:sldMkLst>
          <pc:docMk/>
          <pc:sldMk cId="2903304673" sldId="911"/>
        </pc:sldMkLst>
      </pc:sldChg>
      <pc:sldChg chg="modSp add mod">
        <pc:chgData name="Snigdha Sen" userId="62ff6c0a-80c4-44cf-898f-8a6ba91679bf" providerId="ADAL" clId="{C9313D3A-60B8-4E79-8A3F-FE18B48A4813}" dt="2023-07-23T13:51:04.709" v="12581" actId="20577"/>
        <pc:sldMkLst>
          <pc:docMk/>
          <pc:sldMk cId="1729218760" sldId="912"/>
        </pc:sldMkLst>
        <pc:spChg chg="mod">
          <ac:chgData name="Snigdha Sen" userId="62ff6c0a-80c4-44cf-898f-8a6ba91679bf" providerId="ADAL" clId="{C9313D3A-60B8-4E79-8A3F-FE18B48A4813}" dt="2023-07-23T13:51:04.709" v="12581" actId="20577"/>
          <ac:spMkLst>
            <pc:docMk/>
            <pc:sldMk cId="1729218760" sldId="912"/>
            <ac:spMk id="7" creationId="{0B8EBE4E-B52D-1D13-B065-EA906313C896}"/>
          </ac:spMkLst>
        </pc:spChg>
      </pc:sldChg>
      <pc:sldChg chg="modSp add del mod">
        <pc:chgData name="Snigdha Sen" userId="62ff6c0a-80c4-44cf-898f-8a6ba91679bf" providerId="ADAL" clId="{C9313D3A-60B8-4E79-8A3F-FE18B48A4813}" dt="2023-07-17T13:14:13.005" v="9174" actId="2696"/>
        <pc:sldMkLst>
          <pc:docMk/>
          <pc:sldMk cId="2105204888" sldId="912"/>
        </pc:sldMkLst>
        <pc:spChg chg="mod">
          <ac:chgData name="Snigdha Sen" userId="62ff6c0a-80c4-44cf-898f-8a6ba91679bf" providerId="ADAL" clId="{C9313D3A-60B8-4E79-8A3F-FE18B48A4813}" dt="2023-06-27T14:00:36.055" v="3140" actId="20577"/>
          <ac:spMkLst>
            <pc:docMk/>
            <pc:sldMk cId="2105204888" sldId="912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6-27T14:00:22.795" v="3111" actId="20577"/>
          <ac:spMkLst>
            <pc:docMk/>
            <pc:sldMk cId="2105204888" sldId="912"/>
            <ac:spMk id="7" creationId="{0B8EBE4E-B52D-1D13-B065-EA906313C896}"/>
          </ac:spMkLst>
        </pc:spChg>
      </pc:sldChg>
      <pc:sldChg chg="addSp delSp modSp add del mod">
        <pc:chgData name="Snigdha Sen" userId="62ff6c0a-80c4-44cf-898f-8a6ba91679bf" providerId="ADAL" clId="{C9313D3A-60B8-4E79-8A3F-FE18B48A4813}" dt="2023-07-17T13:14:13.005" v="9174" actId="2696"/>
        <pc:sldMkLst>
          <pc:docMk/>
          <pc:sldMk cId="312045737" sldId="913"/>
        </pc:sldMkLst>
        <pc:picChg chg="add mod">
          <ac:chgData name="Snigdha Sen" userId="62ff6c0a-80c4-44cf-898f-8a6ba91679bf" providerId="ADAL" clId="{C9313D3A-60B8-4E79-8A3F-FE18B48A4813}" dt="2023-06-27T14:06:30.752" v="3149" actId="1076"/>
          <ac:picMkLst>
            <pc:docMk/>
            <pc:sldMk cId="312045737" sldId="913"/>
            <ac:picMk id="5" creationId="{5B0685B9-10E5-954A-0548-AEAD36B7FE88}"/>
          </ac:picMkLst>
        </pc:picChg>
        <pc:picChg chg="del">
          <ac:chgData name="Snigdha Sen" userId="62ff6c0a-80c4-44cf-898f-8a6ba91679bf" providerId="ADAL" clId="{C9313D3A-60B8-4E79-8A3F-FE18B48A4813}" dt="2023-06-27T14:06:19.258" v="3142" actId="478"/>
          <ac:picMkLst>
            <pc:docMk/>
            <pc:sldMk cId="312045737" sldId="913"/>
            <ac:picMk id="12" creationId="{8A8EEBA4-8111-3EA1-C31B-70062A4034C5}"/>
          </ac:picMkLst>
        </pc:picChg>
        <pc:picChg chg="del">
          <ac:chgData name="Snigdha Sen" userId="62ff6c0a-80c4-44cf-898f-8a6ba91679bf" providerId="ADAL" clId="{C9313D3A-60B8-4E79-8A3F-FE18B48A4813}" dt="2023-06-27T14:06:20.068" v="3143" actId="478"/>
          <ac:picMkLst>
            <pc:docMk/>
            <pc:sldMk cId="312045737" sldId="913"/>
            <ac:picMk id="14" creationId="{75B3BF56-CA1D-B526-716D-C6747FB5ACA0}"/>
          </ac:picMkLst>
        </pc:picChg>
        <pc:picChg chg="del">
          <ac:chgData name="Snigdha Sen" userId="62ff6c0a-80c4-44cf-898f-8a6ba91679bf" providerId="ADAL" clId="{C9313D3A-60B8-4E79-8A3F-FE18B48A4813}" dt="2023-06-27T14:06:20.741" v="3144" actId="478"/>
          <ac:picMkLst>
            <pc:docMk/>
            <pc:sldMk cId="312045737" sldId="913"/>
            <ac:picMk id="16" creationId="{3041B3AF-8F4B-2699-5E4C-6F8B337CBA00}"/>
          </ac:picMkLst>
        </pc:picChg>
        <pc:picChg chg="del">
          <ac:chgData name="Snigdha Sen" userId="62ff6c0a-80c4-44cf-898f-8a6ba91679bf" providerId="ADAL" clId="{C9313D3A-60B8-4E79-8A3F-FE18B48A4813}" dt="2023-06-27T14:06:21.758" v="3145" actId="478"/>
          <ac:picMkLst>
            <pc:docMk/>
            <pc:sldMk cId="312045737" sldId="913"/>
            <ac:picMk id="18" creationId="{51BD324C-8348-CC31-0AD8-802C8345BFB0}"/>
          </ac:picMkLst>
        </pc:picChg>
      </pc:sldChg>
      <pc:sldChg chg="add">
        <pc:chgData name="Snigdha Sen" userId="62ff6c0a-80c4-44cf-898f-8a6ba91679bf" providerId="ADAL" clId="{C9313D3A-60B8-4E79-8A3F-FE18B48A4813}" dt="2023-07-17T13:14:22.563" v="9175"/>
        <pc:sldMkLst>
          <pc:docMk/>
          <pc:sldMk cId="2090044956" sldId="913"/>
        </pc:sldMkLst>
      </pc:sldChg>
      <pc:sldChg chg="addSp delSp modSp add mod">
        <pc:chgData name="Snigdha Sen" userId="62ff6c0a-80c4-44cf-898f-8a6ba91679bf" providerId="ADAL" clId="{C9313D3A-60B8-4E79-8A3F-FE18B48A4813}" dt="2023-07-28T12:50:36.745" v="15478"/>
        <pc:sldMkLst>
          <pc:docMk/>
          <pc:sldMk cId="2863613452" sldId="914"/>
        </pc:sldMkLst>
        <pc:spChg chg="mod">
          <ac:chgData name="Snigdha Sen" userId="62ff6c0a-80c4-44cf-898f-8a6ba91679bf" providerId="ADAL" clId="{C9313D3A-60B8-4E79-8A3F-FE18B48A4813}" dt="2023-07-28T12:50:36.745" v="15478"/>
          <ac:spMkLst>
            <pc:docMk/>
            <pc:sldMk cId="2863613452" sldId="914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21T12:46:41.612" v="10469" actId="1076"/>
          <ac:spMkLst>
            <pc:docMk/>
            <pc:sldMk cId="2863613452" sldId="914"/>
            <ac:spMk id="5" creationId="{610F4B47-D190-D64E-AEE8-6231A54BBB70}"/>
          </ac:spMkLst>
        </pc:spChg>
        <pc:spChg chg="del mod">
          <ac:chgData name="Snigdha Sen" userId="62ff6c0a-80c4-44cf-898f-8a6ba91679bf" providerId="ADAL" clId="{C9313D3A-60B8-4E79-8A3F-FE18B48A4813}" dt="2023-06-27T14:47:50.509" v="3174" actId="478"/>
          <ac:spMkLst>
            <pc:docMk/>
            <pc:sldMk cId="2863613452" sldId="914"/>
            <ac:spMk id="7" creationId="{4DEF0141-1FF5-D195-3B14-F0510E2FC940}"/>
          </ac:spMkLst>
        </pc:spChg>
        <pc:picChg chg="add del mod">
          <ac:chgData name="Snigdha Sen" userId="62ff6c0a-80c4-44cf-898f-8a6ba91679bf" providerId="ADAL" clId="{C9313D3A-60B8-4E79-8A3F-FE18B48A4813}" dt="2023-07-10T15:21:22.597" v="8224" actId="478"/>
          <ac:picMkLst>
            <pc:docMk/>
            <pc:sldMk cId="2863613452" sldId="914"/>
            <ac:picMk id="6" creationId="{5129B14C-E900-6C69-F0E9-50A80613664E}"/>
          </ac:picMkLst>
        </pc:picChg>
        <pc:picChg chg="add del mod">
          <ac:chgData name="Snigdha Sen" userId="62ff6c0a-80c4-44cf-898f-8a6ba91679bf" providerId="ADAL" clId="{C9313D3A-60B8-4E79-8A3F-FE18B48A4813}" dt="2023-07-21T13:00:22.161" v="10471" actId="478"/>
          <ac:picMkLst>
            <pc:docMk/>
            <pc:sldMk cId="2863613452" sldId="914"/>
            <ac:picMk id="7" creationId="{81A86DFD-CF37-70C9-3101-06780D876A75}"/>
          </ac:picMkLst>
        </pc:picChg>
        <pc:picChg chg="add mod">
          <ac:chgData name="Snigdha Sen" userId="62ff6c0a-80c4-44cf-898f-8a6ba91679bf" providerId="ADAL" clId="{C9313D3A-60B8-4E79-8A3F-FE18B48A4813}" dt="2023-07-11T13:10:59.592" v="8229" actId="14100"/>
          <ac:picMkLst>
            <pc:docMk/>
            <pc:sldMk cId="2863613452" sldId="914"/>
            <ac:picMk id="8" creationId="{658DAB89-DAEE-1879-91C0-9D79BA2124C3}"/>
          </ac:picMkLst>
        </pc:picChg>
        <pc:picChg chg="add mod">
          <ac:chgData name="Snigdha Sen" userId="62ff6c0a-80c4-44cf-898f-8a6ba91679bf" providerId="ADAL" clId="{C9313D3A-60B8-4E79-8A3F-FE18B48A4813}" dt="2023-07-21T13:00:27.724" v="10474" actId="1076"/>
          <ac:picMkLst>
            <pc:docMk/>
            <pc:sldMk cId="2863613452" sldId="914"/>
            <ac:picMk id="10" creationId="{73D6AD76-F01E-C614-3520-84ABBE1ADCD7}"/>
          </ac:picMkLst>
        </pc:picChg>
      </pc:sldChg>
      <pc:sldChg chg="addSp modSp mod">
        <pc:chgData name="Snigdha Sen" userId="62ff6c0a-80c4-44cf-898f-8a6ba91679bf" providerId="ADAL" clId="{C9313D3A-60B8-4E79-8A3F-FE18B48A4813}" dt="2023-07-17T18:19:12.768" v="9340" actId="20577"/>
        <pc:sldMkLst>
          <pc:docMk/>
          <pc:sldMk cId="2541444575" sldId="916"/>
        </pc:sldMkLst>
        <pc:spChg chg="add mod">
          <ac:chgData name="Snigdha Sen" userId="62ff6c0a-80c4-44cf-898f-8a6ba91679bf" providerId="ADAL" clId="{C9313D3A-60B8-4E79-8A3F-FE18B48A4813}" dt="2023-07-17T18:19:12.768" v="9340" actId="20577"/>
          <ac:spMkLst>
            <pc:docMk/>
            <pc:sldMk cId="2541444575" sldId="916"/>
            <ac:spMk id="7" creationId="{E3E28D25-C38B-547B-6FCE-9248D4D6EF1B}"/>
          </ac:spMkLst>
        </pc:spChg>
        <pc:picChg chg="add mod">
          <ac:chgData name="Snigdha Sen" userId="62ff6c0a-80c4-44cf-898f-8a6ba91679bf" providerId="ADAL" clId="{C9313D3A-60B8-4E79-8A3F-FE18B48A4813}" dt="2023-07-17T18:15:19.580" v="9329" actId="1076"/>
          <ac:picMkLst>
            <pc:docMk/>
            <pc:sldMk cId="2541444575" sldId="916"/>
            <ac:picMk id="5" creationId="{CAC56CC8-8098-78B1-47D8-CDE7E61D1449}"/>
          </ac:picMkLst>
        </pc:picChg>
        <pc:picChg chg="add mod">
          <ac:chgData name="Snigdha Sen" userId="62ff6c0a-80c4-44cf-898f-8a6ba91679bf" providerId="ADAL" clId="{C9313D3A-60B8-4E79-8A3F-FE18B48A4813}" dt="2023-07-17T18:18:24.644" v="9332" actId="1076"/>
          <ac:picMkLst>
            <pc:docMk/>
            <pc:sldMk cId="2541444575" sldId="916"/>
            <ac:picMk id="6" creationId="{502EC4F4-B303-641C-1948-C9378FF348F8}"/>
          </ac:picMkLst>
        </pc:picChg>
      </pc:sldChg>
      <pc:sldChg chg="del">
        <pc:chgData name="Snigdha Sen" userId="62ff6c0a-80c4-44cf-898f-8a6ba91679bf" providerId="ADAL" clId="{C9313D3A-60B8-4E79-8A3F-FE18B48A4813}" dt="2023-07-11T14:35:11.247" v="8230" actId="47"/>
        <pc:sldMkLst>
          <pc:docMk/>
          <pc:sldMk cId="625711345" sldId="919"/>
        </pc:sldMkLst>
      </pc:sldChg>
      <pc:sldChg chg="add del">
        <pc:chgData name="Snigdha Sen" userId="62ff6c0a-80c4-44cf-898f-8a6ba91679bf" providerId="ADAL" clId="{C9313D3A-60B8-4E79-8A3F-FE18B48A4813}" dt="2023-07-15T15:28:18.534" v="8282" actId="47"/>
        <pc:sldMkLst>
          <pc:docMk/>
          <pc:sldMk cId="3219461098" sldId="921"/>
        </pc:sldMkLst>
      </pc:sldChg>
      <pc:sldChg chg="modSp add mod">
        <pc:chgData name="Snigdha Sen" userId="62ff6c0a-80c4-44cf-898f-8a6ba91679bf" providerId="ADAL" clId="{C9313D3A-60B8-4E79-8A3F-FE18B48A4813}" dt="2023-07-15T16:18:29.681" v="8327" actId="20577"/>
        <pc:sldMkLst>
          <pc:docMk/>
          <pc:sldMk cId="190175184" sldId="922"/>
        </pc:sldMkLst>
        <pc:spChg chg="mod">
          <ac:chgData name="Snigdha Sen" userId="62ff6c0a-80c4-44cf-898f-8a6ba91679bf" providerId="ADAL" clId="{C9313D3A-60B8-4E79-8A3F-FE18B48A4813}" dt="2023-07-15T16:18:29.681" v="8327" actId="20577"/>
          <ac:spMkLst>
            <pc:docMk/>
            <pc:sldMk cId="190175184" sldId="922"/>
            <ac:spMk id="9" creationId="{68917380-B000-CD68-3466-ED15719D21CB}"/>
          </ac:spMkLst>
        </pc:spChg>
      </pc:sldChg>
      <pc:sldChg chg="addSp delSp modSp add mod">
        <pc:chgData name="Snigdha Sen" userId="62ff6c0a-80c4-44cf-898f-8a6ba91679bf" providerId="ADAL" clId="{C9313D3A-60B8-4E79-8A3F-FE18B48A4813}" dt="2023-07-02T16:49:30.623" v="4999" actId="14100"/>
        <pc:sldMkLst>
          <pc:docMk/>
          <pc:sldMk cId="2052327246" sldId="923"/>
        </pc:sldMkLst>
        <pc:spChg chg="mod">
          <ac:chgData name="Snigdha Sen" userId="62ff6c0a-80c4-44cf-898f-8a6ba91679bf" providerId="ADAL" clId="{C9313D3A-60B8-4E79-8A3F-FE18B48A4813}" dt="2023-07-01T12:46:52.721" v="3192" actId="20577"/>
          <ac:spMkLst>
            <pc:docMk/>
            <pc:sldMk cId="2052327246" sldId="923"/>
            <ac:spMk id="4" creationId="{C1756E0F-4155-C401-A36D-AE47CCA9A0D0}"/>
          </ac:spMkLst>
        </pc:spChg>
        <pc:graphicFrameChg chg="add del mod">
          <ac:chgData name="Snigdha Sen" userId="62ff6c0a-80c4-44cf-898f-8a6ba91679bf" providerId="ADAL" clId="{C9313D3A-60B8-4E79-8A3F-FE18B48A4813}" dt="2023-07-02T15:35:06.490" v="4973" actId="478"/>
          <ac:graphicFrameMkLst>
            <pc:docMk/>
            <pc:sldMk cId="2052327246" sldId="923"/>
            <ac:graphicFrameMk id="3" creationId="{700B24AB-EEAB-A0AA-7332-DCBE4462CD06}"/>
          </ac:graphicFrameMkLst>
        </pc:graphicFrameChg>
        <pc:picChg chg="del">
          <ac:chgData name="Snigdha Sen" userId="62ff6c0a-80c4-44cf-898f-8a6ba91679bf" providerId="ADAL" clId="{C9313D3A-60B8-4E79-8A3F-FE18B48A4813}" dt="2023-07-01T12:46:41.295" v="3186" actId="478"/>
          <ac:picMkLst>
            <pc:docMk/>
            <pc:sldMk cId="2052327246" sldId="923"/>
            <ac:picMk id="5" creationId="{60B9DB4D-AD05-446D-6C5E-9C91A65A6F24}"/>
          </ac:picMkLst>
        </pc:picChg>
        <pc:picChg chg="add mod">
          <ac:chgData name="Snigdha Sen" userId="62ff6c0a-80c4-44cf-898f-8a6ba91679bf" providerId="ADAL" clId="{C9313D3A-60B8-4E79-8A3F-FE18B48A4813}" dt="2023-07-02T15:32:17.728" v="4972" actId="1076"/>
          <ac:picMkLst>
            <pc:docMk/>
            <pc:sldMk cId="2052327246" sldId="923"/>
            <ac:picMk id="6" creationId="{AF256F7B-861B-45D0-185C-FB42F5571AF9}"/>
          </ac:picMkLst>
        </pc:picChg>
        <pc:picChg chg="add del mod">
          <ac:chgData name="Snigdha Sen" userId="62ff6c0a-80c4-44cf-898f-8a6ba91679bf" providerId="ADAL" clId="{C9313D3A-60B8-4E79-8A3F-FE18B48A4813}" dt="2023-07-02T15:35:35.304" v="4976" actId="478"/>
          <ac:picMkLst>
            <pc:docMk/>
            <pc:sldMk cId="2052327246" sldId="923"/>
            <ac:picMk id="8" creationId="{3A96F2A6-C489-6516-28E7-813083D8D40E}"/>
          </ac:picMkLst>
        </pc:picChg>
        <pc:picChg chg="add mod">
          <ac:chgData name="Snigdha Sen" userId="62ff6c0a-80c4-44cf-898f-8a6ba91679bf" providerId="ADAL" clId="{C9313D3A-60B8-4E79-8A3F-FE18B48A4813}" dt="2023-07-02T16:46:40.376" v="4986" actId="1076"/>
          <ac:picMkLst>
            <pc:docMk/>
            <pc:sldMk cId="2052327246" sldId="923"/>
            <ac:picMk id="10" creationId="{BCEF01B3-3C24-4E92-0A82-26EA063A7A57}"/>
          </ac:picMkLst>
        </pc:picChg>
        <pc:picChg chg="add mod">
          <ac:chgData name="Snigdha Sen" userId="62ff6c0a-80c4-44cf-898f-8a6ba91679bf" providerId="ADAL" clId="{C9313D3A-60B8-4E79-8A3F-FE18B48A4813}" dt="2023-07-02T16:46:46.509" v="4987" actId="1076"/>
          <ac:picMkLst>
            <pc:docMk/>
            <pc:sldMk cId="2052327246" sldId="923"/>
            <ac:picMk id="12" creationId="{FC0C54C3-5096-3A65-7047-F860AF174CD3}"/>
          </ac:picMkLst>
        </pc:picChg>
        <pc:picChg chg="add mod">
          <ac:chgData name="Snigdha Sen" userId="62ff6c0a-80c4-44cf-898f-8a6ba91679bf" providerId="ADAL" clId="{C9313D3A-60B8-4E79-8A3F-FE18B48A4813}" dt="2023-07-02T16:49:16.646" v="4995" actId="1076"/>
          <ac:picMkLst>
            <pc:docMk/>
            <pc:sldMk cId="2052327246" sldId="923"/>
            <ac:picMk id="14" creationId="{45085F50-45BF-9579-C051-3DD11025E66B}"/>
          </ac:picMkLst>
        </pc:picChg>
        <pc:picChg chg="add mod">
          <ac:chgData name="Snigdha Sen" userId="62ff6c0a-80c4-44cf-898f-8a6ba91679bf" providerId="ADAL" clId="{C9313D3A-60B8-4E79-8A3F-FE18B48A4813}" dt="2023-07-02T16:49:30.623" v="4999" actId="14100"/>
          <ac:picMkLst>
            <pc:docMk/>
            <pc:sldMk cId="2052327246" sldId="923"/>
            <ac:picMk id="16" creationId="{37D3681C-3801-D8CC-9409-9DAF9466564F}"/>
          </ac:picMkLst>
        </pc:picChg>
      </pc:sldChg>
      <pc:sldChg chg="modSp add mod ord">
        <pc:chgData name="Snigdha Sen" userId="62ff6c0a-80c4-44cf-898f-8a6ba91679bf" providerId="ADAL" clId="{C9313D3A-60B8-4E79-8A3F-FE18B48A4813}" dt="2023-07-20T14:34:22.565" v="10410" actId="21"/>
        <pc:sldMkLst>
          <pc:docMk/>
          <pc:sldMk cId="662419873" sldId="924"/>
        </pc:sldMkLst>
        <pc:spChg chg="mod">
          <ac:chgData name="Snigdha Sen" userId="62ff6c0a-80c4-44cf-898f-8a6ba91679bf" providerId="ADAL" clId="{C9313D3A-60B8-4E79-8A3F-FE18B48A4813}" dt="2023-07-20T14:34:22.565" v="10410" actId="21"/>
          <ac:spMkLst>
            <pc:docMk/>
            <pc:sldMk cId="662419873" sldId="924"/>
            <ac:spMk id="3" creationId="{775B82BD-0564-D454-2F7E-29C7EBFC5238}"/>
          </ac:spMkLst>
        </pc:spChg>
      </pc:sldChg>
      <pc:sldChg chg="add">
        <pc:chgData name="Snigdha Sen" userId="62ff6c0a-80c4-44cf-898f-8a6ba91679bf" providerId="ADAL" clId="{C9313D3A-60B8-4E79-8A3F-FE18B48A4813}" dt="2023-07-01T13:08:14.173" v="3244" actId="2890"/>
        <pc:sldMkLst>
          <pc:docMk/>
          <pc:sldMk cId="2872976976" sldId="925"/>
        </pc:sldMkLst>
      </pc:sldChg>
      <pc:sldChg chg="addSp delSp modSp add mod">
        <pc:chgData name="Snigdha Sen" userId="62ff6c0a-80c4-44cf-898f-8a6ba91679bf" providerId="ADAL" clId="{C9313D3A-60B8-4E79-8A3F-FE18B48A4813}" dt="2023-07-20T14:37:54.998" v="10434" actId="1076"/>
        <pc:sldMkLst>
          <pc:docMk/>
          <pc:sldMk cId="1776125474" sldId="926"/>
        </pc:sldMkLst>
        <pc:spChg chg="del mod">
          <ac:chgData name="Snigdha Sen" userId="62ff6c0a-80c4-44cf-898f-8a6ba91679bf" providerId="ADAL" clId="{C9313D3A-60B8-4E79-8A3F-FE18B48A4813}" dt="2023-07-01T13:10:14.879" v="3253" actId="478"/>
          <ac:spMkLst>
            <pc:docMk/>
            <pc:sldMk cId="1776125474" sldId="926"/>
            <ac:spMk id="5" creationId="{013BB07B-6F17-DA04-BC53-2A0D5B1E0845}"/>
          </ac:spMkLst>
        </pc:spChg>
        <pc:picChg chg="add mod">
          <ac:chgData name="Snigdha Sen" userId="62ff6c0a-80c4-44cf-898f-8a6ba91679bf" providerId="ADAL" clId="{C9313D3A-60B8-4E79-8A3F-FE18B48A4813}" dt="2023-07-20T14:37:51.994" v="10433" actId="14100"/>
          <ac:picMkLst>
            <pc:docMk/>
            <pc:sldMk cId="1776125474" sldId="926"/>
            <ac:picMk id="6" creationId="{8C547B97-72A3-44F0-5C15-46B050D5799B}"/>
          </ac:picMkLst>
        </pc:picChg>
        <pc:picChg chg="del">
          <ac:chgData name="Snigdha Sen" userId="62ff6c0a-80c4-44cf-898f-8a6ba91679bf" providerId="ADAL" clId="{C9313D3A-60B8-4E79-8A3F-FE18B48A4813}" dt="2023-07-01T13:09:32.504" v="3250" actId="478"/>
          <ac:picMkLst>
            <pc:docMk/>
            <pc:sldMk cId="1776125474" sldId="926"/>
            <ac:picMk id="7" creationId="{C1E2A58F-1176-57BF-9A00-97B280FC3E1B}"/>
          </ac:picMkLst>
        </pc:picChg>
        <pc:picChg chg="add mod">
          <ac:chgData name="Snigdha Sen" userId="62ff6c0a-80c4-44cf-898f-8a6ba91679bf" providerId="ADAL" clId="{C9313D3A-60B8-4E79-8A3F-FE18B48A4813}" dt="2023-07-20T14:37:54.998" v="10434" actId="1076"/>
          <ac:picMkLst>
            <pc:docMk/>
            <pc:sldMk cId="1776125474" sldId="926"/>
            <ac:picMk id="9" creationId="{EA4160CB-6736-9B5A-A769-D6B3AD41980D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01T13:12:30.058" v="3268" actId="1076"/>
        <pc:sldMkLst>
          <pc:docMk/>
          <pc:sldMk cId="2118343127" sldId="927"/>
        </pc:sldMkLst>
        <pc:picChg chg="add mod">
          <ac:chgData name="Snigdha Sen" userId="62ff6c0a-80c4-44cf-898f-8a6ba91679bf" providerId="ADAL" clId="{C9313D3A-60B8-4E79-8A3F-FE18B48A4813}" dt="2023-07-01T13:12:02.971" v="3264" actId="1076"/>
          <ac:picMkLst>
            <pc:docMk/>
            <pc:sldMk cId="2118343127" sldId="927"/>
            <ac:picMk id="5" creationId="{0BFF5352-9EDC-B919-560C-1EEE29EE2EC0}"/>
          </ac:picMkLst>
        </pc:picChg>
        <pc:picChg chg="del">
          <ac:chgData name="Snigdha Sen" userId="62ff6c0a-80c4-44cf-898f-8a6ba91679bf" providerId="ADAL" clId="{C9313D3A-60B8-4E79-8A3F-FE18B48A4813}" dt="2023-07-01T13:11:26.309" v="3261" actId="478"/>
          <ac:picMkLst>
            <pc:docMk/>
            <pc:sldMk cId="2118343127" sldId="927"/>
            <ac:picMk id="6" creationId="{8C547B97-72A3-44F0-5C15-46B050D5799B}"/>
          </ac:picMkLst>
        </pc:picChg>
        <pc:picChg chg="add mod">
          <ac:chgData name="Snigdha Sen" userId="62ff6c0a-80c4-44cf-898f-8a6ba91679bf" providerId="ADAL" clId="{C9313D3A-60B8-4E79-8A3F-FE18B48A4813}" dt="2023-07-01T13:12:30.058" v="3268" actId="1076"/>
          <ac:picMkLst>
            <pc:docMk/>
            <pc:sldMk cId="2118343127" sldId="927"/>
            <ac:picMk id="8" creationId="{8A9C4F25-3C0E-5E84-782A-3CC83E54190C}"/>
          </ac:picMkLst>
        </pc:picChg>
        <pc:picChg chg="del">
          <ac:chgData name="Snigdha Sen" userId="62ff6c0a-80c4-44cf-898f-8a6ba91679bf" providerId="ADAL" clId="{C9313D3A-60B8-4E79-8A3F-FE18B48A4813}" dt="2023-07-01T13:11:28.675" v="3262" actId="478"/>
          <ac:picMkLst>
            <pc:docMk/>
            <pc:sldMk cId="2118343127" sldId="927"/>
            <ac:picMk id="9" creationId="{EA4160CB-6736-9B5A-A769-D6B3AD41980D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01T13:13:25.097" v="3273" actId="1076"/>
        <pc:sldMkLst>
          <pc:docMk/>
          <pc:sldMk cId="1440026521" sldId="928"/>
        </pc:sldMkLst>
        <pc:picChg chg="del">
          <ac:chgData name="Snigdha Sen" userId="62ff6c0a-80c4-44cf-898f-8a6ba91679bf" providerId="ADAL" clId="{C9313D3A-60B8-4E79-8A3F-FE18B48A4813}" dt="2023-07-01T13:12:39.037" v="3270" actId="478"/>
          <ac:picMkLst>
            <pc:docMk/>
            <pc:sldMk cId="1440026521" sldId="928"/>
            <ac:picMk id="5" creationId="{0BFF5352-9EDC-B919-560C-1EEE29EE2EC0}"/>
          </ac:picMkLst>
        </pc:picChg>
        <pc:picChg chg="add mod">
          <ac:chgData name="Snigdha Sen" userId="62ff6c0a-80c4-44cf-898f-8a6ba91679bf" providerId="ADAL" clId="{C9313D3A-60B8-4E79-8A3F-FE18B48A4813}" dt="2023-07-01T13:13:25.097" v="3273" actId="1076"/>
          <ac:picMkLst>
            <pc:docMk/>
            <pc:sldMk cId="1440026521" sldId="928"/>
            <ac:picMk id="6" creationId="{534E888F-7F11-FF63-0B53-FA99DA54BAA7}"/>
          </ac:picMkLst>
        </pc:picChg>
        <pc:picChg chg="del">
          <ac:chgData name="Snigdha Sen" userId="62ff6c0a-80c4-44cf-898f-8a6ba91679bf" providerId="ADAL" clId="{C9313D3A-60B8-4E79-8A3F-FE18B48A4813}" dt="2023-07-01T13:12:39.844" v="3271" actId="478"/>
          <ac:picMkLst>
            <pc:docMk/>
            <pc:sldMk cId="1440026521" sldId="928"/>
            <ac:picMk id="8" creationId="{8A9C4F25-3C0E-5E84-782A-3CC83E54190C}"/>
          </ac:picMkLst>
        </pc:picChg>
      </pc:sldChg>
      <pc:sldChg chg="modSp add mod">
        <pc:chgData name="Snigdha Sen" userId="62ff6c0a-80c4-44cf-898f-8a6ba91679bf" providerId="ADAL" clId="{C9313D3A-60B8-4E79-8A3F-FE18B48A4813}" dt="2023-07-01T13:27:36.084" v="3522" actId="1076"/>
        <pc:sldMkLst>
          <pc:docMk/>
          <pc:sldMk cId="1266782097" sldId="929"/>
        </pc:sldMkLst>
        <pc:spChg chg="mod">
          <ac:chgData name="Snigdha Sen" userId="62ff6c0a-80c4-44cf-898f-8a6ba91679bf" providerId="ADAL" clId="{C9313D3A-60B8-4E79-8A3F-FE18B48A4813}" dt="2023-07-01T13:27:33.738" v="3521" actId="20577"/>
          <ac:spMkLst>
            <pc:docMk/>
            <pc:sldMk cId="1266782097" sldId="929"/>
            <ac:spMk id="4" creationId="{C1756E0F-4155-C401-A36D-AE47CCA9A0D0}"/>
          </ac:spMkLst>
        </pc:spChg>
        <pc:picChg chg="mod">
          <ac:chgData name="Snigdha Sen" userId="62ff6c0a-80c4-44cf-898f-8a6ba91679bf" providerId="ADAL" clId="{C9313D3A-60B8-4E79-8A3F-FE18B48A4813}" dt="2023-07-01T13:27:36.084" v="3522" actId="1076"/>
          <ac:picMkLst>
            <pc:docMk/>
            <pc:sldMk cId="1266782097" sldId="929"/>
            <ac:picMk id="10" creationId="{A36389CE-23D4-8B03-D1CE-4A1294E5B4A2}"/>
          </ac:picMkLst>
        </pc:picChg>
      </pc:sldChg>
      <pc:sldChg chg="modSp add mod">
        <pc:chgData name="Snigdha Sen" userId="62ff6c0a-80c4-44cf-898f-8a6ba91679bf" providerId="ADAL" clId="{C9313D3A-60B8-4E79-8A3F-FE18B48A4813}" dt="2023-07-01T13:38:28.250" v="3576" actId="6549"/>
        <pc:sldMkLst>
          <pc:docMk/>
          <pc:sldMk cId="3174095798" sldId="930"/>
        </pc:sldMkLst>
        <pc:spChg chg="mod">
          <ac:chgData name="Snigdha Sen" userId="62ff6c0a-80c4-44cf-898f-8a6ba91679bf" providerId="ADAL" clId="{C9313D3A-60B8-4E79-8A3F-FE18B48A4813}" dt="2023-07-01T13:38:28.250" v="3576" actId="6549"/>
          <ac:spMkLst>
            <pc:docMk/>
            <pc:sldMk cId="3174095798" sldId="930"/>
            <ac:spMk id="3" creationId="{90E73B74-10D2-CDBD-51E4-FF4F421B44C0}"/>
          </ac:spMkLst>
        </pc:spChg>
        <pc:spChg chg="mod">
          <ac:chgData name="Snigdha Sen" userId="62ff6c0a-80c4-44cf-898f-8a6ba91679bf" providerId="ADAL" clId="{C9313D3A-60B8-4E79-8A3F-FE18B48A4813}" dt="2023-07-01T13:24:25.758" v="3493" actId="20577"/>
          <ac:spMkLst>
            <pc:docMk/>
            <pc:sldMk cId="3174095798" sldId="930"/>
            <ac:spMk id="4" creationId="{C1756E0F-4155-C401-A36D-AE47CCA9A0D0}"/>
          </ac:spMkLst>
        </pc:spChg>
      </pc:sldChg>
      <pc:sldChg chg="addSp delSp modSp add mod">
        <pc:chgData name="Snigdha Sen" userId="62ff6c0a-80c4-44cf-898f-8a6ba91679bf" providerId="ADAL" clId="{C9313D3A-60B8-4E79-8A3F-FE18B48A4813}" dt="2023-07-01T13:31:22.178" v="3548" actId="20577"/>
        <pc:sldMkLst>
          <pc:docMk/>
          <pc:sldMk cId="167632483" sldId="931"/>
        </pc:sldMkLst>
        <pc:spChg chg="add mod">
          <ac:chgData name="Snigdha Sen" userId="62ff6c0a-80c4-44cf-898f-8a6ba91679bf" providerId="ADAL" clId="{C9313D3A-60B8-4E79-8A3F-FE18B48A4813}" dt="2023-07-01T13:31:22.178" v="3548" actId="20577"/>
          <ac:spMkLst>
            <pc:docMk/>
            <pc:sldMk cId="167632483" sldId="931"/>
            <ac:spMk id="6" creationId="{779B16CB-B22B-F5F9-3E3A-15343CBF2E6F}"/>
          </ac:spMkLst>
        </pc:spChg>
        <pc:picChg chg="add mod">
          <ac:chgData name="Snigdha Sen" userId="62ff6c0a-80c4-44cf-898f-8a6ba91679bf" providerId="ADAL" clId="{C9313D3A-60B8-4E79-8A3F-FE18B48A4813}" dt="2023-07-01T13:29:23.369" v="3532" actId="14100"/>
          <ac:picMkLst>
            <pc:docMk/>
            <pc:sldMk cId="167632483" sldId="931"/>
            <ac:picMk id="5" creationId="{27DF845B-5FE4-448D-9EFA-65DE3AC310AE}"/>
          </ac:picMkLst>
        </pc:picChg>
        <pc:picChg chg="del">
          <ac:chgData name="Snigdha Sen" userId="62ff6c0a-80c4-44cf-898f-8a6ba91679bf" providerId="ADAL" clId="{C9313D3A-60B8-4E79-8A3F-FE18B48A4813}" dt="2023-07-01T13:28:44.825" v="3526" actId="478"/>
          <ac:picMkLst>
            <pc:docMk/>
            <pc:sldMk cId="167632483" sldId="931"/>
            <ac:picMk id="10" creationId="{A36389CE-23D4-8B03-D1CE-4A1294E5B4A2}"/>
          </ac:picMkLst>
        </pc:picChg>
      </pc:sldChg>
      <pc:sldChg chg="delSp modSp add mod">
        <pc:chgData name="Snigdha Sen" userId="62ff6c0a-80c4-44cf-898f-8a6ba91679bf" providerId="ADAL" clId="{C9313D3A-60B8-4E79-8A3F-FE18B48A4813}" dt="2023-07-01T13:44:33.644" v="3700" actId="20577"/>
        <pc:sldMkLst>
          <pc:docMk/>
          <pc:sldMk cId="1048794095" sldId="932"/>
        </pc:sldMkLst>
        <pc:spChg chg="mod">
          <ac:chgData name="Snigdha Sen" userId="62ff6c0a-80c4-44cf-898f-8a6ba91679bf" providerId="ADAL" clId="{C9313D3A-60B8-4E79-8A3F-FE18B48A4813}" dt="2023-07-01T13:44:33.644" v="3700" actId="20577"/>
          <ac:spMkLst>
            <pc:docMk/>
            <pc:sldMk cId="1048794095" sldId="932"/>
            <ac:spMk id="4" creationId="{C1756E0F-4155-C401-A36D-AE47CCA9A0D0}"/>
          </ac:spMkLst>
        </pc:spChg>
        <pc:spChg chg="del mod">
          <ac:chgData name="Snigdha Sen" userId="62ff6c0a-80c4-44cf-898f-8a6ba91679bf" providerId="ADAL" clId="{C9313D3A-60B8-4E79-8A3F-FE18B48A4813}" dt="2023-07-01T13:37:43.002" v="3569"/>
          <ac:spMkLst>
            <pc:docMk/>
            <pc:sldMk cId="1048794095" sldId="932"/>
            <ac:spMk id="6" creationId="{779B16CB-B22B-F5F9-3E3A-15343CBF2E6F}"/>
          </ac:spMkLst>
        </pc:spChg>
        <pc:picChg chg="del">
          <ac:chgData name="Snigdha Sen" userId="62ff6c0a-80c4-44cf-898f-8a6ba91679bf" providerId="ADAL" clId="{C9313D3A-60B8-4E79-8A3F-FE18B48A4813}" dt="2023-07-01T13:31:51.342" v="3550" actId="478"/>
          <ac:picMkLst>
            <pc:docMk/>
            <pc:sldMk cId="1048794095" sldId="932"/>
            <ac:picMk id="5" creationId="{27DF845B-5FE4-448D-9EFA-65DE3AC310AE}"/>
          </ac:picMkLst>
        </pc:picChg>
      </pc:sldChg>
      <pc:sldChg chg="modSp add del mod">
        <pc:chgData name="Snigdha Sen" userId="62ff6c0a-80c4-44cf-898f-8a6ba91679bf" providerId="ADAL" clId="{C9313D3A-60B8-4E79-8A3F-FE18B48A4813}" dt="2023-07-01T13:41:46.440" v="3678" actId="2696"/>
        <pc:sldMkLst>
          <pc:docMk/>
          <pc:sldMk cId="385772807" sldId="933"/>
        </pc:sldMkLst>
        <pc:spChg chg="mod">
          <ac:chgData name="Snigdha Sen" userId="62ff6c0a-80c4-44cf-898f-8a6ba91679bf" providerId="ADAL" clId="{C9313D3A-60B8-4E79-8A3F-FE18B48A4813}" dt="2023-07-01T13:41:31.077" v="3677" actId="6549"/>
          <ac:spMkLst>
            <pc:docMk/>
            <pc:sldMk cId="385772807" sldId="933"/>
            <ac:spMk id="3" creationId="{90E73B74-10D2-CDBD-51E4-FF4F421B44C0}"/>
          </ac:spMkLst>
        </pc:spChg>
        <pc:spChg chg="mod">
          <ac:chgData name="Snigdha Sen" userId="62ff6c0a-80c4-44cf-898f-8a6ba91679bf" providerId="ADAL" clId="{C9313D3A-60B8-4E79-8A3F-FE18B48A4813}" dt="2023-07-01T13:39:57.835" v="3650" actId="20577"/>
          <ac:spMkLst>
            <pc:docMk/>
            <pc:sldMk cId="385772807" sldId="933"/>
            <ac:spMk id="4" creationId="{C1756E0F-4155-C401-A36D-AE47CCA9A0D0}"/>
          </ac:spMkLst>
        </pc:spChg>
      </pc:sldChg>
      <pc:sldChg chg="modSp add mod">
        <pc:chgData name="Snigdha Sen" userId="62ff6c0a-80c4-44cf-898f-8a6ba91679bf" providerId="ADAL" clId="{C9313D3A-60B8-4E79-8A3F-FE18B48A4813}" dt="2023-07-20T14:35:22.789" v="10417" actId="21"/>
        <pc:sldMkLst>
          <pc:docMk/>
          <pc:sldMk cId="2901838987" sldId="933"/>
        </pc:sldMkLst>
        <pc:spChg chg="mod">
          <ac:chgData name="Snigdha Sen" userId="62ff6c0a-80c4-44cf-898f-8a6ba91679bf" providerId="ADAL" clId="{C9313D3A-60B8-4E79-8A3F-FE18B48A4813}" dt="2023-07-20T14:35:22.789" v="10417" actId="21"/>
          <ac:spMkLst>
            <pc:docMk/>
            <pc:sldMk cId="2901838987" sldId="933"/>
            <ac:spMk id="3" creationId="{90E73B74-10D2-CDBD-51E4-FF4F421B44C0}"/>
          </ac:spMkLst>
        </pc:spChg>
        <pc:spChg chg="mod">
          <ac:chgData name="Snigdha Sen" userId="62ff6c0a-80c4-44cf-898f-8a6ba91679bf" providerId="ADAL" clId="{C9313D3A-60B8-4E79-8A3F-FE18B48A4813}" dt="2023-07-01T13:42:25.607" v="3687" actId="20577"/>
          <ac:spMkLst>
            <pc:docMk/>
            <pc:sldMk cId="2901838987" sldId="933"/>
            <ac:spMk id="4" creationId="{C1756E0F-4155-C401-A36D-AE47CCA9A0D0}"/>
          </ac:spMkLst>
        </pc:spChg>
      </pc:sldChg>
      <pc:sldChg chg="delSp modSp add mod">
        <pc:chgData name="Snigdha Sen" userId="62ff6c0a-80c4-44cf-898f-8a6ba91679bf" providerId="ADAL" clId="{C9313D3A-60B8-4E79-8A3F-FE18B48A4813}" dt="2023-07-01T14:00:53.224" v="3784" actId="20577"/>
        <pc:sldMkLst>
          <pc:docMk/>
          <pc:sldMk cId="2451502304" sldId="934"/>
        </pc:sldMkLst>
        <pc:spChg chg="mod">
          <ac:chgData name="Snigdha Sen" userId="62ff6c0a-80c4-44cf-898f-8a6ba91679bf" providerId="ADAL" clId="{C9313D3A-60B8-4E79-8A3F-FE18B48A4813}" dt="2023-07-01T13:58:49.321" v="3755" actId="20577"/>
          <ac:spMkLst>
            <pc:docMk/>
            <pc:sldMk cId="2451502304" sldId="934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01T14:00:53.224" v="3784" actId="20577"/>
          <ac:spMkLst>
            <pc:docMk/>
            <pc:sldMk cId="2451502304" sldId="934"/>
            <ac:spMk id="4" creationId="{C1756E0F-4155-C401-A36D-AE47CCA9A0D0}"/>
          </ac:spMkLst>
        </pc:spChg>
        <pc:picChg chg="del">
          <ac:chgData name="Snigdha Sen" userId="62ff6c0a-80c4-44cf-898f-8a6ba91679bf" providerId="ADAL" clId="{C9313D3A-60B8-4E79-8A3F-FE18B48A4813}" dt="2023-07-01T13:59:45.114" v="3756" actId="478"/>
          <ac:picMkLst>
            <pc:docMk/>
            <pc:sldMk cId="2451502304" sldId="934"/>
            <ac:picMk id="5" creationId="{C9749B74-371A-B68E-33A5-D050F940F23E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3:22:11.538" v="15711" actId="1076"/>
        <pc:sldMkLst>
          <pc:docMk/>
          <pc:sldMk cId="3115745348" sldId="935"/>
        </pc:sldMkLst>
        <pc:spChg chg="mod">
          <ac:chgData name="Snigdha Sen" userId="62ff6c0a-80c4-44cf-898f-8a6ba91679bf" providerId="ADAL" clId="{C9313D3A-60B8-4E79-8A3F-FE18B48A4813}" dt="2023-07-01T14:10:55.488" v="3838" actId="14100"/>
          <ac:spMkLst>
            <pc:docMk/>
            <pc:sldMk cId="3115745348" sldId="935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8T13:22:11.538" v="15711" actId="1076"/>
          <ac:spMkLst>
            <pc:docMk/>
            <pc:sldMk cId="3115745348" sldId="935"/>
            <ac:spMk id="9" creationId="{FCF182EA-2E8B-54B6-2DE3-9738A6217C25}"/>
          </ac:spMkLst>
        </pc:spChg>
        <pc:spChg chg="del">
          <ac:chgData name="Snigdha Sen" userId="62ff6c0a-80c4-44cf-898f-8a6ba91679bf" providerId="ADAL" clId="{C9313D3A-60B8-4E79-8A3F-FE18B48A4813}" dt="2023-07-01T14:18:29.697" v="3893" actId="478"/>
          <ac:spMkLst>
            <pc:docMk/>
            <pc:sldMk cId="3115745348" sldId="935"/>
            <ac:spMk id="10" creationId="{160520A6-BFBE-BD3F-05D4-167177913093}"/>
          </ac:spMkLst>
        </pc:spChg>
        <pc:spChg chg="del mod">
          <ac:chgData name="Snigdha Sen" userId="62ff6c0a-80c4-44cf-898f-8a6ba91679bf" providerId="ADAL" clId="{C9313D3A-60B8-4E79-8A3F-FE18B48A4813}" dt="2023-07-01T14:18:34.408" v="3894" actId="21"/>
          <ac:spMkLst>
            <pc:docMk/>
            <pc:sldMk cId="3115745348" sldId="935"/>
            <ac:spMk id="12" creationId="{0F7DC5CC-C5AD-A833-6920-5E8DBB4FDC50}"/>
          </ac:spMkLst>
        </pc:spChg>
        <pc:spChg chg="add mod">
          <ac:chgData name="Snigdha Sen" userId="62ff6c0a-80c4-44cf-898f-8a6ba91679bf" providerId="ADAL" clId="{C9313D3A-60B8-4E79-8A3F-FE18B48A4813}" dt="2023-07-02T04:48:11.197" v="4546" actId="404"/>
          <ac:spMkLst>
            <pc:docMk/>
            <pc:sldMk cId="3115745348" sldId="935"/>
            <ac:spMk id="14" creationId="{200A1C93-D5FC-B733-D98C-DCAAB31F5702}"/>
          </ac:spMkLst>
        </pc:spChg>
        <pc:spChg chg="add mod">
          <ac:chgData name="Snigdha Sen" userId="62ff6c0a-80c4-44cf-898f-8a6ba91679bf" providerId="ADAL" clId="{C9313D3A-60B8-4E79-8A3F-FE18B48A4813}" dt="2023-07-02T04:48:22.958" v="4548" actId="1076"/>
          <ac:spMkLst>
            <pc:docMk/>
            <pc:sldMk cId="3115745348" sldId="935"/>
            <ac:spMk id="15" creationId="{03697C02-54B9-4082-90F2-CA7AD5C34751}"/>
          </ac:spMkLst>
        </pc:spChg>
        <pc:spChg chg="del">
          <ac:chgData name="Snigdha Sen" userId="62ff6c0a-80c4-44cf-898f-8a6ba91679bf" providerId="ADAL" clId="{C9313D3A-60B8-4E79-8A3F-FE18B48A4813}" dt="2023-07-01T14:16:54.382" v="3873" actId="478"/>
          <ac:spMkLst>
            <pc:docMk/>
            <pc:sldMk cId="3115745348" sldId="935"/>
            <ac:spMk id="17" creationId="{069E81C0-78B1-46E2-3B6F-9F84CCC03D32}"/>
          </ac:spMkLst>
        </pc:spChg>
        <pc:spChg chg="del">
          <ac:chgData name="Snigdha Sen" userId="62ff6c0a-80c4-44cf-898f-8a6ba91679bf" providerId="ADAL" clId="{C9313D3A-60B8-4E79-8A3F-FE18B48A4813}" dt="2023-07-01T14:18:47.984" v="3897" actId="478"/>
          <ac:spMkLst>
            <pc:docMk/>
            <pc:sldMk cId="3115745348" sldId="935"/>
            <ac:spMk id="20" creationId="{DB90A3FC-58F4-2ACA-52EE-35B485BBF1AA}"/>
          </ac:spMkLst>
        </pc:spChg>
        <pc:graphicFrameChg chg="add mod modGraphic">
          <ac:chgData name="Snigdha Sen" userId="62ff6c0a-80c4-44cf-898f-8a6ba91679bf" providerId="ADAL" clId="{C9313D3A-60B8-4E79-8A3F-FE18B48A4813}" dt="2023-07-02T04:43:24.535" v="4528" actId="20577"/>
          <ac:graphicFrameMkLst>
            <pc:docMk/>
            <pc:sldMk cId="3115745348" sldId="935"/>
            <ac:graphicFrameMk id="18" creationId="{9338E41D-A32F-CA89-9246-1A8F1E198002}"/>
          </ac:graphicFrameMkLst>
        </pc:graphicFrameChg>
        <pc:picChg chg="add mod">
          <ac:chgData name="Snigdha Sen" userId="62ff6c0a-80c4-44cf-898f-8a6ba91679bf" providerId="ADAL" clId="{C9313D3A-60B8-4E79-8A3F-FE18B48A4813}" dt="2023-07-02T04:46:41.752" v="4532" actId="1076"/>
          <ac:picMkLst>
            <pc:docMk/>
            <pc:sldMk cId="3115745348" sldId="935"/>
            <ac:picMk id="3" creationId="{F15EFEE1-1842-B9AB-8052-DF48CAAC53C7}"/>
          </ac:picMkLst>
        </pc:picChg>
        <pc:picChg chg="add mod">
          <ac:chgData name="Snigdha Sen" userId="62ff6c0a-80c4-44cf-898f-8a6ba91679bf" providerId="ADAL" clId="{C9313D3A-60B8-4E79-8A3F-FE18B48A4813}" dt="2023-07-02T04:47:23.714" v="4543" actId="1076"/>
          <ac:picMkLst>
            <pc:docMk/>
            <pc:sldMk cId="3115745348" sldId="935"/>
            <ac:picMk id="5" creationId="{EF587BEF-6AB5-75FE-7A9B-BE86B990931D}"/>
          </ac:picMkLst>
        </pc:picChg>
        <pc:picChg chg="add mod">
          <ac:chgData name="Snigdha Sen" userId="62ff6c0a-80c4-44cf-898f-8a6ba91679bf" providerId="ADAL" clId="{C9313D3A-60B8-4E79-8A3F-FE18B48A4813}" dt="2023-07-02T04:47:26.803" v="4544" actId="1076"/>
          <ac:picMkLst>
            <pc:docMk/>
            <pc:sldMk cId="3115745348" sldId="935"/>
            <ac:picMk id="6" creationId="{BA6CEA24-F7ED-781D-D708-CABD3B43C73A}"/>
          </ac:picMkLst>
        </pc:picChg>
        <pc:picChg chg="add mod">
          <ac:chgData name="Snigdha Sen" userId="62ff6c0a-80c4-44cf-898f-8a6ba91679bf" providerId="ADAL" clId="{C9313D3A-60B8-4E79-8A3F-FE18B48A4813}" dt="2023-07-02T04:47:20.331" v="4542" actId="1076"/>
          <ac:picMkLst>
            <pc:docMk/>
            <pc:sldMk cId="3115745348" sldId="935"/>
            <ac:picMk id="7" creationId="{012860CD-93E9-281B-E16A-5355E1649006}"/>
          </ac:picMkLst>
        </pc:picChg>
        <pc:picChg chg="del">
          <ac:chgData name="Snigdha Sen" userId="62ff6c0a-80c4-44cf-898f-8a6ba91679bf" providerId="ADAL" clId="{C9313D3A-60B8-4E79-8A3F-FE18B48A4813}" dt="2023-07-01T14:10:19.016" v="3787" actId="478"/>
          <ac:picMkLst>
            <pc:docMk/>
            <pc:sldMk cId="3115745348" sldId="935"/>
            <ac:picMk id="7" creationId="{CCF9FB2E-4063-3269-04C5-BC56DDE46D24}"/>
          </ac:picMkLst>
        </pc:picChg>
        <pc:picChg chg="add mod">
          <ac:chgData name="Snigdha Sen" userId="62ff6c0a-80c4-44cf-898f-8a6ba91679bf" providerId="ADAL" clId="{C9313D3A-60B8-4E79-8A3F-FE18B48A4813}" dt="2023-07-02T04:46:56.661" v="4536" actId="1076"/>
          <ac:picMkLst>
            <pc:docMk/>
            <pc:sldMk cId="3115745348" sldId="935"/>
            <ac:picMk id="8" creationId="{1B42D937-B902-9975-A243-BFFC33F20902}"/>
          </ac:picMkLst>
        </pc:picChg>
        <pc:picChg chg="del">
          <ac:chgData name="Snigdha Sen" userId="62ff6c0a-80c4-44cf-898f-8a6ba91679bf" providerId="ADAL" clId="{C9313D3A-60B8-4E79-8A3F-FE18B48A4813}" dt="2023-07-01T14:10:21.796" v="3790" actId="478"/>
          <ac:picMkLst>
            <pc:docMk/>
            <pc:sldMk cId="3115745348" sldId="935"/>
            <ac:picMk id="9" creationId="{636DD0EA-5BB8-B657-D949-671ACFDDA3A1}"/>
          </ac:picMkLst>
        </pc:picChg>
        <pc:picChg chg="add mod">
          <ac:chgData name="Snigdha Sen" userId="62ff6c0a-80c4-44cf-898f-8a6ba91679bf" providerId="ADAL" clId="{C9313D3A-60B8-4E79-8A3F-FE18B48A4813}" dt="2023-07-02T04:46:54.062" v="4535" actId="1076"/>
          <ac:picMkLst>
            <pc:docMk/>
            <pc:sldMk cId="3115745348" sldId="935"/>
            <ac:picMk id="11" creationId="{2307DEB3-A618-6DE3-6E9F-1739FBC68488}"/>
          </ac:picMkLst>
        </pc:picChg>
        <pc:picChg chg="add mod">
          <ac:chgData name="Snigdha Sen" userId="62ff6c0a-80c4-44cf-898f-8a6ba91679bf" providerId="ADAL" clId="{C9313D3A-60B8-4E79-8A3F-FE18B48A4813}" dt="2023-07-02T04:48:04.218" v="4545" actId="1076"/>
          <ac:picMkLst>
            <pc:docMk/>
            <pc:sldMk cId="3115745348" sldId="935"/>
            <ac:picMk id="13" creationId="{8BE4D4C0-5F83-E810-33F3-70A348603365}"/>
          </ac:picMkLst>
        </pc:picChg>
        <pc:picChg chg="del">
          <ac:chgData name="Snigdha Sen" userId="62ff6c0a-80c4-44cf-898f-8a6ba91679bf" providerId="ADAL" clId="{C9313D3A-60B8-4E79-8A3F-FE18B48A4813}" dt="2023-07-01T14:10:19.918" v="3788" actId="478"/>
          <ac:picMkLst>
            <pc:docMk/>
            <pc:sldMk cId="3115745348" sldId="935"/>
            <ac:picMk id="16" creationId="{50B4DEDE-AB5E-4DF2-EF1F-636F109EF414}"/>
          </ac:picMkLst>
        </pc:picChg>
        <pc:picChg chg="del">
          <ac:chgData name="Snigdha Sen" userId="62ff6c0a-80c4-44cf-898f-8a6ba91679bf" providerId="ADAL" clId="{C9313D3A-60B8-4E79-8A3F-FE18B48A4813}" dt="2023-07-01T14:10:20.617" v="3789" actId="478"/>
          <ac:picMkLst>
            <pc:docMk/>
            <pc:sldMk cId="3115745348" sldId="935"/>
            <ac:picMk id="19" creationId="{9AAC828D-41FB-C999-1DC9-E7FE74EA2A70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3:22:00.427" v="15709" actId="14100"/>
        <pc:sldMkLst>
          <pc:docMk/>
          <pc:sldMk cId="3906123646" sldId="936"/>
        </pc:sldMkLst>
        <pc:spChg chg="mod">
          <ac:chgData name="Snigdha Sen" userId="62ff6c0a-80c4-44cf-898f-8a6ba91679bf" providerId="ADAL" clId="{C9313D3A-60B8-4E79-8A3F-FE18B48A4813}" dt="2023-07-01T16:42:41.487" v="3988" actId="14100"/>
          <ac:spMkLst>
            <pc:docMk/>
            <pc:sldMk cId="3906123646" sldId="936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8T13:22:00.427" v="15709" actId="14100"/>
          <ac:spMkLst>
            <pc:docMk/>
            <pc:sldMk cId="3906123646" sldId="936"/>
            <ac:spMk id="6" creationId="{F279528B-FC84-41FD-EE64-9528203DDC18}"/>
          </ac:spMkLst>
        </pc:spChg>
        <pc:spChg chg="del">
          <ac:chgData name="Snigdha Sen" userId="62ff6c0a-80c4-44cf-898f-8a6ba91679bf" providerId="ADAL" clId="{C9313D3A-60B8-4E79-8A3F-FE18B48A4813}" dt="2023-07-01T16:41:51.873" v="3958" actId="478"/>
          <ac:spMkLst>
            <pc:docMk/>
            <pc:sldMk cId="3906123646" sldId="936"/>
            <ac:spMk id="10" creationId="{160520A6-BFBE-BD3F-05D4-167177913093}"/>
          </ac:spMkLst>
        </pc:spChg>
        <pc:spChg chg="mod">
          <ac:chgData name="Snigdha Sen" userId="62ff6c0a-80c4-44cf-898f-8a6ba91679bf" providerId="ADAL" clId="{C9313D3A-60B8-4E79-8A3F-FE18B48A4813}" dt="2023-07-06T14:40:31.481" v="6743" actId="1076"/>
          <ac:spMkLst>
            <pc:docMk/>
            <pc:sldMk cId="3906123646" sldId="936"/>
            <ac:spMk id="12" creationId="{0F7DC5CC-C5AD-A833-6920-5E8DBB4FDC50}"/>
          </ac:spMkLst>
        </pc:spChg>
        <pc:spChg chg="del">
          <ac:chgData name="Snigdha Sen" userId="62ff6c0a-80c4-44cf-898f-8a6ba91679bf" providerId="ADAL" clId="{C9313D3A-60B8-4E79-8A3F-FE18B48A4813}" dt="2023-07-01T16:41:44.702" v="3956" actId="478"/>
          <ac:spMkLst>
            <pc:docMk/>
            <pc:sldMk cId="3906123646" sldId="936"/>
            <ac:spMk id="17" creationId="{069E81C0-78B1-46E2-3B6F-9F84CCC03D32}"/>
          </ac:spMkLst>
        </pc:spChg>
        <pc:spChg chg="del">
          <ac:chgData name="Snigdha Sen" userId="62ff6c0a-80c4-44cf-898f-8a6ba91679bf" providerId="ADAL" clId="{C9313D3A-60B8-4E79-8A3F-FE18B48A4813}" dt="2023-07-01T16:41:56.091" v="3959" actId="478"/>
          <ac:spMkLst>
            <pc:docMk/>
            <pc:sldMk cId="3906123646" sldId="936"/>
            <ac:spMk id="20" creationId="{DB90A3FC-58F4-2ACA-52EE-35B485BBF1AA}"/>
          </ac:spMkLst>
        </pc:spChg>
        <pc:graphicFrameChg chg="add mod modGraphic">
          <ac:chgData name="Snigdha Sen" userId="62ff6c0a-80c4-44cf-898f-8a6ba91679bf" providerId="ADAL" clId="{C9313D3A-60B8-4E79-8A3F-FE18B48A4813}" dt="2023-07-23T11:00:35.199" v="11808" actId="404"/>
          <ac:graphicFrameMkLst>
            <pc:docMk/>
            <pc:sldMk cId="3906123646" sldId="936"/>
            <ac:graphicFrameMk id="3" creationId="{06588B50-0D26-0412-AEBA-0D1A54B505F9}"/>
          </ac:graphicFrameMkLst>
        </pc:graphicFrameChg>
        <pc:picChg chg="add mod">
          <ac:chgData name="Snigdha Sen" userId="62ff6c0a-80c4-44cf-898f-8a6ba91679bf" providerId="ADAL" clId="{C9313D3A-60B8-4E79-8A3F-FE18B48A4813}" dt="2023-07-06T14:41:41.273" v="6744" actId="14100"/>
          <ac:picMkLst>
            <pc:docMk/>
            <pc:sldMk cId="3906123646" sldId="936"/>
            <ac:picMk id="5" creationId="{BEEBAD61-0ACB-486D-94BD-898BE3EF36BF}"/>
          </ac:picMkLst>
        </pc:picChg>
        <pc:picChg chg="del">
          <ac:chgData name="Snigdha Sen" userId="62ff6c0a-80c4-44cf-898f-8a6ba91679bf" providerId="ADAL" clId="{C9313D3A-60B8-4E79-8A3F-FE18B48A4813}" dt="2023-07-01T16:41:02.647" v="3946" actId="478"/>
          <ac:picMkLst>
            <pc:docMk/>
            <pc:sldMk cId="3906123646" sldId="936"/>
            <ac:picMk id="7" creationId="{CCF9FB2E-4063-3269-04C5-BC56DDE46D24}"/>
          </ac:picMkLst>
        </pc:picChg>
        <pc:picChg chg="del">
          <ac:chgData name="Snigdha Sen" userId="62ff6c0a-80c4-44cf-898f-8a6ba91679bf" providerId="ADAL" clId="{C9313D3A-60B8-4E79-8A3F-FE18B48A4813}" dt="2023-07-01T16:41:05.619" v="3949" actId="478"/>
          <ac:picMkLst>
            <pc:docMk/>
            <pc:sldMk cId="3906123646" sldId="936"/>
            <ac:picMk id="9" creationId="{636DD0EA-5BB8-B657-D949-671ACFDDA3A1}"/>
          </ac:picMkLst>
        </pc:picChg>
        <pc:picChg chg="del">
          <ac:chgData name="Snigdha Sen" userId="62ff6c0a-80c4-44cf-898f-8a6ba91679bf" providerId="ADAL" clId="{C9313D3A-60B8-4E79-8A3F-FE18B48A4813}" dt="2023-07-01T16:41:03.595" v="3947" actId="478"/>
          <ac:picMkLst>
            <pc:docMk/>
            <pc:sldMk cId="3906123646" sldId="936"/>
            <ac:picMk id="16" creationId="{50B4DEDE-AB5E-4DF2-EF1F-636F109EF414}"/>
          </ac:picMkLst>
        </pc:picChg>
        <pc:picChg chg="del">
          <ac:chgData name="Snigdha Sen" userId="62ff6c0a-80c4-44cf-898f-8a6ba91679bf" providerId="ADAL" clId="{C9313D3A-60B8-4E79-8A3F-FE18B48A4813}" dt="2023-07-01T16:41:04.301" v="3948" actId="478"/>
          <ac:picMkLst>
            <pc:docMk/>
            <pc:sldMk cId="3906123646" sldId="936"/>
            <ac:picMk id="19" creationId="{9AAC828D-41FB-C999-1DC9-E7FE74EA2A70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3:04:04.122" v="15570" actId="21"/>
        <pc:sldMkLst>
          <pc:docMk/>
          <pc:sldMk cId="1550064443" sldId="937"/>
        </pc:sldMkLst>
        <pc:spChg chg="add del mod">
          <ac:chgData name="Snigdha Sen" userId="62ff6c0a-80c4-44cf-898f-8a6ba91679bf" providerId="ADAL" clId="{C9313D3A-60B8-4E79-8A3F-FE18B48A4813}" dt="2023-07-02T03:34:43.643" v="4269" actId="478"/>
          <ac:spMkLst>
            <pc:docMk/>
            <pc:sldMk cId="1550064443" sldId="937"/>
            <ac:spMk id="3" creationId="{8F73C2E8-A1F3-2416-BE3C-1CEDB60841CA}"/>
          </ac:spMkLst>
        </pc:spChg>
        <pc:spChg chg="add del mod">
          <ac:chgData name="Snigdha Sen" userId="62ff6c0a-80c4-44cf-898f-8a6ba91679bf" providerId="ADAL" clId="{C9313D3A-60B8-4E79-8A3F-FE18B48A4813}" dt="2023-07-28T13:04:04.122" v="15570" actId="21"/>
          <ac:spMkLst>
            <pc:docMk/>
            <pc:sldMk cId="1550064443" sldId="937"/>
            <ac:spMk id="3" creationId="{C4663F66-CBCE-6220-DBA5-3B039C781BFE}"/>
          </ac:spMkLst>
        </pc:spChg>
        <pc:spChg chg="mod">
          <ac:chgData name="Snigdha Sen" userId="62ff6c0a-80c4-44cf-898f-8a6ba91679bf" providerId="ADAL" clId="{C9313D3A-60B8-4E79-8A3F-FE18B48A4813}" dt="2023-07-28T12:53:43.340" v="15505" actId="6549"/>
          <ac:spMkLst>
            <pc:docMk/>
            <pc:sldMk cId="1550064443" sldId="937"/>
            <ac:spMk id="4" creationId="{C1756E0F-4155-C401-A36D-AE47CCA9A0D0}"/>
          </ac:spMkLst>
        </pc:spChg>
        <pc:spChg chg="add del mod">
          <ac:chgData name="Snigdha Sen" userId="62ff6c0a-80c4-44cf-898f-8a6ba91679bf" providerId="ADAL" clId="{C9313D3A-60B8-4E79-8A3F-FE18B48A4813}" dt="2023-07-28T13:03:49.170" v="15567" actId="21"/>
          <ac:spMkLst>
            <pc:docMk/>
            <pc:sldMk cId="1550064443" sldId="937"/>
            <ac:spMk id="8" creationId="{9B9B1BB8-F068-4A2F-754F-D85D91AF40A6}"/>
          </ac:spMkLst>
        </pc:spChg>
        <pc:spChg chg="add mod">
          <ac:chgData name="Snigdha Sen" userId="62ff6c0a-80c4-44cf-898f-8a6ba91679bf" providerId="ADAL" clId="{C9313D3A-60B8-4E79-8A3F-FE18B48A4813}" dt="2023-07-28T12:59:06.139" v="15553" actId="1076"/>
          <ac:spMkLst>
            <pc:docMk/>
            <pc:sldMk cId="1550064443" sldId="937"/>
            <ac:spMk id="9" creationId="{A49B865D-4918-15CD-FEBD-62C2292858B5}"/>
          </ac:spMkLst>
        </pc:spChg>
        <pc:spChg chg="mod">
          <ac:chgData name="Snigdha Sen" userId="62ff6c0a-80c4-44cf-898f-8a6ba91679bf" providerId="ADAL" clId="{C9313D3A-60B8-4E79-8A3F-FE18B48A4813}" dt="2023-07-02T03:41:10.766" v="4400" actId="1076"/>
          <ac:spMkLst>
            <pc:docMk/>
            <pc:sldMk cId="1550064443" sldId="937"/>
            <ac:spMk id="12" creationId="{0F7DC5CC-C5AD-A833-6920-5E8DBB4FDC50}"/>
          </ac:spMkLst>
        </pc:spChg>
        <pc:spChg chg="add del mod">
          <ac:chgData name="Snigdha Sen" userId="62ff6c0a-80c4-44cf-898f-8a6ba91679bf" providerId="ADAL" clId="{C9313D3A-60B8-4E79-8A3F-FE18B48A4813}" dt="2023-07-02T03:34:39.233" v="4267" actId="478"/>
          <ac:spMkLst>
            <pc:docMk/>
            <pc:sldMk cId="1550064443" sldId="937"/>
            <ac:spMk id="13" creationId="{DE330789-F63D-BA0B-CA60-6B0A05428D82}"/>
          </ac:spMkLst>
        </pc:spChg>
        <pc:spChg chg="add del mod">
          <ac:chgData name="Snigdha Sen" userId="62ff6c0a-80c4-44cf-898f-8a6ba91679bf" providerId="ADAL" clId="{C9313D3A-60B8-4E79-8A3F-FE18B48A4813}" dt="2023-07-02T03:34:46.719" v="4270" actId="478"/>
          <ac:spMkLst>
            <pc:docMk/>
            <pc:sldMk cId="1550064443" sldId="937"/>
            <ac:spMk id="15" creationId="{2F8AEFA6-E37D-EB0E-2B34-3C8787CC53C2}"/>
          </ac:spMkLst>
        </pc:spChg>
        <pc:spChg chg="add del mod">
          <ac:chgData name="Snigdha Sen" userId="62ff6c0a-80c4-44cf-898f-8a6ba91679bf" providerId="ADAL" clId="{C9313D3A-60B8-4E79-8A3F-FE18B48A4813}" dt="2023-07-23T09:23:48.141" v="11605" actId="21"/>
          <ac:spMkLst>
            <pc:docMk/>
            <pc:sldMk cId="1550064443" sldId="937"/>
            <ac:spMk id="18" creationId="{C7919E64-8095-771D-BB05-0A86408FA3B3}"/>
          </ac:spMkLst>
        </pc:spChg>
        <pc:graphicFrameChg chg="add mod modGraphic">
          <ac:chgData name="Snigdha Sen" userId="62ff6c0a-80c4-44cf-898f-8a6ba91679bf" providerId="ADAL" clId="{C9313D3A-60B8-4E79-8A3F-FE18B48A4813}" dt="2023-07-20T14:24:56.643" v="10322" actId="14100"/>
          <ac:graphicFrameMkLst>
            <pc:docMk/>
            <pc:sldMk cId="1550064443" sldId="937"/>
            <ac:graphicFrameMk id="5" creationId="{FD5757AA-AD67-8D6F-8F01-EC53DFE2C3C3}"/>
          </ac:graphicFrameMkLst>
        </pc:graphicFrameChg>
        <pc:graphicFrameChg chg="mod">
          <ac:chgData name="Snigdha Sen" userId="62ff6c0a-80c4-44cf-898f-8a6ba91679bf" providerId="ADAL" clId="{C9313D3A-60B8-4E79-8A3F-FE18B48A4813}" dt="2023-07-28T12:59:03.284" v="15552" actId="1076"/>
          <ac:graphicFrameMkLst>
            <pc:docMk/>
            <pc:sldMk cId="1550064443" sldId="937"/>
            <ac:graphicFrameMk id="6" creationId="{B1220B9F-CCC9-4539-82F8-776128B588DC}"/>
          </ac:graphicFrameMkLst>
        </pc:graphicFrameChg>
        <pc:graphicFrameChg chg="add del mod modGraphic">
          <ac:chgData name="Snigdha Sen" userId="62ff6c0a-80c4-44cf-898f-8a6ba91679bf" providerId="ADAL" clId="{C9313D3A-60B8-4E79-8A3F-FE18B48A4813}" dt="2023-07-23T09:21:31.198" v="11595" actId="21"/>
          <ac:graphicFrameMkLst>
            <pc:docMk/>
            <pc:sldMk cId="1550064443" sldId="937"/>
            <ac:graphicFrameMk id="16" creationId="{9A110F2E-043B-843C-EEC3-B281F95B1B1B}"/>
          </ac:graphicFrameMkLst>
        </pc:graphicFrameChg>
        <pc:picChg chg="del">
          <ac:chgData name="Snigdha Sen" userId="62ff6c0a-80c4-44cf-898f-8a6ba91679bf" providerId="ADAL" clId="{C9313D3A-60B8-4E79-8A3F-FE18B48A4813}" dt="2023-07-02T03:25:08.452" v="4109" actId="478"/>
          <ac:picMkLst>
            <pc:docMk/>
            <pc:sldMk cId="1550064443" sldId="937"/>
            <ac:picMk id="6" creationId="{6091B043-8093-D8C1-996C-8F611C4573EB}"/>
          </ac:picMkLst>
        </pc:picChg>
        <pc:picChg chg="add mod">
          <ac:chgData name="Snigdha Sen" userId="62ff6c0a-80c4-44cf-898f-8a6ba91679bf" providerId="ADAL" clId="{C9313D3A-60B8-4E79-8A3F-FE18B48A4813}" dt="2023-07-02T03:41:19.373" v="4401" actId="1076"/>
          <ac:picMkLst>
            <pc:docMk/>
            <pc:sldMk cId="1550064443" sldId="937"/>
            <ac:picMk id="7" creationId="{E6129075-34E0-4082-A75B-62C95CAFC0B6}"/>
          </ac:picMkLst>
        </pc:picChg>
        <pc:picChg chg="del">
          <ac:chgData name="Snigdha Sen" userId="62ff6c0a-80c4-44cf-898f-8a6ba91679bf" providerId="ADAL" clId="{C9313D3A-60B8-4E79-8A3F-FE18B48A4813}" dt="2023-07-02T03:25:10.253" v="4110" actId="478"/>
          <ac:picMkLst>
            <pc:docMk/>
            <pc:sldMk cId="1550064443" sldId="937"/>
            <ac:picMk id="8" creationId="{C6A438FA-6AAE-7058-1B03-B89BA39FC24B}"/>
          </ac:picMkLst>
        </pc:picChg>
        <pc:picChg chg="del">
          <ac:chgData name="Snigdha Sen" userId="62ff6c0a-80c4-44cf-898f-8a6ba91679bf" providerId="ADAL" clId="{C9313D3A-60B8-4E79-8A3F-FE18B48A4813}" dt="2023-07-02T03:25:11.518" v="4111" actId="478"/>
          <ac:picMkLst>
            <pc:docMk/>
            <pc:sldMk cId="1550064443" sldId="937"/>
            <ac:picMk id="11" creationId="{77A06B51-6075-1753-0CD2-CC79F2E093B8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3:24:33.220" v="15735" actId="1076"/>
        <pc:sldMkLst>
          <pc:docMk/>
          <pc:sldMk cId="1878005608" sldId="938"/>
        </pc:sldMkLst>
        <pc:spChg chg="mod">
          <ac:chgData name="Snigdha Sen" userId="62ff6c0a-80c4-44cf-898f-8a6ba91679bf" providerId="ADAL" clId="{C9313D3A-60B8-4E79-8A3F-FE18B48A4813}" dt="2023-07-02T11:17:35.292" v="4589" actId="20577"/>
          <ac:spMkLst>
            <pc:docMk/>
            <pc:sldMk cId="1878005608" sldId="938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8T13:24:33.220" v="15735" actId="1076"/>
          <ac:spMkLst>
            <pc:docMk/>
            <pc:sldMk cId="1878005608" sldId="938"/>
            <ac:spMk id="6" creationId="{F9CABC15-D325-3A6B-D0EB-527020EDE0D3}"/>
          </ac:spMkLst>
        </pc:spChg>
        <pc:spChg chg="add mod">
          <ac:chgData name="Snigdha Sen" userId="62ff6c0a-80c4-44cf-898f-8a6ba91679bf" providerId="ADAL" clId="{C9313D3A-60B8-4E79-8A3F-FE18B48A4813}" dt="2023-07-02T14:17:37.380" v="4779" actId="14100"/>
          <ac:spMkLst>
            <pc:docMk/>
            <pc:sldMk cId="1878005608" sldId="938"/>
            <ac:spMk id="10" creationId="{B3DAD302-69C8-66DB-D45D-10BB3569649C}"/>
          </ac:spMkLst>
        </pc:spChg>
        <pc:spChg chg="add mod">
          <ac:chgData name="Snigdha Sen" userId="62ff6c0a-80c4-44cf-898f-8a6ba91679bf" providerId="ADAL" clId="{C9313D3A-60B8-4E79-8A3F-FE18B48A4813}" dt="2023-07-02T14:17:43.948" v="4780" actId="14100"/>
          <ac:spMkLst>
            <pc:docMk/>
            <pc:sldMk cId="1878005608" sldId="938"/>
            <ac:spMk id="12" creationId="{525CF62E-F95C-7E55-D893-31195E5016F4}"/>
          </ac:spMkLst>
        </pc:spChg>
        <pc:spChg chg="add mod">
          <ac:chgData name="Snigdha Sen" userId="62ff6c0a-80c4-44cf-898f-8a6ba91679bf" providerId="ADAL" clId="{C9313D3A-60B8-4E79-8A3F-FE18B48A4813}" dt="2023-07-02T14:18:47.494" v="4796" actId="1076"/>
          <ac:spMkLst>
            <pc:docMk/>
            <pc:sldMk cId="1878005608" sldId="938"/>
            <ac:spMk id="14" creationId="{F7B8CC83-472B-15C9-A996-E9353054ADA2}"/>
          </ac:spMkLst>
        </pc:spChg>
        <pc:graphicFrameChg chg="add mod modGraphic">
          <ac:chgData name="Snigdha Sen" userId="62ff6c0a-80c4-44cf-898f-8a6ba91679bf" providerId="ADAL" clId="{C9313D3A-60B8-4E79-8A3F-FE18B48A4813}" dt="2023-07-28T13:24:09.118" v="15729" actId="1076"/>
          <ac:graphicFrameMkLst>
            <pc:docMk/>
            <pc:sldMk cId="1878005608" sldId="938"/>
            <ac:graphicFrameMk id="3" creationId="{E1F853C8-40FD-13A4-36DA-38E851380106}"/>
          </ac:graphicFrameMkLst>
        </pc:graphicFrameChg>
        <pc:graphicFrameChg chg="add del mod modGraphic">
          <ac:chgData name="Snigdha Sen" userId="62ff6c0a-80c4-44cf-898f-8a6ba91679bf" providerId="ADAL" clId="{C9313D3A-60B8-4E79-8A3F-FE18B48A4813}" dt="2023-07-24T16:56:56.154" v="13251" actId="478"/>
          <ac:graphicFrameMkLst>
            <pc:docMk/>
            <pc:sldMk cId="1878005608" sldId="938"/>
            <ac:graphicFrameMk id="5" creationId="{838B52A9-5AA5-F6EA-047C-4C94DD681E37}"/>
          </ac:graphicFrameMkLst>
        </pc:graphicFrameChg>
        <pc:graphicFrameChg chg="add del mod">
          <ac:chgData name="Snigdha Sen" userId="62ff6c0a-80c4-44cf-898f-8a6ba91679bf" providerId="ADAL" clId="{C9313D3A-60B8-4E79-8A3F-FE18B48A4813}" dt="2023-07-02T11:29:30.255" v="4661" actId="478"/>
          <ac:graphicFrameMkLst>
            <pc:docMk/>
            <pc:sldMk cId="1878005608" sldId="938"/>
            <ac:graphicFrameMk id="6" creationId="{90AEABCA-69A2-546B-30EF-EC836DA6109A}"/>
          </ac:graphicFrameMkLst>
        </pc:graphicFrameChg>
        <pc:picChg chg="add del mod">
          <ac:chgData name="Snigdha Sen" userId="62ff6c0a-80c4-44cf-898f-8a6ba91679bf" providerId="ADAL" clId="{C9313D3A-60B8-4E79-8A3F-FE18B48A4813}" dt="2023-07-02T11:17:23.001" v="4582" actId="478"/>
          <ac:picMkLst>
            <pc:docMk/>
            <pc:sldMk cId="1878005608" sldId="938"/>
            <ac:picMk id="3" creationId="{E9B7CFE9-C528-697F-FA02-E6CF61C452CF}"/>
          </ac:picMkLst>
        </pc:picChg>
        <pc:picChg chg="add mod">
          <ac:chgData name="Snigdha Sen" userId="62ff6c0a-80c4-44cf-898f-8a6ba91679bf" providerId="ADAL" clId="{C9313D3A-60B8-4E79-8A3F-FE18B48A4813}" dt="2023-07-28T13:24:15.196" v="15732" actId="14100"/>
          <ac:picMkLst>
            <pc:docMk/>
            <pc:sldMk cId="1878005608" sldId="938"/>
            <ac:picMk id="5" creationId="{71DD0082-9E12-3825-D03C-C60E16A99788}"/>
          </ac:picMkLst>
        </pc:picChg>
        <pc:picChg chg="add mod">
          <ac:chgData name="Snigdha Sen" userId="62ff6c0a-80c4-44cf-898f-8a6ba91679bf" providerId="ADAL" clId="{C9313D3A-60B8-4E79-8A3F-FE18B48A4813}" dt="2023-07-24T16:57:42.731" v="13261" actId="14100"/>
          <ac:picMkLst>
            <pc:docMk/>
            <pc:sldMk cId="1878005608" sldId="938"/>
            <ac:picMk id="7" creationId="{41D3455C-2983-E821-B5D6-1104A8FB103A}"/>
          </ac:picMkLst>
        </pc:picChg>
        <pc:picChg chg="del">
          <ac:chgData name="Snigdha Sen" userId="62ff6c0a-80c4-44cf-898f-8a6ba91679bf" providerId="ADAL" clId="{C9313D3A-60B8-4E79-8A3F-FE18B48A4813}" dt="2023-07-02T11:17:18.871" v="4580" actId="478"/>
          <ac:picMkLst>
            <pc:docMk/>
            <pc:sldMk cId="1878005608" sldId="938"/>
            <ac:picMk id="8" creationId="{B3A97ECA-CBFF-51A2-871C-B82B370A4D6E}"/>
          </ac:picMkLst>
        </pc:picChg>
        <pc:picChg chg="add mod">
          <ac:chgData name="Snigdha Sen" userId="62ff6c0a-80c4-44cf-898f-8a6ba91679bf" providerId="ADAL" clId="{C9313D3A-60B8-4E79-8A3F-FE18B48A4813}" dt="2023-07-24T16:57:39.539" v="13260" actId="14100"/>
          <ac:picMkLst>
            <pc:docMk/>
            <pc:sldMk cId="1878005608" sldId="938"/>
            <ac:picMk id="11" creationId="{53A646C7-2ABE-ECB6-6030-E54F23C17C77}"/>
          </ac:picMkLst>
        </pc:picChg>
        <pc:picChg chg="add mod">
          <ac:chgData name="Snigdha Sen" userId="62ff6c0a-80c4-44cf-898f-8a6ba91679bf" providerId="ADAL" clId="{C9313D3A-60B8-4E79-8A3F-FE18B48A4813}" dt="2023-07-24T16:57:47.184" v="13263" actId="1076"/>
          <ac:picMkLst>
            <pc:docMk/>
            <pc:sldMk cId="1878005608" sldId="938"/>
            <ac:picMk id="13" creationId="{017FA7C6-76A3-AF53-A590-4D3308BE0896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03T13:09:24.864" v="5069" actId="20577"/>
        <pc:sldMkLst>
          <pc:docMk/>
          <pc:sldMk cId="3882487562" sldId="939"/>
        </pc:sldMkLst>
        <pc:spChg chg="add mod">
          <ac:chgData name="Snigdha Sen" userId="62ff6c0a-80c4-44cf-898f-8a6ba91679bf" providerId="ADAL" clId="{C9313D3A-60B8-4E79-8A3F-FE18B48A4813}" dt="2023-07-03T13:09:24.864" v="5069" actId="20577"/>
          <ac:spMkLst>
            <pc:docMk/>
            <pc:sldMk cId="3882487562" sldId="939"/>
            <ac:spMk id="10" creationId="{96E9F661-B6C3-FF16-F7CE-F7CE1C8EB52C}"/>
          </ac:spMkLst>
        </pc:spChg>
        <pc:graphicFrameChg chg="del">
          <ac:chgData name="Snigdha Sen" userId="62ff6c0a-80c4-44cf-898f-8a6ba91679bf" providerId="ADAL" clId="{C9313D3A-60B8-4E79-8A3F-FE18B48A4813}" dt="2023-07-03T13:09:06.162" v="5020" actId="478"/>
          <ac:graphicFrameMkLst>
            <pc:docMk/>
            <pc:sldMk cId="3882487562" sldId="939"/>
            <ac:graphicFrameMk id="3" creationId="{066D8D37-A0D4-3C18-6914-BA04900670E4}"/>
          </ac:graphicFrameMkLst>
        </pc:graphicFrameChg>
        <pc:picChg chg="del">
          <ac:chgData name="Snigdha Sen" userId="62ff6c0a-80c4-44cf-898f-8a6ba91679bf" providerId="ADAL" clId="{C9313D3A-60B8-4E79-8A3F-FE18B48A4813}" dt="2023-07-03T13:09:10.290" v="5025" actId="478"/>
          <ac:picMkLst>
            <pc:docMk/>
            <pc:sldMk cId="3882487562" sldId="939"/>
            <ac:picMk id="5" creationId="{B96E293D-CA78-B720-D7F8-E7A91B354B1C}"/>
          </ac:picMkLst>
        </pc:picChg>
        <pc:picChg chg="del">
          <ac:chgData name="Snigdha Sen" userId="62ff6c0a-80c4-44cf-898f-8a6ba91679bf" providerId="ADAL" clId="{C9313D3A-60B8-4E79-8A3F-FE18B48A4813}" dt="2023-07-03T13:09:07.888" v="5022" actId="478"/>
          <ac:picMkLst>
            <pc:docMk/>
            <pc:sldMk cId="3882487562" sldId="939"/>
            <ac:picMk id="6" creationId="{A47919FB-2FD1-1A41-9203-6A244C8BF50F}"/>
          </ac:picMkLst>
        </pc:picChg>
        <pc:picChg chg="del">
          <ac:chgData name="Snigdha Sen" userId="62ff6c0a-80c4-44cf-898f-8a6ba91679bf" providerId="ADAL" clId="{C9313D3A-60B8-4E79-8A3F-FE18B48A4813}" dt="2023-07-03T13:09:07.046" v="5021" actId="478"/>
          <ac:picMkLst>
            <pc:docMk/>
            <pc:sldMk cId="3882487562" sldId="939"/>
            <ac:picMk id="7" creationId="{E0B02F12-CE9E-368E-642B-35F954F4B428}"/>
          </ac:picMkLst>
        </pc:picChg>
        <pc:picChg chg="del">
          <ac:chgData name="Snigdha Sen" userId="62ff6c0a-80c4-44cf-898f-8a6ba91679bf" providerId="ADAL" clId="{C9313D3A-60B8-4E79-8A3F-FE18B48A4813}" dt="2023-07-03T13:09:08.792" v="5023" actId="478"/>
          <ac:picMkLst>
            <pc:docMk/>
            <pc:sldMk cId="3882487562" sldId="939"/>
            <ac:picMk id="8" creationId="{C3BBBF10-77B2-5208-51E1-BACA9FE8CA94}"/>
          </ac:picMkLst>
        </pc:picChg>
        <pc:picChg chg="del">
          <ac:chgData name="Snigdha Sen" userId="62ff6c0a-80c4-44cf-898f-8a6ba91679bf" providerId="ADAL" clId="{C9313D3A-60B8-4E79-8A3F-FE18B48A4813}" dt="2023-07-03T13:09:09.521" v="5024" actId="478"/>
          <ac:picMkLst>
            <pc:docMk/>
            <pc:sldMk cId="3882487562" sldId="939"/>
            <ac:picMk id="9" creationId="{9A8F5938-93F8-455E-C7E8-36FCB5EE68F3}"/>
          </ac:picMkLst>
        </pc:picChg>
      </pc:sldChg>
      <pc:sldChg chg="del">
        <pc:chgData name="Snigdha Sen" userId="62ff6c0a-80c4-44cf-898f-8a6ba91679bf" providerId="ADAL" clId="{C9313D3A-60B8-4E79-8A3F-FE18B48A4813}" dt="2023-07-23T09:57:00.245" v="11704" actId="2696"/>
        <pc:sldMkLst>
          <pc:docMk/>
          <pc:sldMk cId="1684556669" sldId="940"/>
        </pc:sldMkLst>
      </pc:sldChg>
      <pc:sldChg chg="addSp modSp add mod">
        <pc:chgData name="Snigdha Sen" userId="62ff6c0a-80c4-44cf-898f-8a6ba91679bf" providerId="ADAL" clId="{C9313D3A-60B8-4E79-8A3F-FE18B48A4813}" dt="2023-07-28T13:08:48.381" v="15674" actId="1076"/>
        <pc:sldMkLst>
          <pc:docMk/>
          <pc:sldMk cId="2185478866" sldId="940"/>
        </pc:sldMkLst>
        <pc:spChg chg="add mod">
          <ac:chgData name="Snigdha Sen" userId="62ff6c0a-80c4-44cf-898f-8a6ba91679bf" providerId="ADAL" clId="{C9313D3A-60B8-4E79-8A3F-FE18B48A4813}" dt="2023-07-28T13:08:48.381" v="15674" actId="1076"/>
          <ac:spMkLst>
            <pc:docMk/>
            <pc:sldMk cId="2185478866" sldId="940"/>
            <ac:spMk id="6" creationId="{4BDC9216-A056-36A5-1EA7-8C367E7D7DFE}"/>
          </ac:spMkLst>
        </pc:spChg>
      </pc:sldChg>
      <pc:sldChg chg="addSp delSp modSp del mod">
        <pc:chgData name="Snigdha Sen" userId="62ff6c0a-80c4-44cf-898f-8a6ba91679bf" providerId="ADAL" clId="{C9313D3A-60B8-4E79-8A3F-FE18B48A4813}" dt="2023-07-25T15:53:58.187" v="13642" actId="2696"/>
        <pc:sldMkLst>
          <pc:docMk/>
          <pc:sldMk cId="871426890" sldId="941"/>
        </pc:sldMkLst>
        <pc:spChg chg="mod">
          <ac:chgData name="Snigdha Sen" userId="62ff6c0a-80c4-44cf-898f-8a6ba91679bf" providerId="ADAL" clId="{C9313D3A-60B8-4E79-8A3F-FE18B48A4813}" dt="2023-07-04T14:32:24.898" v="5499" actId="20577"/>
          <ac:spMkLst>
            <pc:docMk/>
            <pc:sldMk cId="871426890" sldId="941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5T15:49:02.463" v="13582" actId="1076"/>
          <ac:spMkLst>
            <pc:docMk/>
            <pc:sldMk cId="871426890" sldId="941"/>
            <ac:spMk id="5" creationId="{7E3A22FD-8F30-B5B8-FF1F-44D88D743969}"/>
          </ac:spMkLst>
        </pc:spChg>
        <pc:spChg chg="add del mod">
          <ac:chgData name="Snigdha Sen" userId="62ff6c0a-80c4-44cf-898f-8a6ba91679bf" providerId="ADAL" clId="{C9313D3A-60B8-4E79-8A3F-FE18B48A4813}" dt="2023-07-25T15:35:43.915" v="13376" actId="478"/>
          <ac:spMkLst>
            <pc:docMk/>
            <pc:sldMk cId="871426890" sldId="941"/>
            <ac:spMk id="6" creationId="{0F583BB7-FD97-E611-C6E1-61470367380D}"/>
          </ac:spMkLst>
        </pc:spChg>
        <pc:spChg chg="add mod">
          <ac:chgData name="Snigdha Sen" userId="62ff6c0a-80c4-44cf-898f-8a6ba91679bf" providerId="ADAL" clId="{C9313D3A-60B8-4E79-8A3F-FE18B48A4813}" dt="2023-07-25T15:46:16.799" v="13520" actId="404"/>
          <ac:spMkLst>
            <pc:docMk/>
            <pc:sldMk cId="871426890" sldId="941"/>
            <ac:spMk id="9" creationId="{F4F24806-5817-CD13-C744-55C5A4EFFA3F}"/>
          </ac:spMkLst>
        </pc:spChg>
        <pc:spChg chg="add mod">
          <ac:chgData name="Snigdha Sen" userId="62ff6c0a-80c4-44cf-898f-8a6ba91679bf" providerId="ADAL" clId="{C9313D3A-60B8-4E79-8A3F-FE18B48A4813}" dt="2023-07-25T15:51:58.407" v="13631" actId="207"/>
          <ac:spMkLst>
            <pc:docMk/>
            <pc:sldMk cId="871426890" sldId="941"/>
            <ac:spMk id="13" creationId="{9EE9176A-C670-D135-0693-74BB1950E1CB}"/>
          </ac:spMkLst>
        </pc:spChg>
        <pc:spChg chg="add mod">
          <ac:chgData name="Snigdha Sen" userId="62ff6c0a-80c4-44cf-898f-8a6ba91679bf" providerId="ADAL" clId="{C9313D3A-60B8-4E79-8A3F-FE18B48A4813}" dt="2023-07-25T15:46:24.960" v="13522" actId="108"/>
          <ac:spMkLst>
            <pc:docMk/>
            <pc:sldMk cId="871426890" sldId="941"/>
            <ac:spMk id="16" creationId="{A705B183-F464-4260-FEB1-8C5877866AF5}"/>
          </ac:spMkLst>
        </pc:spChg>
        <pc:spChg chg="add mod">
          <ac:chgData name="Snigdha Sen" userId="62ff6c0a-80c4-44cf-898f-8a6ba91679bf" providerId="ADAL" clId="{C9313D3A-60B8-4E79-8A3F-FE18B48A4813}" dt="2023-07-25T15:52:06.179" v="13632" actId="13822"/>
          <ac:spMkLst>
            <pc:docMk/>
            <pc:sldMk cId="871426890" sldId="941"/>
            <ac:spMk id="19" creationId="{85889517-665F-47AB-725F-F47757D5C6F2}"/>
          </ac:spMkLst>
        </pc:spChg>
        <pc:spChg chg="add mod">
          <ac:chgData name="Snigdha Sen" userId="62ff6c0a-80c4-44cf-898f-8a6ba91679bf" providerId="ADAL" clId="{C9313D3A-60B8-4E79-8A3F-FE18B48A4813}" dt="2023-07-25T15:52:21.405" v="13634" actId="13822"/>
          <ac:spMkLst>
            <pc:docMk/>
            <pc:sldMk cId="871426890" sldId="941"/>
            <ac:spMk id="22" creationId="{890B9ACC-B888-6A94-B7E6-B3491F74FFF1}"/>
          </ac:spMkLst>
        </pc:spChg>
        <pc:spChg chg="add mod">
          <ac:chgData name="Snigdha Sen" userId="62ff6c0a-80c4-44cf-898f-8a6ba91679bf" providerId="ADAL" clId="{C9313D3A-60B8-4E79-8A3F-FE18B48A4813}" dt="2023-07-25T15:52:28.356" v="13635" actId="13822"/>
          <ac:spMkLst>
            <pc:docMk/>
            <pc:sldMk cId="871426890" sldId="941"/>
            <ac:spMk id="25" creationId="{E2423E99-D228-2C7E-DFFC-FDFCB6D3C0A5}"/>
          </ac:spMkLst>
        </pc:spChg>
        <pc:spChg chg="add mod">
          <ac:chgData name="Snigdha Sen" userId="62ff6c0a-80c4-44cf-898f-8a6ba91679bf" providerId="ADAL" clId="{C9313D3A-60B8-4E79-8A3F-FE18B48A4813}" dt="2023-07-25T15:52:38.852" v="13637" actId="13822"/>
          <ac:spMkLst>
            <pc:docMk/>
            <pc:sldMk cId="871426890" sldId="941"/>
            <ac:spMk id="26" creationId="{F07ED7C3-1BC0-04B0-5CB2-B15400D8CA83}"/>
          </ac:spMkLst>
        </pc:spChg>
        <pc:spChg chg="add mod ord">
          <ac:chgData name="Snigdha Sen" userId="62ff6c0a-80c4-44cf-898f-8a6ba91679bf" providerId="ADAL" clId="{C9313D3A-60B8-4E79-8A3F-FE18B48A4813}" dt="2023-07-25T15:49:56.584" v="13590" actId="14100"/>
          <ac:spMkLst>
            <pc:docMk/>
            <pc:sldMk cId="871426890" sldId="941"/>
            <ac:spMk id="29" creationId="{3387E3E3-BD8A-6DD7-2E5D-861882873DE2}"/>
          </ac:spMkLst>
        </pc:spChg>
        <pc:spChg chg="add del mod">
          <ac:chgData name="Snigdha Sen" userId="62ff6c0a-80c4-44cf-898f-8a6ba91679bf" providerId="ADAL" clId="{C9313D3A-60B8-4E79-8A3F-FE18B48A4813}" dt="2023-07-25T15:51:03.693" v="13601" actId="478"/>
          <ac:spMkLst>
            <pc:docMk/>
            <pc:sldMk cId="871426890" sldId="941"/>
            <ac:spMk id="35" creationId="{C1E2B6EF-C3CE-99F0-D0EB-24202EB5EC45}"/>
          </ac:spMkLst>
        </pc:spChg>
        <pc:spChg chg="add mod">
          <ac:chgData name="Snigdha Sen" userId="62ff6c0a-80c4-44cf-898f-8a6ba91679bf" providerId="ADAL" clId="{C9313D3A-60B8-4E79-8A3F-FE18B48A4813}" dt="2023-07-25T15:52:49.928" v="13638" actId="13822"/>
          <ac:spMkLst>
            <pc:docMk/>
            <pc:sldMk cId="871426890" sldId="941"/>
            <ac:spMk id="36" creationId="{A8D1D761-A8E6-2792-97D9-7256A4492EF8}"/>
          </ac:spMkLst>
        </pc:spChg>
        <pc:graphicFrameChg chg="add mod modGraphic">
          <ac:chgData name="Snigdha Sen" userId="62ff6c0a-80c4-44cf-898f-8a6ba91679bf" providerId="ADAL" clId="{C9313D3A-60B8-4E79-8A3F-FE18B48A4813}" dt="2023-07-25T15:53:25.532" v="13641" actId="1076"/>
          <ac:graphicFrameMkLst>
            <pc:docMk/>
            <pc:sldMk cId="871426890" sldId="941"/>
            <ac:graphicFrameMk id="3" creationId="{C3B3909A-CD94-A3C7-4205-BAB17C1E47B6}"/>
          </ac:graphicFrameMkLst>
        </pc:graphicFrameChg>
        <pc:picChg chg="add mod">
          <ac:chgData name="Snigdha Sen" userId="62ff6c0a-80c4-44cf-898f-8a6ba91679bf" providerId="ADAL" clId="{C9313D3A-60B8-4E79-8A3F-FE18B48A4813}" dt="2023-07-25T15:49:49.009" v="13589" actId="1076"/>
          <ac:picMkLst>
            <pc:docMk/>
            <pc:sldMk cId="871426890" sldId="941"/>
            <ac:picMk id="7" creationId="{75A5B36B-9E9C-0E94-2705-6DE06DDE3D04}"/>
          </ac:picMkLst>
        </pc:picChg>
        <pc:picChg chg="add mod">
          <ac:chgData name="Snigdha Sen" userId="62ff6c0a-80c4-44cf-898f-8a6ba91679bf" providerId="ADAL" clId="{C9313D3A-60B8-4E79-8A3F-FE18B48A4813}" dt="2023-07-25T15:49:43.830" v="13588" actId="1076"/>
          <ac:picMkLst>
            <pc:docMk/>
            <pc:sldMk cId="871426890" sldId="941"/>
            <ac:picMk id="8" creationId="{A4051441-26AC-4560-30E3-159BE3B628C6}"/>
          </ac:picMkLst>
        </pc:picChg>
        <pc:picChg chg="add del mod">
          <ac:chgData name="Snigdha Sen" userId="62ff6c0a-80c4-44cf-898f-8a6ba91679bf" providerId="ADAL" clId="{C9313D3A-60B8-4E79-8A3F-FE18B48A4813}" dt="2023-07-25T15:34:31.236" v="13362" actId="478"/>
          <ac:picMkLst>
            <pc:docMk/>
            <pc:sldMk cId="871426890" sldId="941"/>
            <ac:picMk id="2050" creationId="{A7AD3472-3291-B31C-B788-0C8270BD29F7}"/>
          </ac:picMkLst>
        </pc:picChg>
        <pc:picChg chg="add del mod">
          <ac:chgData name="Snigdha Sen" userId="62ff6c0a-80c4-44cf-898f-8a6ba91679bf" providerId="ADAL" clId="{C9313D3A-60B8-4E79-8A3F-FE18B48A4813}" dt="2023-07-25T15:35:01.256" v="13368" actId="478"/>
          <ac:picMkLst>
            <pc:docMk/>
            <pc:sldMk cId="871426890" sldId="941"/>
            <ac:picMk id="2052" creationId="{3B305B79-FC77-A5B9-DCCE-F9209984C6FE}"/>
          </ac:picMkLst>
        </pc:picChg>
        <pc:cxnChg chg="add mod">
          <ac:chgData name="Snigdha Sen" userId="62ff6c0a-80c4-44cf-898f-8a6ba91679bf" providerId="ADAL" clId="{C9313D3A-60B8-4E79-8A3F-FE18B48A4813}" dt="2023-07-25T15:41:34.400" v="13399" actId="14100"/>
          <ac:cxnSpMkLst>
            <pc:docMk/>
            <pc:sldMk cId="871426890" sldId="941"/>
            <ac:cxnSpMk id="11" creationId="{9BF6D047-60D7-4CF5-EAA9-BCDE4EAEE78F}"/>
          </ac:cxnSpMkLst>
        </pc:cxnChg>
        <pc:cxnChg chg="add">
          <ac:chgData name="Snigdha Sen" userId="62ff6c0a-80c4-44cf-898f-8a6ba91679bf" providerId="ADAL" clId="{C9313D3A-60B8-4E79-8A3F-FE18B48A4813}" dt="2023-07-25T15:41:58.717" v="13410" actId="11529"/>
          <ac:cxnSpMkLst>
            <pc:docMk/>
            <pc:sldMk cId="871426890" sldId="941"/>
            <ac:cxnSpMk id="15" creationId="{A05E4B4A-E697-18C4-F305-8A13D217BF09}"/>
          </ac:cxnSpMkLst>
        </pc:cxnChg>
        <pc:cxnChg chg="add">
          <ac:chgData name="Snigdha Sen" userId="62ff6c0a-80c4-44cf-898f-8a6ba91679bf" providerId="ADAL" clId="{C9313D3A-60B8-4E79-8A3F-FE18B48A4813}" dt="2023-07-25T15:42:44.896" v="13421" actId="11529"/>
          <ac:cxnSpMkLst>
            <pc:docMk/>
            <pc:sldMk cId="871426890" sldId="941"/>
            <ac:cxnSpMk id="18" creationId="{2D7554DC-F02D-DA30-298F-5C11834B7DA8}"/>
          </ac:cxnSpMkLst>
        </pc:cxnChg>
        <pc:cxnChg chg="add mod">
          <ac:chgData name="Snigdha Sen" userId="62ff6c0a-80c4-44cf-898f-8a6ba91679bf" providerId="ADAL" clId="{C9313D3A-60B8-4E79-8A3F-FE18B48A4813}" dt="2023-07-25T15:43:23.386" v="13449" actId="1076"/>
          <ac:cxnSpMkLst>
            <pc:docMk/>
            <pc:sldMk cId="871426890" sldId="941"/>
            <ac:cxnSpMk id="21" creationId="{06F7C41E-DC5B-6B1A-46A6-00608188452C}"/>
          </ac:cxnSpMkLst>
        </pc:cxnChg>
        <pc:cxnChg chg="add mod">
          <ac:chgData name="Snigdha Sen" userId="62ff6c0a-80c4-44cf-898f-8a6ba91679bf" providerId="ADAL" clId="{C9313D3A-60B8-4E79-8A3F-FE18B48A4813}" dt="2023-07-25T15:44:31.447" v="13483" actId="1076"/>
          <ac:cxnSpMkLst>
            <pc:docMk/>
            <pc:sldMk cId="871426890" sldId="941"/>
            <ac:cxnSpMk id="24" creationId="{A45F2E10-575B-3676-4FB3-54B6DF83B90E}"/>
          </ac:cxnSpMkLst>
        </pc:cxnChg>
        <pc:cxnChg chg="add">
          <ac:chgData name="Snigdha Sen" userId="62ff6c0a-80c4-44cf-898f-8a6ba91679bf" providerId="ADAL" clId="{C9313D3A-60B8-4E79-8A3F-FE18B48A4813}" dt="2023-07-25T15:47:17.753" v="13529" actId="11529"/>
          <ac:cxnSpMkLst>
            <pc:docMk/>
            <pc:sldMk cId="871426890" sldId="941"/>
            <ac:cxnSpMk id="28" creationId="{2F31187F-31CF-DC24-D6A3-5EC7C361DC03}"/>
          </ac:cxnSpMkLst>
        </pc:cxnChg>
        <pc:cxnChg chg="add mod">
          <ac:chgData name="Snigdha Sen" userId="62ff6c0a-80c4-44cf-898f-8a6ba91679bf" providerId="ADAL" clId="{C9313D3A-60B8-4E79-8A3F-FE18B48A4813}" dt="2023-07-25T15:50:44.296" v="13598" actId="693"/>
          <ac:cxnSpMkLst>
            <pc:docMk/>
            <pc:sldMk cId="871426890" sldId="941"/>
            <ac:cxnSpMk id="31" creationId="{5F7B6C67-E660-5191-D3DD-F98AC1CCFE74}"/>
          </ac:cxnSpMkLst>
        </pc:cxnChg>
        <pc:cxnChg chg="add mod">
          <ac:chgData name="Snigdha Sen" userId="62ff6c0a-80c4-44cf-898f-8a6ba91679bf" providerId="ADAL" clId="{C9313D3A-60B8-4E79-8A3F-FE18B48A4813}" dt="2023-07-25T15:50:27.374" v="13596" actId="693"/>
          <ac:cxnSpMkLst>
            <pc:docMk/>
            <pc:sldMk cId="871426890" sldId="941"/>
            <ac:cxnSpMk id="34" creationId="{1E570565-64BB-D045-91B6-297BDD13953C}"/>
          </ac:cxnSpMkLst>
        </pc:cxnChg>
      </pc:sldChg>
      <pc:sldChg chg="modSp add mod">
        <pc:chgData name="Snigdha Sen" userId="62ff6c0a-80c4-44cf-898f-8a6ba91679bf" providerId="ADAL" clId="{C9313D3A-60B8-4E79-8A3F-FE18B48A4813}" dt="2023-07-25T15:55:22.358" v="13648" actId="403"/>
        <pc:sldMkLst>
          <pc:docMk/>
          <pc:sldMk cId="1461799838" sldId="941"/>
        </pc:sldMkLst>
        <pc:graphicFrameChg chg="mod modGraphic">
          <ac:chgData name="Snigdha Sen" userId="62ff6c0a-80c4-44cf-898f-8a6ba91679bf" providerId="ADAL" clId="{C9313D3A-60B8-4E79-8A3F-FE18B48A4813}" dt="2023-07-25T15:55:22.358" v="13648" actId="403"/>
          <ac:graphicFrameMkLst>
            <pc:docMk/>
            <pc:sldMk cId="1461799838" sldId="941"/>
            <ac:graphicFrameMk id="3" creationId="{C3B3909A-CD94-A3C7-4205-BAB17C1E47B6}"/>
          </ac:graphicFrameMkLst>
        </pc:graphicFrameChg>
      </pc:sldChg>
      <pc:sldChg chg="addSp modSp mod">
        <pc:chgData name="Snigdha Sen" userId="62ff6c0a-80c4-44cf-898f-8a6ba91679bf" providerId="ADAL" clId="{C9313D3A-60B8-4E79-8A3F-FE18B48A4813}" dt="2023-07-28T13:06:57.723" v="15593" actId="6549"/>
        <pc:sldMkLst>
          <pc:docMk/>
          <pc:sldMk cId="2237078181" sldId="942"/>
        </pc:sldMkLst>
        <pc:spChg chg="mod">
          <ac:chgData name="Snigdha Sen" userId="62ff6c0a-80c4-44cf-898f-8a6ba91679bf" providerId="ADAL" clId="{C9313D3A-60B8-4E79-8A3F-FE18B48A4813}" dt="2023-07-28T13:06:57.723" v="15593" actId="6549"/>
          <ac:spMkLst>
            <pc:docMk/>
            <pc:sldMk cId="2237078181" sldId="942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19T17:09:33.800" v="10016" actId="6549"/>
          <ac:spMkLst>
            <pc:docMk/>
            <pc:sldMk cId="2237078181" sldId="942"/>
            <ac:spMk id="5" creationId="{CE43BEAF-C99B-184F-DE1A-699A37D3C078}"/>
          </ac:spMkLst>
        </pc:spChg>
        <pc:spChg chg="add mod">
          <ac:chgData name="Snigdha Sen" userId="62ff6c0a-80c4-44cf-898f-8a6ba91679bf" providerId="ADAL" clId="{C9313D3A-60B8-4E79-8A3F-FE18B48A4813}" dt="2023-07-19T17:15:22.611" v="10181" actId="20577"/>
          <ac:spMkLst>
            <pc:docMk/>
            <pc:sldMk cId="2237078181" sldId="942"/>
            <ac:spMk id="7" creationId="{046D511A-455F-9E3C-B11D-0D08DDD245E7}"/>
          </ac:spMkLst>
        </pc:spChg>
        <pc:graphicFrameChg chg="add mod">
          <ac:chgData name="Snigdha Sen" userId="62ff6c0a-80c4-44cf-898f-8a6ba91679bf" providerId="ADAL" clId="{C9313D3A-60B8-4E79-8A3F-FE18B48A4813}" dt="2023-07-19T17:09:37.727" v="10017" actId="1076"/>
          <ac:graphicFrameMkLst>
            <pc:docMk/>
            <pc:sldMk cId="2237078181" sldId="942"/>
            <ac:graphicFrameMk id="3" creationId="{325FE1BE-5709-DDFB-1189-BBDCDF81D83D}"/>
          </ac:graphicFrameMkLst>
        </pc:graphicFrameChg>
        <pc:graphicFrameChg chg="add mod modGraphic">
          <ac:chgData name="Snigdha Sen" userId="62ff6c0a-80c4-44cf-898f-8a6ba91679bf" providerId="ADAL" clId="{C9313D3A-60B8-4E79-8A3F-FE18B48A4813}" dt="2023-07-23T04:16:21.978" v="10908" actId="108"/>
          <ac:graphicFrameMkLst>
            <pc:docMk/>
            <pc:sldMk cId="2237078181" sldId="942"/>
            <ac:graphicFrameMk id="6" creationId="{C8959D7E-7F04-0F70-63F4-A9458A3263D9}"/>
          </ac:graphicFrameMkLst>
        </pc:graphicFrameChg>
      </pc:sldChg>
      <pc:sldChg chg="addSp delSp modSp add mod">
        <pc:chgData name="Snigdha Sen" userId="62ff6c0a-80c4-44cf-898f-8a6ba91679bf" providerId="ADAL" clId="{C9313D3A-60B8-4E79-8A3F-FE18B48A4813}" dt="2023-07-28T12:20:34.080" v="15178" actId="20577"/>
        <pc:sldMkLst>
          <pc:docMk/>
          <pc:sldMk cId="4240369198" sldId="943"/>
        </pc:sldMkLst>
        <pc:spChg chg="add mod">
          <ac:chgData name="Snigdha Sen" userId="62ff6c0a-80c4-44cf-898f-8a6ba91679bf" providerId="ADAL" clId="{C9313D3A-60B8-4E79-8A3F-FE18B48A4813}" dt="2023-07-28T12:20:34.080" v="15178" actId="20577"/>
          <ac:spMkLst>
            <pc:docMk/>
            <pc:sldMk cId="4240369198" sldId="943"/>
            <ac:spMk id="5" creationId="{0A9D2744-457F-213E-DBAB-9FC2F421CCE9}"/>
          </ac:spMkLst>
        </pc:spChg>
        <pc:spChg chg="mod">
          <ac:chgData name="Snigdha Sen" userId="62ff6c0a-80c4-44cf-898f-8a6ba91679bf" providerId="ADAL" clId="{C9313D3A-60B8-4E79-8A3F-FE18B48A4813}" dt="2023-07-28T12:13:10.889" v="15144" actId="20577"/>
          <ac:spMkLst>
            <pc:docMk/>
            <pc:sldMk cId="4240369198" sldId="943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7-27T17:25:42.247" v="14662" actId="478"/>
          <ac:picMkLst>
            <pc:docMk/>
            <pc:sldMk cId="4240369198" sldId="943"/>
            <ac:picMk id="6" creationId="{935B7EAC-2B15-1487-9C18-11603863C656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07T12:50:12.413" v="6755" actId="478"/>
        <pc:sldMkLst>
          <pc:docMk/>
          <pc:sldMk cId="1508506925" sldId="944"/>
        </pc:sldMkLst>
        <pc:spChg chg="mod">
          <ac:chgData name="Snigdha Sen" userId="62ff6c0a-80c4-44cf-898f-8a6ba91679bf" providerId="ADAL" clId="{C9313D3A-60B8-4E79-8A3F-FE18B48A4813}" dt="2023-07-06T13:37:07.267" v="6431" actId="20577"/>
          <ac:spMkLst>
            <pc:docMk/>
            <pc:sldMk cId="1508506925" sldId="944"/>
            <ac:spMk id="2" creationId="{FCA3A833-2362-20BA-3CEF-C526740BBBE4}"/>
          </ac:spMkLst>
        </pc:spChg>
        <pc:spChg chg="add del">
          <ac:chgData name="Snigdha Sen" userId="62ff6c0a-80c4-44cf-898f-8a6ba91679bf" providerId="ADAL" clId="{C9313D3A-60B8-4E79-8A3F-FE18B48A4813}" dt="2023-07-07T12:50:12.413" v="6755" actId="478"/>
          <ac:spMkLst>
            <pc:docMk/>
            <pc:sldMk cId="1508506925" sldId="944"/>
            <ac:spMk id="3" creationId="{8F73C2E8-A1F3-2416-BE3C-1CEDB60841CA}"/>
          </ac:spMkLst>
        </pc:spChg>
        <pc:spChg chg="del mod">
          <ac:chgData name="Snigdha Sen" userId="62ff6c0a-80c4-44cf-898f-8a6ba91679bf" providerId="ADAL" clId="{C9313D3A-60B8-4E79-8A3F-FE18B48A4813}" dt="2023-07-06T13:37:11.721" v="6432" actId="478"/>
          <ac:spMkLst>
            <pc:docMk/>
            <pc:sldMk cId="1508506925" sldId="944"/>
            <ac:spMk id="4" creationId="{C1756E0F-4155-C401-A36D-AE47CCA9A0D0}"/>
          </ac:spMkLst>
        </pc:spChg>
        <pc:spChg chg="add del mod">
          <ac:chgData name="Snigdha Sen" userId="62ff6c0a-80c4-44cf-898f-8a6ba91679bf" providerId="ADAL" clId="{C9313D3A-60B8-4E79-8A3F-FE18B48A4813}" dt="2023-07-07T12:50:12.413" v="6755" actId="478"/>
          <ac:spMkLst>
            <pc:docMk/>
            <pc:sldMk cId="1508506925" sldId="944"/>
            <ac:spMk id="5" creationId="{66796AED-42DB-C882-0DCA-FB8AFC945AAD}"/>
          </ac:spMkLst>
        </pc:spChg>
        <pc:spChg chg="add del mod">
          <ac:chgData name="Snigdha Sen" userId="62ff6c0a-80c4-44cf-898f-8a6ba91679bf" providerId="ADAL" clId="{C9313D3A-60B8-4E79-8A3F-FE18B48A4813}" dt="2023-07-04T16:22:25.807" v="5677" actId="767"/>
          <ac:spMkLst>
            <pc:docMk/>
            <pc:sldMk cId="1508506925" sldId="944"/>
            <ac:spMk id="5" creationId="{96F932EF-C317-42A0-1714-32EBCC2945D2}"/>
          </ac:spMkLst>
        </pc:spChg>
        <pc:spChg chg="del">
          <ac:chgData name="Snigdha Sen" userId="62ff6c0a-80c4-44cf-898f-8a6ba91679bf" providerId="ADAL" clId="{C9313D3A-60B8-4E79-8A3F-FE18B48A4813}" dt="2023-07-04T16:21:59.693" v="5675" actId="478"/>
          <ac:spMkLst>
            <pc:docMk/>
            <pc:sldMk cId="1508506925" sldId="944"/>
            <ac:spMk id="7" creationId="{4DEF0141-1FF5-D195-3B14-F0510E2FC940}"/>
          </ac:spMkLst>
        </pc:spChg>
        <pc:spChg chg="add del mod">
          <ac:chgData name="Snigdha Sen" userId="62ff6c0a-80c4-44cf-898f-8a6ba91679bf" providerId="ADAL" clId="{C9313D3A-60B8-4E79-8A3F-FE18B48A4813}" dt="2023-07-04T16:23:15.674" v="5709" actId="478"/>
          <ac:spMkLst>
            <pc:docMk/>
            <pc:sldMk cId="1508506925" sldId="944"/>
            <ac:spMk id="8" creationId="{F69A70B5-2953-D0FA-404F-63AE369A091E}"/>
          </ac:spMkLst>
        </pc:spChg>
        <pc:spChg chg="add mod">
          <ac:chgData name="Snigdha Sen" userId="62ff6c0a-80c4-44cf-898f-8a6ba91679bf" providerId="ADAL" clId="{C9313D3A-60B8-4E79-8A3F-FE18B48A4813}" dt="2023-07-04T16:24:55.231" v="5753" actId="404"/>
          <ac:spMkLst>
            <pc:docMk/>
            <pc:sldMk cId="1508506925" sldId="944"/>
            <ac:spMk id="9" creationId="{AA6B2A54-0AB0-1CE9-3E66-9C0994BB2A91}"/>
          </ac:spMkLst>
        </pc:spChg>
        <pc:spChg chg="add mod">
          <ac:chgData name="Snigdha Sen" userId="62ff6c0a-80c4-44cf-898f-8a6ba91679bf" providerId="ADAL" clId="{C9313D3A-60B8-4E79-8A3F-FE18B48A4813}" dt="2023-07-04T16:25:23.540" v="5775" actId="14100"/>
          <ac:spMkLst>
            <pc:docMk/>
            <pc:sldMk cId="1508506925" sldId="944"/>
            <ac:spMk id="12" creationId="{FFE17B99-45BC-0155-EEC0-ADF4B9E32257}"/>
          </ac:spMkLst>
        </pc:spChg>
        <pc:spChg chg="add mod">
          <ac:chgData name="Snigdha Sen" userId="62ff6c0a-80c4-44cf-898f-8a6ba91679bf" providerId="ADAL" clId="{C9313D3A-60B8-4E79-8A3F-FE18B48A4813}" dt="2023-07-04T16:28:45.519" v="5829" actId="207"/>
          <ac:spMkLst>
            <pc:docMk/>
            <pc:sldMk cId="1508506925" sldId="944"/>
            <ac:spMk id="25" creationId="{C3B37A38-FC98-DBC5-56BC-07B2224BF902}"/>
          </ac:spMkLst>
        </pc:spChg>
        <pc:spChg chg="add mod">
          <ac:chgData name="Snigdha Sen" userId="62ff6c0a-80c4-44cf-898f-8a6ba91679bf" providerId="ADAL" clId="{C9313D3A-60B8-4E79-8A3F-FE18B48A4813}" dt="2023-07-04T16:29:03.006" v="5831" actId="14100"/>
          <ac:spMkLst>
            <pc:docMk/>
            <pc:sldMk cId="1508506925" sldId="944"/>
            <ac:spMk id="26" creationId="{616167A4-E7F1-D580-9E1B-8B72BC36F87B}"/>
          </ac:spMkLst>
        </pc:spChg>
        <pc:spChg chg="add mod">
          <ac:chgData name="Snigdha Sen" userId="62ff6c0a-80c4-44cf-898f-8a6ba91679bf" providerId="ADAL" clId="{C9313D3A-60B8-4E79-8A3F-FE18B48A4813}" dt="2023-07-04T16:31:39.455" v="5871" actId="14100"/>
          <ac:spMkLst>
            <pc:docMk/>
            <pc:sldMk cId="1508506925" sldId="944"/>
            <ac:spMk id="31" creationId="{1616E412-E88B-052D-67CB-D233E36EEDF1}"/>
          </ac:spMkLst>
        </pc:spChg>
        <pc:spChg chg="add mod">
          <ac:chgData name="Snigdha Sen" userId="62ff6c0a-80c4-44cf-898f-8a6ba91679bf" providerId="ADAL" clId="{C9313D3A-60B8-4E79-8A3F-FE18B48A4813}" dt="2023-07-04T16:31:43.829" v="5872" actId="14100"/>
          <ac:spMkLst>
            <pc:docMk/>
            <pc:sldMk cId="1508506925" sldId="944"/>
            <ac:spMk id="36" creationId="{5D51DE78-76A5-641C-661B-640DF8EC5E5B}"/>
          </ac:spMkLst>
        </pc:spChg>
        <pc:spChg chg="add del mod">
          <ac:chgData name="Snigdha Sen" userId="62ff6c0a-80c4-44cf-898f-8a6ba91679bf" providerId="ADAL" clId="{C9313D3A-60B8-4E79-8A3F-FE18B48A4813}" dt="2023-07-04T16:40:31.949" v="5978" actId="478"/>
          <ac:spMkLst>
            <pc:docMk/>
            <pc:sldMk cId="1508506925" sldId="944"/>
            <ac:spMk id="44" creationId="{D0EB2BF0-FAB1-F73F-E0AC-64B7A3DD8659}"/>
          </ac:spMkLst>
        </pc:spChg>
        <pc:spChg chg="add mod">
          <ac:chgData name="Snigdha Sen" userId="62ff6c0a-80c4-44cf-898f-8a6ba91679bf" providerId="ADAL" clId="{C9313D3A-60B8-4E79-8A3F-FE18B48A4813}" dt="2023-07-04T16:44:07.624" v="6014" actId="1076"/>
          <ac:spMkLst>
            <pc:docMk/>
            <pc:sldMk cId="1508506925" sldId="944"/>
            <ac:spMk id="45" creationId="{96C7ABD6-0FE7-A104-9E34-79240417E235}"/>
          </ac:spMkLst>
        </pc:spChg>
        <pc:spChg chg="add mod">
          <ac:chgData name="Snigdha Sen" userId="62ff6c0a-80c4-44cf-898f-8a6ba91679bf" providerId="ADAL" clId="{C9313D3A-60B8-4E79-8A3F-FE18B48A4813}" dt="2023-07-04T16:34:47.020" v="5898" actId="1076"/>
          <ac:spMkLst>
            <pc:docMk/>
            <pc:sldMk cId="1508506925" sldId="944"/>
            <ac:spMk id="50" creationId="{E835BA4E-6CA8-BF38-B61F-92188DDA4877}"/>
          </ac:spMkLst>
        </pc:spChg>
        <pc:spChg chg="add mod">
          <ac:chgData name="Snigdha Sen" userId="62ff6c0a-80c4-44cf-898f-8a6ba91679bf" providerId="ADAL" clId="{C9313D3A-60B8-4E79-8A3F-FE18B48A4813}" dt="2023-07-04T16:50:02.940" v="6083" actId="404"/>
          <ac:spMkLst>
            <pc:docMk/>
            <pc:sldMk cId="1508506925" sldId="944"/>
            <ac:spMk id="51" creationId="{EC120D9C-30DF-DEBF-CA7C-80D400650D72}"/>
          </ac:spMkLst>
        </pc:spChg>
        <pc:spChg chg="add mod">
          <ac:chgData name="Snigdha Sen" userId="62ff6c0a-80c4-44cf-898f-8a6ba91679bf" providerId="ADAL" clId="{C9313D3A-60B8-4E79-8A3F-FE18B48A4813}" dt="2023-07-04T16:44:46.042" v="6021" actId="1076"/>
          <ac:spMkLst>
            <pc:docMk/>
            <pc:sldMk cId="1508506925" sldId="944"/>
            <ac:spMk id="52" creationId="{809BCAF9-E96B-0DF2-0F38-58092867299C}"/>
          </ac:spMkLst>
        </pc:spChg>
        <pc:spChg chg="add mod">
          <ac:chgData name="Snigdha Sen" userId="62ff6c0a-80c4-44cf-898f-8a6ba91679bf" providerId="ADAL" clId="{C9313D3A-60B8-4E79-8A3F-FE18B48A4813}" dt="2023-07-04T16:49:21.382" v="6079" actId="404"/>
          <ac:spMkLst>
            <pc:docMk/>
            <pc:sldMk cId="1508506925" sldId="944"/>
            <ac:spMk id="53" creationId="{2514E1E8-6E82-5258-CAF8-E37D5F13B139}"/>
          </ac:spMkLst>
        </pc:spChg>
        <pc:spChg chg="add mod">
          <ac:chgData name="Snigdha Sen" userId="62ff6c0a-80c4-44cf-898f-8a6ba91679bf" providerId="ADAL" clId="{C9313D3A-60B8-4E79-8A3F-FE18B48A4813}" dt="2023-07-04T16:49:17.158" v="6078" actId="404"/>
          <ac:spMkLst>
            <pc:docMk/>
            <pc:sldMk cId="1508506925" sldId="944"/>
            <ac:spMk id="56" creationId="{A87BC689-D573-2EE7-9BCF-FE63107694CE}"/>
          </ac:spMkLst>
        </pc:spChg>
        <pc:spChg chg="add mod">
          <ac:chgData name="Snigdha Sen" userId="62ff6c0a-80c4-44cf-898f-8a6ba91679bf" providerId="ADAL" clId="{C9313D3A-60B8-4E79-8A3F-FE18B48A4813}" dt="2023-07-04T16:47:37.928" v="6057" actId="14100"/>
          <ac:spMkLst>
            <pc:docMk/>
            <pc:sldMk cId="1508506925" sldId="944"/>
            <ac:spMk id="59" creationId="{1ACF2F31-3E42-E7B9-0EAA-02B1DE2E9F9F}"/>
          </ac:spMkLst>
        </pc:spChg>
        <pc:spChg chg="add del mod">
          <ac:chgData name="Snigdha Sen" userId="62ff6c0a-80c4-44cf-898f-8a6ba91679bf" providerId="ADAL" clId="{C9313D3A-60B8-4E79-8A3F-FE18B48A4813}" dt="2023-07-04T16:45:26.500" v="6025" actId="478"/>
          <ac:spMkLst>
            <pc:docMk/>
            <pc:sldMk cId="1508506925" sldId="944"/>
            <ac:spMk id="60" creationId="{587B0F06-A0D8-D314-3C1E-AC447143E8F7}"/>
          </ac:spMkLst>
        </pc:spChg>
        <pc:spChg chg="add mod">
          <ac:chgData name="Snigdha Sen" userId="62ff6c0a-80c4-44cf-898f-8a6ba91679bf" providerId="ADAL" clId="{C9313D3A-60B8-4E79-8A3F-FE18B48A4813}" dt="2023-07-04T16:54:45.465" v="6227" actId="6549"/>
          <ac:spMkLst>
            <pc:docMk/>
            <pc:sldMk cId="1508506925" sldId="944"/>
            <ac:spMk id="65" creationId="{273DBBA9-EABA-3258-EC40-076003E5414A}"/>
          </ac:spMkLst>
        </pc:spChg>
        <pc:picChg chg="del">
          <ac:chgData name="Snigdha Sen" userId="62ff6c0a-80c4-44cf-898f-8a6ba91679bf" providerId="ADAL" clId="{C9313D3A-60B8-4E79-8A3F-FE18B48A4813}" dt="2023-07-04T16:21:56.022" v="5674" actId="478"/>
          <ac:picMkLst>
            <pc:docMk/>
            <pc:sldMk cId="1508506925" sldId="944"/>
            <ac:picMk id="6" creationId="{935B7EAC-2B15-1487-9C18-11603863C656}"/>
          </ac:picMkLst>
        </pc:picChg>
        <pc:cxnChg chg="add">
          <ac:chgData name="Snigdha Sen" userId="62ff6c0a-80c4-44cf-898f-8a6ba91679bf" providerId="ADAL" clId="{C9313D3A-60B8-4E79-8A3F-FE18B48A4813}" dt="2023-07-04T16:24:45.193" v="5751" actId="11529"/>
          <ac:cxnSpMkLst>
            <pc:docMk/>
            <pc:sldMk cId="1508506925" sldId="944"/>
            <ac:cxnSpMk id="11" creationId="{832BE0CD-DA59-8F79-3C5B-EF4A08BEB156}"/>
          </ac:cxnSpMkLst>
        </pc:cxnChg>
        <pc:cxnChg chg="add del mod">
          <ac:chgData name="Snigdha Sen" userId="62ff6c0a-80c4-44cf-898f-8a6ba91679bf" providerId="ADAL" clId="{C9313D3A-60B8-4E79-8A3F-FE18B48A4813}" dt="2023-07-04T16:25:45.288" v="5777" actId="11529"/>
          <ac:cxnSpMkLst>
            <pc:docMk/>
            <pc:sldMk cId="1508506925" sldId="944"/>
            <ac:cxnSpMk id="14" creationId="{E9295C49-BBC2-BE34-4FB7-CBAFE257711B}"/>
          </ac:cxnSpMkLst>
        </pc:cxnChg>
        <pc:cxnChg chg="add">
          <ac:chgData name="Snigdha Sen" userId="62ff6c0a-80c4-44cf-898f-8a6ba91679bf" providerId="ADAL" clId="{C9313D3A-60B8-4E79-8A3F-FE18B48A4813}" dt="2023-07-04T16:25:52.217" v="5778" actId="11529"/>
          <ac:cxnSpMkLst>
            <pc:docMk/>
            <pc:sldMk cId="1508506925" sldId="944"/>
            <ac:cxnSpMk id="16" creationId="{8BE35FA9-73BF-2430-01F3-7F02ECDD4CFE}"/>
          </ac:cxnSpMkLst>
        </pc:cxnChg>
        <pc:cxnChg chg="add">
          <ac:chgData name="Snigdha Sen" userId="62ff6c0a-80c4-44cf-898f-8a6ba91679bf" providerId="ADAL" clId="{C9313D3A-60B8-4E79-8A3F-FE18B48A4813}" dt="2023-07-04T16:26:06.595" v="5779" actId="11529"/>
          <ac:cxnSpMkLst>
            <pc:docMk/>
            <pc:sldMk cId="1508506925" sldId="944"/>
            <ac:cxnSpMk id="18" creationId="{7C897FAC-7B3D-175E-D017-1FD52F86A359}"/>
          </ac:cxnSpMkLst>
        </pc:cxnChg>
        <pc:cxnChg chg="add del">
          <ac:chgData name="Snigdha Sen" userId="62ff6c0a-80c4-44cf-898f-8a6ba91679bf" providerId="ADAL" clId="{C9313D3A-60B8-4E79-8A3F-FE18B48A4813}" dt="2023-07-04T16:26:21.770" v="5781" actId="11529"/>
          <ac:cxnSpMkLst>
            <pc:docMk/>
            <pc:sldMk cId="1508506925" sldId="944"/>
            <ac:cxnSpMk id="20" creationId="{EFC77C88-E5B5-6545-46FE-60F25CC8D5EA}"/>
          </ac:cxnSpMkLst>
        </pc:cxnChg>
        <pc:cxnChg chg="add">
          <ac:chgData name="Snigdha Sen" userId="62ff6c0a-80c4-44cf-898f-8a6ba91679bf" providerId="ADAL" clId="{C9313D3A-60B8-4E79-8A3F-FE18B48A4813}" dt="2023-07-04T16:26:30.242" v="5782" actId="11529"/>
          <ac:cxnSpMkLst>
            <pc:docMk/>
            <pc:sldMk cId="1508506925" sldId="944"/>
            <ac:cxnSpMk id="22" creationId="{27DBB0AA-F899-8A8C-5697-5F7730BAF310}"/>
          </ac:cxnSpMkLst>
        </pc:cxnChg>
        <pc:cxnChg chg="add mod">
          <ac:chgData name="Snigdha Sen" userId="62ff6c0a-80c4-44cf-898f-8a6ba91679bf" providerId="ADAL" clId="{C9313D3A-60B8-4E79-8A3F-FE18B48A4813}" dt="2023-07-04T16:26:44.588" v="5784" actId="1076"/>
          <ac:cxnSpMkLst>
            <pc:docMk/>
            <pc:sldMk cId="1508506925" sldId="944"/>
            <ac:cxnSpMk id="24" creationId="{83A09D45-51F9-F548-1235-50C1426FBD7D}"/>
          </ac:cxnSpMkLst>
        </pc:cxnChg>
        <pc:cxnChg chg="add mod">
          <ac:chgData name="Snigdha Sen" userId="62ff6c0a-80c4-44cf-898f-8a6ba91679bf" providerId="ADAL" clId="{C9313D3A-60B8-4E79-8A3F-FE18B48A4813}" dt="2023-07-04T16:30:27.749" v="5845" actId="14100"/>
          <ac:cxnSpMkLst>
            <pc:docMk/>
            <pc:sldMk cId="1508506925" sldId="944"/>
            <ac:cxnSpMk id="28" creationId="{90EE0839-2C03-31C8-EA49-8AD687E3F87D}"/>
          </ac:cxnSpMkLst>
        </pc:cxnChg>
        <pc:cxnChg chg="add mod">
          <ac:chgData name="Snigdha Sen" userId="62ff6c0a-80c4-44cf-898f-8a6ba91679bf" providerId="ADAL" clId="{C9313D3A-60B8-4E79-8A3F-FE18B48A4813}" dt="2023-07-04T16:31:50.987" v="5874" actId="1076"/>
          <ac:cxnSpMkLst>
            <pc:docMk/>
            <pc:sldMk cId="1508506925" sldId="944"/>
            <ac:cxnSpMk id="30" creationId="{883D87B0-C307-6ABB-25BC-2E6A041377ED}"/>
          </ac:cxnSpMkLst>
        </pc:cxnChg>
        <pc:cxnChg chg="add mod">
          <ac:chgData name="Snigdha Sen" userId="62ff6c0a-80c4-44cf-898f-8a6ba91679bf" providerId="ADAL" clId="{C9313D3A-60B8-4E79-8A3F-FE18B48A4813}" dt="2023-07-04T16:31:53.775" v="5875" actId="14100"/>
          <ac:cxnSpMkLst>
            <pc:docMk/>
            <pc:sldMk cId="1508506925" sldId="944"/>
            <ac:cxnSpMk id="34" creationId="{76240B8E-81C8-628B-17E8-6816B22367AF}"/>
          </ac:cxnSpMkLst>
        </pc:cxnChg>
        <pc:cxnChg chg="add mod">
          <ac:chgData name="Snigdha Sen" userId="62ff6c0a-80c4-44cf-898f-8a6ba91679bf" providerId="ADAL" clId="{C9313D3A-60B8-4E79-8A3F-FE18B48A4813}" dt="2023-07-04T16:31:47.939" v="5873" actId="1076"/>
          <ac:cxnSpMkLst>
            <pc:docMk/>
            <pc:sldMk cId="1508506925" sldId="944"/>
            <ac:cxnSpMk id="35" creationId="{FF2BBF3C-0E0C-ECA2-96DA-44452F77D478}"/>
          </ac:cxnSpMkLst>
        </pc:cxnChg>
        <pc:cxnChg chg="add mod">
          <ac:chgData name="Snigdha Sen" userId="62ff6c0a-80c4-44cf-898f-8a6ba91679bf" providerId="ADAL" clId="{C9313D3A-60B8-4E79-8A3F-FE18B48A4813}" dt="2023-07-04T16:44:23.802" v="6018" actId="14100"/>
          <ac:cxnSpMkLst>
            <pc:docMk/>
            <pc:sldMk cId="1508506925" sldId="944"/>
            <ac:cxnSpMk id="39" creationId="{282ACBE4-557F-7F9C-82B7-26D5295FAC5F}"/>
          </ac:cxnSpMkLst>
        </pc:cxnChg>
        <pc:cxnChg chg="add mod">
          <ac:chgData name="Snigdha Sen" userId="62ff6c0a-80c4-44cf-898f-8a6ba91679bf" providerId="ADAL" clId="{C9313D3A-60B8-4E79-8A3F-FE18B48A4813}" dt="2023-07-04T16:44:29.758" v="6020" actId="14100"/>
          <ac:cxnSpMkLst>
            <pc:docMk/>
            <pc:sldMk cId="1508506925" sldId="944"/>
            <ac:cxnSpMk id="41" creationId="{168B8B72-FB03-3694-7A22-6D55966021D7}"/>
          </ac:cxnSpMkLst>
        </pc:cxnChg>
        <pc:cxnChg chg="add del">
          <ac:chgData name="Snigdha Sen" userId="62ff6c0a-80c4-44cf-898f-8a6ba91679bf" providerId="ADAL" clId="{C9313D3A-60B8-4E79-8A3F-FE18B48A4813}" dt="2023-07-04T16:40:34.712" v="5979" actId="478"/>
          <ac:cxnSpMkLst>
            <pc:docMk/>
            <pc:sldMk cId="1508506925" sldId="944"/>
            <ac:cxnSpMk id="43" creationId="{1E028BF1-1AB4-58F8-1773-BBBE68A138DF}"/>
          </ac:cxnSpMkLst>
        </pc:cxnChg>
        <pc:cxnChg chg="add del mod">
          <ac:chgData name="Snigdha Sen" userId="62ff6c0a-80c4-44cf-898f-8a6ba91679bf" providerId="ADAL" clId="{C9313D3A-60B8-4E79-8A3F-FE18B48A4813}" dt="2023-07-04T16:34:04.685" v="5885" actId="11529"/>
          <ac:cxnSpMkLst>
            <pc:docMk/>
            <pc:sldMk cId="1508506925" sldId="944"/>
            <ac:cxnSpMk id="47" creationId="{D16D5D06-7157-1569-011F-E22451BD442B}"/>
          </ac:cxnSpMkLst>
        </pc:cxnChg>
        <pc:cxnChg chg="add del mod">
          <ac:chgData name="Snigdha Sen" userId="62ff6c0a-80c4-44cf-898f-8a6ba91679bf" providerId="ADAL" clId="{C9313D3A-60B8-4E79-8A3F-FE18B48A4813}" dt="2023-07-04T16:34:15.532" v="5887" actId="11529"/>
          <ac:cxnSpMkLst>
            <pc:docMk/>
            <pc:sldMk cId="1508506925" sldId="944"/>
            <ac:cxnSpMk id="49" creationId="{85ABF438-2239-C08E-8FD1-3CA5D9F156A9}"/>
          </ac:cxnSpMkLst>
        </pc:cxnChg>
        <pc:cxnChg chg="add mod">
          <ac:chgData name="Snigdha Sen" userId="62ff6c0a-80c4-44cf-898f-8a6ba91679bf" providerId="ADAL" clId="{C9313D3A-60B8-4E79-8A3F-FE18B48A4813}" dt="2023-07-04T16:43:14.864" v="6009" actId="1076"/>
          <ac:cxnSpMkLst>
            <pc:docMk/>
            <pc:sldMk cId="1508506925" sldId="944"/>
            <ac:cxnSpMk id="55" creationId="{F22BA1F2-BEFC-B08D-FABB-069AEA813397}"/>
          </ac:cxnSpMkLst>
        </pc:cxnChg>
      </pc:sldChg>
      <pc:sldChg chg="addSp modSp mod">
        <pc:chgData name="Snigdha Sen" userId="62ff6c0a-80c4-44cf-898f-8a6ba91679bf" providerId="ADAL" clId="{C9313D3A-60B8-4E79-8A3F-FE18B48A4813}" dt="2023-07-05T15:53:59.959" v="6240" actId="1076"/>
        <pc:sldMkLst>
          <pc:docMk/>
          <pc:sldMk cId="1827733830" sldId="948"/>
        </pc:sldMkLst>
        <pc:spChg chg="mod">
          <ac:chgData name="Snigdha Sen" userId="62ff6c0a-80c4-44cf-898f-8a6ba91679bf" providerId="ADAL" clId="{C9313D3A-60B8-4E79-8A3F-FE18B48A4813}" dt="2023-07-05T15:52:22.992" v="6228" actId="14100"/>
          <ac:spMkLst>
            <pc:docMk/>
            <pc:sldMk cId="1827733830" sldId="948"/>
            <ac:spMk id="13" creationId="{696FB1CB-DEFB-E106-54F4-087D9CB8E803}"/>
          </ac:spMkLst>
        </pc:spChg>
        <pc:spChg chg="mod">
          <ac:chgData name="Snigdha Sen" userId="62ff6c0a-80c4-44cf-898f-8a6ba91679bf" providerId="ADAL" clId="{C9313D3A-60B8-4E79-8A3F-FE18B48A4813}" dt="2023-07-05T15:53:23.965" v="6234" actId="1076"/>
          <ac:spMkLst>
            <pc:docMk/>
            <pc:sldMk cId="1827733830" sldId="948"/>
            <ac:spMk id="37" creationId="{EC4E7C1B-0EF3-0956-E136-6C637F5A651F}"/>
          </ac:spMkLst>
        </pc:spChg>
        <pc:picChg chg="add mod">
          <ac:chgData name="Snigdha Sen" userId="62ff6c0a-80c4-44cf-898f-8a6ba91679bf" providerId="ADAL" clId="{C9313D3A-60B8-4E79-8A3F-FE18B48A4813}" dt="2023-07-05T15:53:59.959" v="6240" actId="1076"/>
          <ac:picMkLst>
            <pc:docMk/>
            <pc:sldMk cId="1827733830" sldId="948"/>
            <ac:picMk id="5" creationId="{7B7F7EDA-961B-49F3-FB64-2E91C6294AB7}"/>
          </ac:picMkLst>
        </pc:picChg>
        <pc:picChg chg="add mod">
          <ac:chgData name="Snigdha Sen" userId="62ff6c0a-80c4-44cf-898f-8a6ba91679bf" providerId="ADAL" clId="{C9313D3A-60B8-4E79-8A3F-FE18B48A4813}" dt="2023-07-05T15:53:58.523" v="6239" actId="1076"/>
          <ac:picMkLst>
            <pc:docMk/>
            <pc:sldMk cId="1827733830" sldId="948"/>
            <ac:picMk id="7" creationId="{28DBC08C-99D4-7B5B-81A0-29CD73998183}"/>
          </ac:picMkLst>
        </pc:picChg>
      </pc:sldChg>
      <pc:sldChg chg="addSp modSp mod">
        <pc:chgData name="Snigdha Sen" userId="62ff6c0a-80c4-44cf-898f-8a6ba91679bf" providerId="ADAL" clId="{C9313D3A-60B8-4E79-8A3F-FE18B48A4813}" dt="2023-07-05T15:55:21.050" v="6271" actId="20577"/>
        <pc:sldMkLst>
          <pc:docMk/>
          <pc:sldMk cId="1060742403" sldId="949"/>
        </pc:sldMkLst>
        <pc:spChg chg="add mod">
          <ac:chgData name="Snigdha Sen" userId="62ff6c0a-80c4-44cf-898f-8a6ba91679bf" providerId="ADAL" clId="{C9313D3A-60B8-4E79-8A3F-FE18B48A4813}" dt="2023-07-05T15:55:21.050" v="6271" actId="20577"/>
          <ac:spMkLst>
            <pc:docMk/>
            <pc:sldMk cId="1060742403" sldId="949"/>
            <ac:spMk id="5" creationId="{193ADFD5-37CB-835C-7ED1-C6A52B667BC2}"/>
          </ac:spMkLst>
        </pc:spChg>
      </pc:sldChg>
      <pc:sldChg chg="del">
        <pc:chgData name="Snigdha Sen" userId="62ff6c0a-80c4-44cf-898f-8a6ba91679bf" providerId="ADAL" clId="{C9313D3A-60B8-4E79-8A3F-FE18B48A4813}" dt="2023-07-23T09:57:00.245" v="11704" actId="2696"/>
        <pc:sldMkLst>
          <pc:docMk/>
          <pc:sldMk cId="1636632815" sldId="950"/>
        </pc:sldMkLst>
      </pc:sldChg>
      <pc:sldChg chg="add">
        <pc:chgData name="Snigdha Sen" userId="62ff6c0a-80c4-44cf-898f-8a6ba91679bf" providerId="ADAL" clId="{C9313D3A-60B8-4E79-8A3F-FE18B48A4813}" dt="2023-07-23T09:57:08.324" v="11705"/>
        <pc:sldMkLst>
          <pc:docMk/>
          <pc:sldMk cId="3400548041" sldId="950"/>
        </pc:sldMkLst>
      </pc:sldChg>
      <pc:sldChg chg="addSp modSp del mod">
        <pc:chgData name="Snigdha Sen" userId="62ff6c0a-80c4-44cf-898f-8a6ba91679bf" providerId="ADAL" clId="{C9313D3A-60B8-4E79-8A3F-FE18B48A4813}" dt="2023-07-23T09:15:25.463" v="11549" actId="2696"/>
        <pc:sldMkLst>
          <pc:docMk/>
          <pc:sldMk cId="439618416" sldId="951"/>
        </pc:sldMkLst>
        <pc:spChg chg="add mod">
          <ac:chgData name="Snigdha Sen" userId="62ff6c0a-80c4-44cf-898f-8a6ba91679bf" providerId="ADAL" clId="{C9313D3A-60B8-4E79-8A3F-FE18B48A4813}" dt="2023-07-10T15:06:40.680" v="8222" actId="14100"/>
          <ac:spMkLst>
            <pc:docMk/>
            <pc:sldMk cId="439618416" sldId="951"/>
            <ac:spMk id="6" creationId="{CAB2B5CC-A54C-661A-7928-50E685213486}"/>
          </ac:spMkLst>
        </pc:spChg>
        <pc:spChg chg="mod">
          <ac:chgData name="Snigdha Sen" userId="62ff6c0a-80c4-44cf-898f-8a6ba91679bf" providerId="ADAL" clId="{C9313D3A-60B8-4E79-8A3F-FE18B48A4813}" dt="2023-07-10T15:07:12.332" v="8223" actId="14100"/>
          <ac:spMkLst>
            <pc:docMk/>
            <pc:sldMk cId="439618416" sldId="951"/>
            <ac:spMk id="7" creationId="{4DEF0141-1FF5-D195-3B14-F0510E2FC940}"/>
          </ac:spMkLst>
        </pc:spChg>
      </pc:sldChg>
      <pc:sldChg chg="addSp delSp modSp add mod ord">
        <pc:chgData name="Snigdha Sen" userId="62ff6c0a-80c4-44cf-898f-8a6ba91679bf" providerId="ADAL" clId="{C9313D3A-60B8-4E79-8A3F-FE18B48A4813}" dt="2023-07-28T13:10:07.395" v="15688" actId="20577"/>
        <pc:sldMkLst>
          <pc:docMk/>
          <pc:sldMk cId="889717671" sldId="951"/>
        </pc:sldMkLst>
        <pc:spChg chg="mod">
          <ac:chgData name="Snigdha Sen" userId="62ff6c0a-80c4-44cf-898f-8a6ba91679bf" providerId="ADAL" clId="{C9313D3A-60B8-4E79-8A3F-FE18B48A4813}" dt="2023-07-23T10:10:11.111" v="11756" actId="14100"/>
          <ac:spMkLst>
            <pc:docMk/>
            <pc:sldMk cId="889717671" sldId="951"/>
            <ac:spMk id="3" creationId="{8F73C2E8-A1F3-2416-BE3C-1CEDB60841CA}"/>
          </ac:spMkLst>
        </pc:spChg>
        <pc:spChg chg="mod">
          <ac:chgData name="Snigdha Sen" userId="62ff6c0a-80c4-44cf-898f-8a6ba91679bf" providerId="ADAL" clId="{C9313D3A-60B8-4E79-8A3F-FE18B48A4813}" dt="2023-07-28T13:10:07.395" v="15688" actId="20577"/>
          <ac:spMkLst>
            <pc:docMk/>
            <pc:sldMk cId="889717671" sldId="951"/>
            <ac:spMk id="4" creationId="{C1756E0F-4155-C401-A36D-AE47CCA9A0D0}"/>
          </ac:spMkLst>
        </pc:spChg>
        <pc:spChg chg="del">
          <ac:chgData name="Snigdha Sen" userId="62ff6c0a-80c4-44cf-898f-8a6ba91679bf" providerId="ADAL" clId="{C9313D3A-60B8-4E79-8A3F-FE18B48A4813}" dt="2023-07-23T09:21:52.734" v="11596" actId="478"/>
          <ac:spMkLst>
            <pc:docMk/>
            <pc:sldMk cId="889717671" sldId="951"/>
            <ac:spMk id="6" creationId="{CAB2B5CC-A54C-661A-7928-50E685213486}"/>
          </ac:spMkLst>
        </pc:spChg>
        <pc:spChg chg="mod">
          <ac:chgData name="Snigdha Sen" userId="62ff6c0a-80c4-44cf-898f-8a6ba91679bf" providerId="ADAL" clId="{C9313D3A-60B8-4E79-8A3F-FE18B48A4813}" dt="2023-07-23T09:36:23.847" v="11685" actId="1076"/>
          <ac:spMkLst>
            <pc:docMk/>
            <pc:sldMk cId="889717671" sldId="951"/>
            <ac:spMk id="7" creationId="{4DEF0141-1FF5-D195-3B14-F0510E2FC940}"/>
          </ac:spMkLst>
        </pc:spChg>
        <pc:spChg chg="add mod">
          <ac:chgData name="Snigdha Sen" userId="62ff6c0a-80c4-44cf-898f-8a6ba91679bf" providerId="ADAL" clId="{C9313D3A-60B8-4E79-8A3F-FE18B48A4813}" dt="2023-07-23T09:28:19.717" v="11629" actId="1076"/>
          <ac:spMkLst>
            <pc:docMk/>
            <pc:sldMk cId="889717671" sldId="951"/>
            <ac:spMk id="8" creationId="{025CE88E-112A-ABFB-5EBD-D869A03F107D}"/>
          </ac:spMkLst>
        </pc:spChg>
        <pc:spChg chg="add del mod">
          <ac:chgData name="Snigdha Sen" userId="62ff6c0a-80c4-44cf-898f-8a6ba91679bf" providerId="ADAL" clId="{C9313D3A-60B8-4E79-8A3F-FE18B48A4813}" dt="2023-07-23T10:15:23.100" v="11770" actId="478"/>
          <ac:spMkLst>
            <pc:docMk/>
            <pc:sldMk cId="889717671" sldId="951"/>
            <ac:spMk id="10" creationId="{EA989D54-A979-BC3C-895C-C46ED34E754C}"/>
          </ac:spMkLst>
        </pc:spChg>
        <pc:spChg chg="add del mod">
          <ac:chgData name="Snigdha Sen" userId="62ff6c0a-80c4-44cf-898f-8a6ba91679bf" providerId="ADAL" clId="{C9313D3A-60B8-4E79-8A3F-FE18B48A4813}" dt="2023-07-23T10:15:16.601" v="11768" actId="478"/>
          <ac:spMkLst>
            <pc:docMk/>
            <pc:sldMk cId="889717671" sldId="951"/>
            <ac:spMk id="11" creationId="{44A7D6DA-8968-993A-9360-6D6064EB889D}"/>
          </ac:spMkLst>
        </pc:spChg>
        <pc:spChg chg="add mod">
          <ac:chgData name="Snigdha Sen" userId="62ff6c0a-80c4-44cf-898f-8a6ba91679bf" providerId="ADAL" clId="{C9313D3A-60B8-4E79-8A3F-FE18B48A4813}" dt="2023-07-23T10:49:30.020" v="11780" actId="20577"/>
          <ac:spMkLst>
            <pc:docMk/>
            <pc:sldMk cId="889717671" sldId="951"/>
            <ac:spMk id="12" creationId="{FE62E1AA-AE8A-A9F6-07D1-2BA51E0AB526}"/>
          </ac:spMkLst>
        </pc:spChg>
        <pc:graphicFrameChg chg="add mod">
          <ac:chgData name="Snigdha Sen" userId="62ff6c0a-80c4-44cf-898f-8a6ba91679bf" providerId="ADAL" clId="{C9313D3A-60B8-4E79-8A3F-FE18B48A4813}" dt="2023-07-23T09:28:15.203" v="11628" actId="1076"/>
          <ac:graphicFrameMkLst>
            <pc:docMk/>
            <pc:sldMk cId="889717671" sldId="951"/>
            <ac:graphicFrameMk id="5" creationId="{B3D00A58-6574-B9D2-FFB9-6EB46C0D0AE1}"/>
          </ac:graphicFrameMkLst>
        </pc:graphicFrameChg>
        <pc:picChg chg="add del mod">
          <ac:chgData name="Snigdha Sen" userId="62ff6c0a-80c4-44cf-898f-8a6ba91679bf" providerId="ADAL" clId="{C9313D3A-60B8-4E79-8A3F-FE18B48A4813}" dt="2023-07-23T10:48:27.176" v="11773" actId="478"/>
          <ac:picMkLst>
            <pc:docMk/>
            <pc:sldMk cId="889717671" sldId="951"/>
            <ac:picMk id="9" creationId="{AEA4753F-9160-A758-5BF9-CA5135A81D6C}"/>
          </ac:picMkLst>
        </pc:picChg>
        <pc:picChg chg="add del mod">
          <ac:chgData name="Snigdha Sen" userId="62ff6c0a-80c4-44cf-898f-8a6ba91679bf" providerId="ADAL" clId="{C9313D3A-60B8-4E79-8A3F-FE18B48A4813}" dt="2023-07-23T09:31:56.302" v="11641" actId="478"/>
          <ac:picMkLst>
            <pc:docMk/>
            <pc:sldMk cId="889717671" sldId="951"/>
            <ac:picMk id="3074" creationId="{D8D19227-D749-017E-1610-03E081761EA0}"/>
          </ac:picMkLst>
        </pc:picChg>
        <pc:picChg chg="add del mod">
          <ac:chgData name="Snigdha Sen" userId="62ff6c0a-80c4-44cf-898f-8a6ba91679bf" providerId="ADAL" clId="{C9313D3A-60B8-4E79-8A3F-FE18B48A4813}" dt="2023-07-23T10:55:06.004" v="11781" actId="478"/>
          <ac:picMkLst>
            <pc:docMk/>
            <pc:sldMk cId="889717671" sldId="951"/>
            <ac:picMk id="3076" creationId="{EAE658C1-2701-7ABD-7220-8236E49FA7F1}"/>
          </ac:picMkLst>
        </pc:picChg>
        <pc:picChg chg="add del mod">
          <ac:chgData name="Snigdha Sen" userId="62ff6c0a-80c4-44cf-898f-8a6ba91679bf" providerId="ADAL" clId="{C9313D3A-60B8-4E79-8A3F-FE18B48A4813}" dt="2023-07-23T10:55:40.547" v="11787" actId="478"/>
          <ac:picMkLst>
            <pc:docMk/>
            <pc:sldMk cId="889717671" sldId="951"/>
            <ac:picMk id="3078" creationId="{27FFFB09-6106-A878-C00D-406000990597}"/>
          </ac:picMkLst>
        </pc:picChg>
        <pc:picChg chg="add mod">
          <ac:chgData name="Snigdha Sen" userId="62ff6c0a-80c4-44cf-898f-8a6ba91679bf" providerId="ADAL" clId="{C9313D3A-60B8-4E79-8A3F-FE18B48A4813}" dt="2023-07-23T11:02:54.003" v="11812" actId="1076"/>
          <ac:picMkLst>
            <pc:docMk/>
            <pc:sldMk cId="889717671" sldId="951"/>
            <ac:picMk id="3080" creationId="{85649EB4-E3EA-CDBC-418B-7EAC02BDAED6}"/>
          </ac:picMkLst>
        </pc:picChg>
        <pc:picChg chg="add mod">
          <ac:chgData name="Snigdha Sen" userId="62ff6c0a-80c4-44cf-898f-8a6ba91679bf" providerId="ADAL" clId="{C9313D3A-60B8-4E79-8A3F-FE18B48A4813}" dt="2023-07-23T11:03:01.709" v="11815" actId="1076"/>
          <ac:picMkLst>
            <pc:docMk/>
            <pc:sldMk cId="889717671" sldId="951"/>
            <ac:picMk id="3082" creationId="{650BB3B2-9F87-BFF4-28B6-F53267D3D5D1}"/>
          </ac:picMkLst>
        </pc:picChg>
        <pc:picChg chg="add mod">
          <ac:chgData name="Snigdha Sen" userId="62ff6c0a-80c4-44cf-898f-8a6ba91679bf" providerId="ADAL" clId="{C9313D3A-60B8-4E79-8A3F-FE18B48A4813}" dt="2023-07-23T11:03:03.988" v="11816" actId="1076"/>
          <ac:picMkLst>
            <pc:docMk/>
            <pc:sldMk cId="889717671" sldId="951"/>
            <ac:picMk id="3084" creationId="{510AE08F-A16F-35D4-BF0A-B9E9B698ADAA}"/>
          </ac:picMkLst>
        </pc:picChg>
        <pc:picChg chg="add mod">
          <ac:chgData name="Snigdha Sen" userId="62ff6c0a-80c4-44cf-898f-8a6ba91679bf" providerId="ADAL" clId="{C9313D3A-60B8-4E79-8A3F-FE18B48A4813}" dt="2023-07-23T11:03:07.097" v="11818" actId="14100"/>
          <ac:picMkLst>
            <pc:docMk/>
            <pc:sldMk cId="889717671" sldId="951"/>
            <ac:picMk id="3086" creationId="{7759205A-8DC3-4F8A-4CB6-8C0392E30046}"/>
          </ac:picMkLst>
        </pc:picChg>
      </pc:sldChg>
      <pc:sldChg chg="delSp modSp add del mod ord">
        <pc:chgData name="Snigdha Sen" userId="62ff6c0a-80c4-44cf-898f-8a6ba91679bf" providerId="ADAL" clId="{C9313D3A-60B8-4E79-8A3F-FE18B48A4813}" dt="2023-07-27T17:30:58.351" v="14795" actId="47"/>
        <pc:sldMkLst>
          <pc:docMk/>
          <pc:sldMk cId="3066985758" sldId="952"/>
        </pc:sldMkLst>
        <pc:spChg chg="mod">
          <ac:chgData name="Snigdha Sen" userId="62ff6c0a-80c4-44cf-898f-8a6ba91679bf" providerId="ADAL" clId="{C9313D3A-60B8-4E79-8A3F-FE18B48A4813}" dt="2023-07-06T13:36:48.934" v="6409" actId="20577"/>
          <ac:spMkLst>
            <pc:docMk/>
            <pc:sldMk cId="3066985758" sldId="952"/>
            <ac:spMk id="2" creationId="{FCA3A833-2362-20BA-3CEF-C526740BBBE4}"/>
          </ac:spMkLst>
        </pc:spChg>
        <pc:spChg chg="del mod">
          <ac:chgData name="Snigdha Sen" userId="62ff6c0a-80c4-44cf-898f-8a6ba91679bf" providerId="ADAL" clId="{C9313D3A-60B8-4E79-8A3F-FE18B48A4813}" dt="2023-07-06T13:36:52.993" v="6410" actId="478"/>
          <ac:spMkLst>
            <pc:docMk/>
            <pc:sldMk cId="3066985758" sldId="952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0T12:28:20.753" v="7297" actId="1076"/>
          <ac:spMkLst>
            <pc:docMk/>
            <pc:sldMk cId="3066985758" sldId="952"/>
            <ac:spMk id="7" creationId="{4DEF0141-1FF5-D195-3B14-F0510E2FC940}"/>
          </ac:spMkLst>
        </pc:spChg>
        <pc:picChg chg="del">
          <ac:chgData name="Snigdha Sen" userId="62ff6c0a-80c4-44cf-898f-8a6ba91679bf" providerId="ADAL" clId="{C9313D3A-60B8-4E79-8A3F-FE18B48A4813}" dt="2023-07-06T12:26:47.053" v="6283" actId="478"/>
          <ac:picMkLst>
            <pc:docMk/>
            <pc:sldMk cId="3066985758" sldId="952"/>
            <ac:picMk id="5" creationId="{B3511D96-BF96-C8D8-7F74-4AF0A84FEBC1}"/>
          </ac:picMkLst>
        </pc:picChg>
        <pc:picChg chg="del">
          <ac:chgData name="Snigdha Sen" userId="62ff6c0a-80c4-44cf-898f-8a6ba91679bf" providerId="ADAL" clId="{C9313D3A-60B8-4E79-8A3F-FE18B48A4813}" dt="2023-07-06T12:30:57.631" v="6285" actId="478"/>
          <ac:picMkLst>
            <pc:docMk/>
            <pc:sldMk cId="3066985758" sldId="952"/>
            <ac:picMk id="8" creationId="{197D8B8C-DFF9-DCD2-B011-B88C9B9A8FC9}"/>
          </ac:picMkLst>
        </pc:picChg>
      </pc:sldChg>
      <pc:sldChg chg="addSp delSp modSp mod">
        <pc:chgData name="Snigdha Sen" userId="62ff6c0a-80c4-44cf-898f-8a6ba91679bf" providerId="ADAL" clId="{C9313D3A-60B8-4E79-8A3F-FE18B48A4813}" dt="2023-07-20T14:22:17.115" v="10314" actId="692"/>
        <pc:sldMkLst>
          <pc:docMk/>
          <pc:sldMk cId="192965423" sldId="953"/>
        </pc:sldMkLst>
        <pc:spChg chg="add del mod ord">
          <ac:chgData name="Snigdha Sen" userId="62ff6c0a-80c4-44cf-898f-8a6ba91679bf" providerId="ADAL" clId="{C9313D3A-60B8-4E79-8A3F-FE18B48A4813}" dt="2023-07-07T12:54:50.057" v="6761" actId="478"/>
          <ac:spMkLst>
            <pc:docMk/>
            <pc:sldMk cId="192965423" sldId="953"/>
            <ac:spMk id="3" creationId="{BD6D6419-E966-BC88-A53E-D87B33E71D3A}"/>
          </ac:spMkLst>
        </pc:spChg>
        <pc:spChg chg="mod">
          <ac:chgData name="Snigdha Sen" userId="62ff6c0a-80c4-44cf-898f-8a6ba91679bf" providerId="ADAL" clId="{C9313D3A-60B8-4E79-8A3F-FE18B48A4813}" dt="2023-07-09T06:48:14.760" v="7287" actId="20577"/>
          <ac:spMkLst>
            <pc:docMk/>
            <pc:sldMk cId="192965423" sldId="953"/>
            <ac:spMk id="25" creationId="{C3B37A38-FC98-DBC5-56BC-07B2224BF902}"/>
          </ac:spMkLst>
        </pc:spChg>
        <pc:spChg chg="mod">
          <ac:chgData name="Snigdha Sen" userId="62ff6c0a-80c4-44cf-898f-8a6ba91679bf" providerId="ADAL" clId="{C9313D3A-60B8-4E79-8A3F-FE18B48A4813}" dt="2023-07-09T06:48:12.588" v="7286" actId="20577"/>
          <ac:spMkLst>
            <pc:docMk/>
            <pc:sldMk cId="192965423" sldId="953"/>
            <ac:spMk id="26" creationId="{616167A4-E7F1-D580-9E1B-8B72BC36F87B}"/>
          </ac:spMkLst>
        </pc:spChg>
        <pc:spChg chg="del">
          <ac:chgData name="Snigdha Sen" userId="62ff6c0a-80c4-44cf-898f-8a6ba91679bf" providerId="ADAL" clId="{C9313D3A-60B8-4E79-8A3F-FE18B48A4813}" dt="2023-07-09T06:46:32.625" v="7259" actId="478"/>
          <ac:spMkLst>
            <pc:docMk/>
            <pc:sldMk cId="192965423" sldId="953"/>
            <ac:spMk id="45" creationId="{96C7ABD6-0FE7-A104-9E34-79240417E235}"/>
          </ac:spMkLst>
        </pc:spChg>
        <pc:spChg chg="mod">
          <ac:chgData name="Snigdha Sen" userId="62ff6c0a-80c4-44cf-898f-8a6ba91679bf" providerId="ADAL" clId="{C9313D3A-60B8-4E79-8A3F-FE18B48A4813}" dt="2023-07-20T14:21:59.139" v="10313" actId="692"/>
          <ac:spMkLst>
            <pc:docMk/>
            <pc:sldMk cId="192965423" sldId="953"/>
            <ac:spMk id="52" creationId="{809BCAF9-E96B-0DF2-0F38-58092867299C}"/>
          </ac:spMkLst>
        </pc:spChg>
        <pc:spChg chg="mod">
          <ac:chgData name="Snigdha Sen" userId="62ff6c0a-80c4-44cf-898f-8a6ba91679bf" providerId="ADAL" clId="{C9313D3A-60B8-4E79-8A3F-FE18B48A4813}" dt="2023-07-20T14:22:17.115" v="10314" actId="692"/>
          <ac:spMkLst>
            <pc:docMk/>
            <pc:sldMk cId="192965423" sldId="953"/>
            <ac:spMk id="65" creationId="{273DBBA9-EABA-3258-EC40-076003E5414A}"/>
          </ac:spMkLst>
        </pc:spChg>
        <pc:cxnChg chg="add del mod">
          <ac:chgData name="Snigdha Sen" userId="62ff6c0a-80c4-44cf-898f-8a6ba91679bf" providerId="ADAL" clId="{C9313D3A-60B8-4E79-8A3F-FE18B48A4813}" dt="2023-07-10T12:27:22.554" v="7293" actId="478"/>
          <ac:cxnSpMkLst>
            <pc:docMk/>
            <pc:sldMk cId="192965423" sldId="953"/>
            <ac:cxnSpMk id="7" creationId="{E1E9379C-0509-1109-CA91-E7268D52BF7B}"/>
          </ac:cxnSpMkLst>
        </pc:cxnChg>
        <pc:cxnChg chg="add del mod">
          <ac:chgData name="Snigdha Sen" userId="62ff6c0a-80c4-44cf-898f-8a6ba91679bf" providerId="ADAL" clId="{C9313D3A-60B8-4E79-8A3F-FE18B48A4813}" dt="2023-07-10T12:27:29.256" v="7295" actId="478"/>
          <ac:cxnSpMkLst>
            <pc:docMk/>
            <pc:sldMk cId="192965423" sldId="953"/>
            <ac:cxnSpMk id="9" creationId="{98666818-785C-58C2-0C74-F2E26B67F8BE}"/>
          </ac:cxnSpMkLst>
        </pc:cxnChg>
        <pc:cxnChg chg="add del mod">
          <ac:chgData name="Snigdha Sen" userId="62ff6c0a-80c4-44cf-898f-8a6ba91679bf" providerId="ADAL" clId="{C9313D3A-60B8-4E79-8A3F-FE18B48A4813}" dt="2023-07-10T12:27:26.595" v="7294" actId="478"/>
          <ac:cxnSpMkLst>
            <pc:docMk/>
            <pc:sldMk cId="192965423" sldId="953"/>
            <ac:cxnSpMk id="13" creationId="{58818E58-FEE6-629A-B848-060F25E39C0D}"/>
          </ac:cxnSpMkLst>
        </pc:cxnChg>
        <pc:cxnChg chg="add del mod">
          <ac:chgData name="Snigdha Sen" userId="62ff6c0a-80c4-44cf-898f-8a6ba91679bf" providerId="ADAL" clId="{C9313D3A-60B8-4E79-8A3F-FE18B48A4813}" dt="2023-07-10T12:27:32.403" v="7296" actId="478"/>
          <ac:cxnSpMkLst>
            <pc:docMk/>
            <pc:sldMk cId="192965423" sldId="953"/>
            <ac:cxnSpMk id="15" creationId="{9ECD55A3-D8BF-9B96-650A-23E78CEEFFAF}"/>
          </ac:cxnSpMkLst>
        </pc:cxnChg>
        <pc:cxnChg chg="mod">
          <ac:chgData name="Snigdha Sen" userId="62ff6c0a-80c4-44cf-898f-8a6ba91679bf" providerId="ADAL" clId="{C9313D3A-60B8-4E79-8A3F-FE18B48A4813}" dt="2023-07-09T06:47:56.181" v="7284" actId="14100"/>
          <ac:cxnSpMkLst>
            <pc:docMk/>
            <pc:sldMk cId="192965423" sldId="953"/>
            <ac:cxnSpMk id="39" creationId="{282ACBE4-557F-7F9C-82B7-26D5295FAC5F}"/>
          </ac:cxnSpMkLst>
        </pc:cxnChg>
        <pc:cxnChg chg="mod">
          <ac:chgData name="Snigdha Sen" userId="62ff6c0a-80c4-44cf-898f-8a6ba91679bf" providerId="ADAL" clId="{C9313D3A-60B8-4E79-8A3F-FE18B48A4813}" dt="2023-07-09T06:47:12.962" v="7272" actId="1037"/>
          <ac:cxnSpMkLst>
            <pc:docMk/>
            <pc:sldMk cId="192965423" sldId="953"/>
            <ac:cxnSpMk id="41" creationId="{168B8B72-FB03-3694-7A22-6D55966021D7}"/>
          </ac:cxnSpMkLst>
        </pc:cxnChg>
        <pc:cxnChg chg="mod">
          <ac:chgData name="Snigdha Sen" userId="62ff6c0a-80c4-44cf-898f-8a6ba91679bf" providerId="ADAL" clId="{C9313D3A-60B8-4E79-8A3F-FE18B48A4813}" dt="2023-07-20T14:21:44.440" v="10310" actId="692"/>
          <ac:cxnSpMkLst>
            <pc:docMk/>
            <pc:sldMk cId="192965423" sldId="953"/>
            <ac:cxnSpMk id="55" creationId="{F22BA1F2-BEFC-B08D-FABB-069AEA813397}"/>
          </ac:cxnSpMkLst>
        </pc:cxnChg>
      </pc:sldChg>
      <pc:sldChg chg="modSp del mod">
        <pc:chgData name="Snigdha Sen" userId="62ff6c0a-80c4-44cf-898f-8a6ba91679bf" providerId="ADAL" clId="{C9313D3A-60B8-4E79-8A3F-FE18B48A4813}" dt="2023-07-10T14:44:05.923" v="8218" actId="47"/>
        <pc:sldMkLst>
          <pc:docMk/>
          <pc:sldMk cId="1021271134" sldId="954"/>
        </pc:sldMkLst>
        <pc:spChg chg="mod">
          <ac:chgData name="Snigdha Sen" userId="62ff6c0a-80c4-44cf-898f-8a6ba91679bf" providerId="ADAL" clId="{C9313D3A-60B8-4E79-8A3F-FE18B48A4813}" dt="2023-07-10T14:32:21.339" v="8186" actId="20577"/>
          <ac:spMkLst>
            <pc:docMk/>
            <pc:sldMk cId="1021271134" sldId="954"/>
            <ac:spMk id="3" creationId="{9135BC6B-101D-2A4E-2D9C-EA4A8BB3EAC2}"/>
          </ac:spMkLst>
        </pc:spChg>
      </pc:sldChg>
      <pc:sldChg chg="addSp delSp modSp mod">
        <pc:chgData name="Snigdha Sen" userId="62ff6c0a-80c4-44cf-898f-8a6ba91679bf" providerId="ADAL" clId="{C9313D3A-60B8-4E79-8A3F-FE18B48A4813}" dt="2023-07-09T06:43:22.476" v="7258" actId="1582"/>
        <pc:sldMkLst>
          <pc:docMk/>
          <pc:sldMk cId="2151546100" sldId="955"/>
        </pc:sldMkLst>
        <pc:spChg chg="add mod">
          <ac:chgData name="Snigdha Sen" userId="62ff6c0a-80c4-44cf-898f-8a6ba91679bf" providerId="ADAL" clId="{C9313D3A-60B8-4E79-8A3F-FE18B48A4813}" dt="2023-07-09T06:20:29.069" v="7212" actId="14100"/>
          <ac:spMkLst>
            <pc:docMk/>
            <pc:sldMk cId="2151546100" sldId="955"/>
            <ac:spMk id="5" creationId="{B40C045E-7CD3-3B30-BFE4-F719ACE37529}"/>
          </ac:spMkLst>
        </pc:spChg>
        <pc:spChg chg="add mod">
          <ac:chgData name="Snigdha Sen" userId="62ff6c0a-80c4-44cf-898f-8a6ba91679bf" providerId="ADAL" clId="{C9313D3A-60B8-4E79-8A3F-FE18B48A4813}" dt="2023-07-09T06:12:34.233" v="6903" actId="1076"/>
          <ac:spMkLst>
            <pc:docMk/>
            <pc:sldMk cId="2151546100" sldId="955"/>
            <ac:spMk id="6" creationId="{013A0EBD-5FDE-0209-1170-805711B7A6FD}"/>
          </ac:spMkLst>
        </pc:spChg>
        <pc:spChg chg="add del">
          <ac:chgData name="Snigdha Sen" userId="62ff6c0a-80c4-44cf-898f-8a6ba91679bf" providerId="ADAL" clId="{C9313D3A-60B8-4E79-8A3F-FE18B48A4813}" dt="2023-07-09T06:12:52.356" v="6906" actId="11529"/>
          <ac:spMkLst>
            <pc:docMk/>
            <pc:sldMk cId="2151546100" sldId="955"/>
            <ac:spMk id="11" creationId="{E22B70A8-205A-9A2C-4B3D-57B9C21FDEF0}"/>
          </ac:spMkLst>
        </pc:spChg>
        <pc:spChg chg="mod">
          <ac:chgData name="Snigdha Sen" userId="62ff6c0a-80c4-44cf-898f-8a6ba91679bf" providerId="ADAL" clId="{C9313D3A-60B8-4E79-8A3F-FE18B48A4813}" dt="2023-07-09T06:25:40.802" v="7242" actId="20577"/>
          <ac:spMkLst>
            <pc:docMk/>
            <pc:sldMk cId="2151546100" sldId="955"/>
            <ac:spMk id="13" creationId="{10A68DE9-85CE-31FB-EA8A-706E57D8B14B}"/>
          </ac:spMkLst>
        </pc:spChg>
        <pc:spChg chg="add mod">
          <ac:chgData name="Snigdha Sen" userId="62ff6c0a-80c4-44cf-898f-8a6ba91679bf" providerId="ADAL" clId="{C9313D3A-60B8-4E79-8A3F-FE18B48A4813}" dt="2023-07-09T06:22:44.633" v="7224" actId="1076"/>
          <ac:spMkLst>
            <pc:docMk/>
            <pc:sldMk cId="2151546100" sldId="955"/>
            <ac:spMk id="14" creationId="{451C016D-CE5B-2AF5-1BD0-99906CA9172E}"/>
          </ac:spMkLst>
        </pc:spChg>
        <pc:spChg chg="mod">
          <ac:chgData name="Snigdha Sen" userId="62ff6c0a-80c4-44cf-898f-8a6ba91679bf" providerId="ADAL" clId="{C9313D3A-60B8-4E79-8A3F-FE18B48A4813}" dt="2023-07-09T06:22:25.496" v="7221" actId="1582"/>
          <ac:spMkLst>
            <pc:docMk/>
            <pc:sldMk cId="2151546100" sldId="955"/>
            <ac:spMk id="16" creationId="{0982CF31-A172-456C-4163-5D7BA7650EC1}"/>
          </ac:spMkLst>
        </pc:spChg>
        <pc:spChg chg="mod">
          <ac:chgData name="Snigdha Sen" userId="62ff6c0a-80c4-44cf-898f-8a6ba91679bf" providerId="ADAL" clId="{C9313D3A-60B8-4E79-8A3F-FE18B48A4813}" dt="2023-07-09T06:16:04.974" v="7043" actId="404"/>
          <ac:spMkLst>
            <pc:docMk/>
            <pc:sldMk cId="2151546100" sldId="955"/>
            <ac:spMk id="17" creationId="{A6C515CC-D4DA-012E-97D2-D78B20744A27}"/>
          </ac:spMkLst>
        </pc:spChg>
        <pc:spChg chg="add mod">
          <ac:chgData name="Snigdha Sen" userId="62ff6c0a-80c4-44cf-898f-8a6ba91679bf" providerId="ADAL" clId="{C9313D3A-60B8-4E79-8A3F-FE18B48A4813}" dt="2023-07-09T06:14:21.066" v="6953" actId="1076"/>
          <ac:spMkLst>
            <pc:docMk/>
            <pc:sldMk cId="2151546100" sldId="955"/>
            <ac:spMk id="18" creationId="{403EE9BE-1681-DBD3-C8A6-5C50B215FB97}"/>
          </ac:spMkLst>
        </pc:spChg>
        <pc:spChg chg="add mod">
          <ac:chgData name="Snigdha Sen" userId="62ff6c0a-80c4-44cf-898f-8a6ba91679bf" providerId="ADAL" clId="{C9313D3A-60B8-4E79-8A3F-FE18B48A4813}" dt="2023-07-09T06:17:33.934" v="7059" actId="1076"/>
          <ac:spMkLst>
            <pc:docMk/>
            <pc:sldMk cId="2151546100" sldId="955"/>
            <ac:spMk id="20" creationId="{5D039AFC-3332-DBB0-5C56-21AE4CAC4E07}"/>
          </ac:spMkLst>
        </pc:spChg>
        <pc:spChg chg="mod">
          <ac:chgData name="Snigdha Sen" userId="62ff6c0a-80c4-44cf-898f-8a6ba91679bf" providerId="ADAL" clId="{C9313D3A-60B8-4E79-8A3F-FE18B48A4813}" dt="2023-07-09T06:24:01.318" v="7234" actId="14100"/>
          <ac:spMkLst>
            <pc:docMk/>
            <pc:sldMk cId="2151546100" sldId="955"/>
            <ac:spMk id="27" creationId="{546D6164-3CF3-B1E9-F21F-A0DFD1D33A3C}"/>
          </ac:spMkLst>
        </pc:spChg>
        <pc:spChg chg="mod">
          <ac:chgData name="Snigdha Sen" userId="62ff6c0a-80c4-44cf-898f-8a6ba91679bf" providerId="ADAL" clId="{C9313D3A-60B8-4E79-8A3F-FE18B48A4813}" dt="2023-07-09T06:24:18.813" v="7237" actId="1076"/>
          <ac:spMkLst>
            <pc:docMk/>
            <pc:sldMk cId="2151546100" sldId="955"/>
            <ac:spMk id="30" creationId="{3F5E4C7F-7E97-23DD-0E79-D822D5DC780C}"/>
          </ac:spMkLst>
        </pc:spChg>
        <pc:spChg chg="add mod">
          <ac:chgData name="Snigdha Sen" userId="62ff6c0a-80c4-44cf-898f-8a6ba91679bf" providerId="ADAL" clId="{C9313D3A-60B8-4E79-8A3F-FE18B48A4813}" dt="2023-07-09T06:19:51.701" v="7194" actId="6549"/>
          <ac:spMkLst>
            <pc:docMk/>
            <pc:sldMk cId="2151546100" sldId="955"/>
            <ac:spMk id="31" creationId="{D89134A1-A409-205A-4051-7D6074C173A6}"/>
          </ac:spMkLst>
        </pc:spChg>
        <pc:spChg chg="mod">
          <ac:chgData name="Snigdha Sen" userId="62ff6c0a-80c4-44cf-898f-8a6ba91679bf" providerId="ADAL" clId="{C9313D3A-60B8-4E79-8A3F-FE18B48A4813}" dt="2023-07-09T06:24:33.346" v="7241" actId="108"/>
          <ac:spMkLst>
            <pc:docMk/>
            <pc:sldMk cId="2151546100" sldId="955"/>
            <ac:spMk id="33" creationId="{75D318FE-7028-4405-91B9-A0E010652C85}"/>
          </ac:spMkLst>
        </pc:spChg>
        <pc:spChg chg="mod">
          <ac:chgData name="Snigdha Sen" userId="62ff6c0a-80c4-44cf-898f-8a6ba91679bf" providerId="ADAL" clId="{C9313D3A-60B8-4E79-8A3F-FE18B48A4813}" dt="2023-07-09T06:22:33.508" v="7223" actId="1076"/>
          <ac:spMkLst>
            <pc:docMk/>
            <pc:sldMk cId="2151546100" sldId="955"/>
            <ac:spMk id="34" creationId="{BC523CF0-F660-6D2D-ADBA-D5ADCAC920DB}"/>
          </ac:spMkLst>
        </pc:spChg>
        <pc:spChg chg="add mod">
          <ac:chgData name="Snigdha Sen" userId="62ff6c0a-80c4-44cf-898f-8a6ba91679bf" providerId="ADAL" clId="{C9313D3A-60B8-4E79-8A3F-FE18B48A4813}" dt="2023-07-09T06:20:54.925" v="7214" actId="404"/>
          <ac:spMkLst>
            <pc:docMk/>
            <pc:sldMk cId="2151546100" sldId="955"/>
            <ac:spMk id="35" creationId="{2E6F0EF0-57AD-BD11-6F85-9282FC898FF5}"/>
          </ac:spMkLst>
        </pc:spChg>
        <pc:spChg chg="add del mod ord">
          <ac:chgData name="Snigdha Sen" userId="62ff6c0a-80c4-44cf-898f-8a6ba91679bf" providerId="ADAL" clId="{C9313D3A-60B8-4E79-8A3F-FE18B48A4813}" dt="2023-07-09T06:37:05.174" v="7248" actId="478"/>
          <ac:spMkLst>
            <pc:docMk/>
            <pc:sldMk cId="2151546100" sldId="955"/>
            <ac:spMk id="37" creationId="{6BC22FAE-A502-64AD-1085-2EFE13BA4A19}"/>
          </ac:spMkLst>
        </pc:spChg>
        <pc:spChg chg="add mod ord">
          <ac:chgData name="Snigdha Sen" userId="62ff6c0a-80c4-44cf-898f-8a6ba91679bf" providerId="ADAL" clId="{C9313D3A-60B8-4E79-8A3F-FE18B48A4813}" dt="2023-07-09T06:43:22.476" v="7258" actId="1582"/>
          <ac:spMkLst>
            <pc:docMk/>
            <pc:sldMk cId="2151546100" sldId="955"/>
            <ac:spMk id="38" creationId="{4D0D85E1-420F-4DAB-7F83-6AE06A4CA69C}"/>
          </ac:spMkLst>
        </pc:spChg>
        <pc:picChg chg="del mod">
          <ac:chgData name="Snigdha Sen" userId="62ff6c0a-80c4-44cf-898f-8a6ba91679bf" providerId="ADAL" clId="{C9313D3A-60B8-4E79-8A3F-FE18B48A4813}" dt="2023-07-09T06:22:06.682" v="7220" actId="478"/>
          <ac:picMkLst>
            <pc:docMk/>
            <pc:sldMk cId="2151546100" sldId="955"/>
            <ac:picMk id="19" creationId="{56C84895-A2E2-5A23-564D-EBF1414ACB29}"/>
          </ac:picMkLst>
        </pc:picChg>
        <pc:cxnChg chg="add mod">
          <ac:chgData name="Snigdha Sen" userId="62ff6c0a-80c4-44cf-898f-8a6ba91679bf" providerId="ADAL" clId="{C9313D3A-60B8-4E79-8A3F-FE18B48A4813}" dt="2023-07-09T06:12:36.844" v="6904" actId="1076"/>
          <ac:cxnSpMkLst>
            <pc:docMk/>
            <pc:sldMk cId="2151546100" sldId="955"/>
            <ac:cxnSpMk id="9" creationId="{D52F554C-219C-637E-DD4A-39258EDA9160}"/>
          </ac:cxnSpMkLst>
        </pc:cxnChg>
        <pc:cxnChg chg="mod">
          <ac:chgData name="Snigdha Sen" userId="62ff6c0a-80c4-44cf-898f-8a6ba91679bf" providerId="ADAL" clId="{C9313D3A-60B8-4E79-8A3F-FE18B48A4813}" dt="2023-07-09T06:21:34.714" v="7219" actId="1076"/>
          <ac:cxnSpMkLst>
            <pc:docMk/>
            <pc:sldMk cId="2151546100" sldId="955"/>
            <ac:cxnSpMk id="23" creationId="{4387C4C8-FB3E-5462-9EDD-D135D51B459C}"/>
          </ac:cxnSpMkLst>
        </pc:cxnChg>
        <pc:cxnChg chg="add del mod">
          <ac:chgData name="Snigdha Sen" userId="62ff6c0a-80c4-44cf-898f-8a6ba91679bf" providerId="ADAL" clId="{C9313D3A-60B8-4E79-8A3F-FE18B48A4813}" dt="2023-07-09T06:16:38" v="7050" actId="478"/>
          <ac:cxnSpMkLst>
            <pc:docMk/>
            <pc:sldMk cId="2151546100" sldId="955"/>
            <ac:cxnSpMk id="24" creationId="{DCB21209-3A38-A280-7831-0E38DBEC9619}"/>
          </ac:cxnSpMkLst>
        </pc:cxnChg>
        <pc:cxnChg chg="add mod">
          <ac:chgData name="Snigdha Sen" userId="62ff6c0a-80c4-44cf-898f-8a6ba91679bf" providerId="ADAL" clId="{C9313D3A-60B8-4E79-8A3F-FE18B48A4813}" dt="2023-07-09T06:17:56.451" v="7062" actId="1035"/>
          <ac:cxnSpMkLst>
            <pc:docMk/>
            <pc:sldMk cId="2151546100" sldId="955"/>
            <ac:cxnSpMk id="28" creationId="{110B63D6-80B1-1C24-B63C-83755F60B78D}"/>
          </ac:cxnSpMkLst>
        </pc:cxnChg>
        <pc:cxnChg chg="mod">
          <ac:chgData name="Snigdha Sen" userId="62ff6c0a-80c4-44cf-898f-8a6ba91679bf" providerId="ADAL" clId="{C9313D3A-60B8-4E79-8A3F-FE18B48A4813}" dt="2023-07-09T06:24:15.306" v="7236" actId="1076"/>
          <ac:cxnSpMkLst>
            <pc:docMk/>
            <pc:sldMk cId="2151546100" sldId="955"/>
            <ac:cxnSpMk id="29" creationId="{5A88529C-15B7-3F0A-2CEA-D677B1121EAF}"/>
          </ac:cxnSpMkLst>
        </pc:cxnChg>
        <pc:cxnChg chg="mod">
          <ac:chgData name="Snigdha Sen" userId="62ff6c0a-80c4-44cf-898f-8a6ba91679bf" providerId="ADAL" clId="{C9313D3A-60B8-4E79-8A3F-FE18B48A4813}" dt="2023-07-09T06:24:23.620" v="7239" actId="1076"/>
          <ac:cxnSpMkLst>
            <pc:docMk/>
            <pc:sldMk cId="2151546100" sldId="955"/>
            <ac:cxnSpMk id="32" creationId="{3738C384-88E3-19C8-2648-577DBB786D0D}"/>
          </ac:cxnSpMkLst>
        </pc:cxnChg>
      </pc:sldChg>
      <pc:sldChg chg="modSp add del mod">
        <pc:chgData name="Snigdha Sen" userId="62ff6c0a-80c4-44cf-898f-8a6ba91679bf" providerId="ADAL" clId="{C9313D3A-60B8-4E79-8A3F-FE18B48A4813}" dt="2023-07-10T13:18:16.426" v="7867" actId="47"/>
        <pc:sldMkLst>
          <pc:docMk/>
          <pc:sldMk cId="3233838584" sldId="956"/>
        </pc:sldMkLst>
        <pc:spChg chg="mod">
          <ac:chgData name="Snigdha Sen" userId="62ff6c0a-80c4-44cf-898f-8a6ba91679bf" providerId="ADAL" clId="{C9313D3A-60B8-4E79-8A3F-FE18B48A4813}" dt="2023-07-10T13:17:50.144" v="7859" actId="21"/>
          <ac:spMkLst>
            <pc:docMk/>
            <pc:sldMk cId="3233838584" sldId="956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C9313D3A-60B8-4E79-8A3F-FE18B48A4813}" dt="2023-07-17T18:14:05.383" v="9314" actId="14100"/>
        <pc:sldMkLst>
          <pc:docMk/>
          <pc:sldMk cId="3913138163" sldId="958"/>
        </pc:sldMkLst>
        <pc:picChg chg="mod">
          <ac:chgData name="Snigdha Sen" userId="62ff6c0a-80c4-44cf-898f-8a6ba91679bf" providerId="ADAL" clId="{C9313D3A-60B8-4E79-8A3F-FE18B48A4813}" dt="2023-07-17T18:14:01.277" v="9313" actId="14100"/>
          <ac:picMkLst>
            <pc:docMk/>
            <pc:sldMk cId="3913138163" sldId="958"/>
            <ac:picMk id="8" creationId="{8022F3EC-85D6-94A8-F284-9524CF3E366B}"/>
          </ac:picMkLst>
        </pc:picChg>
        <pc:picChg chg="mod">
          <ac:chgData name="Snigdha Sen" userId="62ff6c0a-80c4-44cf-898f-8a6ba91679bf" providerId="ADAL" clId="{C9313D3A-60B8-4E79-8A3F-FE18B48A4813}" dt="2023-07-17T18:14:05.383" v="9314" actId="14100"/>
          <ac:picMkLst>
            <pc:docMk/>
            <pc:sldMk cId="3913138163" sldId="958"/>
            <ac:picMk id="1026" creationId="{426CC1E0-15F7-EF0E-05DC-ADB9EEDDF48A}"/>
          </ac:picMkLst>
        </pc:picChg>
      </pc:sldChg>
      <pc:sldChg chg="modSp mod">
        <pc:chgData name="Snigdha Sen" userId="62ff6c0a-80c4-44cf-898f-8a6ba91679bf" providerId="ADAL" clId="{C9313D3A-60B8-4E79-8A3F-FE18B48A4813}" dt="2023-07-28T13:06:34.493" v="15591" actId="20577"/>
        <pc:sldMkLst>
          <pc:docMk/>
          <pc:sldMk cId="258289392" sldId="960"/>
        </pc:sldMkLst>
        <pc:spChg chg="mod">
          <ac:chgData name="Snigdha Sen" userId="62ff6c0a-80c4-44cf-898f-8a6ba91679bf" providerId="ADAL" clId="{C9313D3A-60B8-4E79-8A3F-FE18B48A4813}" dt="2023-07-28T13:06:34.493" v="15591" actId="20577"/>
          <ac:spMkLst>
            <pc:docMk/>
            <pc:sldMk cId="258289392" sldId="960"/>
            <ac:spMk id="5" creationId="{E9213AD4-06E4-B8D3-0849-D5F7357C7735}"/>
          </ac:spMkLst>
        </pc:spChg>
      </pc:sldChg>
      <pc:sldChg chg="modSp mod">
        <pc:chgData name="Snigdha Sen" userId="62ff6c0a-80c4-44cf-898f-8a6ba91679bf" providerId="ADAL" clId="{C9313D3A-60B8-4E79-8A3F-FE18B48A4813}" dt="2023-07-28T12:43:24.102" v="15453" actId="20577"/>
        <pc:sldMkLst>
          <pc:docMk/>
          <pc:sldMk cId="3455418193" sldId="964"/>
        </pc:sldMkLst>
        <pc:spChg chg="mod">
          <ac:chgData name="Snigdha Sen" userId="62ff6c0a-80c4-44cf-898f-8a6ba91679bf" providerId="ADAL" clId="{C9313D3A-60B8-4E79-8A3F-FE18B48A4813}" dt="2023-07-28T12:43:24.102" v="15453" actId="20577"/>
          <ac:spMkLst>
            <pc:docMk/>
            <pc:sldMk cId="3455418193" sldId="964"/>
            <ac:spMk id="4" creationId="{C1756E0F-4155-C401-A36D-AE47CCA9A0D0}"/>
          </ac:spMkLst>
        </pc:spChg>
      </pc:sldChg>
      <pc:sldChg chg="addSp delSp modSp mod">
        <pc:chgData name="Snigdha Sen" userId="62ff6c0a-80c4-44cf-898f-8a6ba91679bf" providerId="ADAL" clId="{C9313D3A-60B8-4E79-8A3F-FE18B48A4813}" dt="2023-07-28T13:06:51.507" v="15592" actId="6549"/>
        <pc:sldMkLst>
          <pc:docMk/>
          <pc:sldMk cId="4039007332" sldId="966"/>
        </pc:sldMkLst>
        <pc:spChg chg="mod">
          <ac:chgData name="Snigdha Sen" userId="62ff6c0a-80c4-44cf-898f-8a6ba91679bf" providerId="ADAL" clId="{C9313D3A-60B8-4E79-8A3F-FE18B48A4813}" dt="2023-07-28T13:06:51.507" v="15592" actId="6549"/>
          <ac:spMkLst>
            <pc:docMk/>
            <pc:sldMk cId="4039007332" sldId="966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8T13:43:24.649" v="9440" actId="20577"/>
          <ac:spMkLst>
            <pc:docMk/>
            <pc:sldMk cId="4039007332" sldId="966"/>
            <ac:spMk id="7" creationId="{B9A70E3A-BF78-097C-1AC4-88DBEC481D26}"/>
          </ac:spMkLst>
        </pc:spChg>
        <pc:graphicFrameChg chg="add del">
          <ac:chgData name="Snigdha Sen" userId="62ff6c0a-80c4-44cf-898f-8a6ba91679bf" providerId="ADAL" clId="{C9313D3A-60B8-4E79-8A3F-FE18B48A4813}" dt="2023-07-18T12:59:59.420" v="9342"/>
          <ac:graphicFrameMkLst>
            <pc:docMk/>
            <pc:sldMk cId="4039007332" sldId="966"/>
            <ac:graphicFrameMk id="3" creationId="{43052EE9-FA65-02AD-C54A-3DE0997B5695}"/>
          </ac:graphicFrameMkLst>
        </pc:graphicFrameChg>
        <pc:graphicFrameChg chg="add mod modGraphic">
          <ac:chgData name="Snigdha Sen" userId="62ff6c0a-80c4-44cf-898f-8a6ba91679bf" providerId="ADAL" clId="{C9313D3A-60B8-4E79-8A3F-FE18B48A4813}" dt="2023-07-23T04:33:45.617" v="11028" actId="14100"/>
          <ac:graphicFrameMkLst>
            <pc:docMk/>
            <pc:sldMk cId="4039007332" sldId="966"/>
            <ac:graphicFrameMk id="3" creationId="{C4377171-68AF-86B8-AF4D-5BC1F51465DD}"/>
          </ac:graphicFrameMkLst>
        </pc:graphicFrameChg>
        <pc:graphicFrameChg chg="add mod modGraphic">
          <ac:chgData name="Snigdha Sen" userId="62ff6c0a-80c4-44cf-898f-8a6ba91679bf" providerId="ADAL" clId="{C9313D3A-60B8-4E79-8A3F-FE18B48A4813}" dt="2023-07-19T14:10:52.884" v="9873" actId="1076"/>
          <ac:graphicFrameMkLst>
            <pc:docMk/>
            <pc:sldMk cId="4039007332" sldId="966"/>
            <ac:graphicFrameMk id="5" creationId="{3B9C5503-FB26-B201-0E2D-D3562B6674CE}"/>
          </ac:graphicFrameMkLst>
        </pc:graphicFrameChg>
      </pc:sldChg>
      <pc:sldChg chg="addSp delSp modSp add mod">
        <pc:chgData name="Snigdha Sen" userId="62ff6c0a-80c4-44cf-898f-8a6ba91679bf" providerId="ADAL" clId="{C9313D3A-60B8-4E79-8A3F-FE18B48A4813}" dt="2023-07-16T11:34:16.171" v="8875" actId="20577"/>
        <pc:sldMkLst>
          <pc:docMk/>
          <pc:sldMk cId="3461027884" sldId="967"/>
        </pc:sldMkLst>
        <pc:spChg chg="add mod">
          <ac:chgData name="Snigdha Sen" userId="62ff6c0a-80c4-44cf-898f-8a6ba91679bf" providerId="ADAL" clId="{C9313D3A-60B8-4E79-8A3F-FE18B48A4813}" dt="2023-07-16T11:15:43.390" v="8658" actId="2711"/>
          <ac:spMkLst>
            <pc:docMk/>
            <pc:sldMk cId="3461027884" sldId="967"/>
            <ac:spMk id="3" creationId="{54B8480C-3A90-5AD1-A42D-758F23E21A3A}"/>
          </ac:spMkLst>
        </pc:spChg>
        <pc:spChg chg="del">
          <ac:chgData name="Snigdha Sen" userId="62ff6c0a-80c4-44cf-898f-8a6ba91679bf" providerId="ADAL" clId="{C9313D3A-60B8-4E79-8A3F-FE18B48A4813}" dt="2023-07-16T11:13:27.632" v="8629" actId="478"/>
          <ac:spMkLst>
            <pc:docMk/>
            <pc:sldMk cId="3461027884" sldId="967"/>
            <ac:spMk id="6" creationId="{779B16CB-B22B-F5F9-3E3A-15343CBF2E6F}"/>
          </ac:spMkLst>
        </pc:spChg>
        <pc:spChg chg="add mod">
          <ac:chgData name="Snigdha Sen" userId="62ff6c0a-80c4-44cf-898f-8a6ba91679bf" providerId="ADAL" clId="{C9313D3A-60B8-4E79-8A3F-FE18B48A4813}" dt="2023-07-16T11:17:52.160" v="8682" actId="20577"/>
          <ac:spMkLst>
            <pc:docMk/>
            <pc:sldMk cId="3461027884" sldId="967"/>
            <ac:spMk id="9" creationId="{546694A5-FC5F-B8B8-4EB3-77F6625E6CF4}"/>
          </ac:spMkLst>
        </pc:spChg>
        <pc:spChg chg="add mod">
          <ac:chgData name="Snigdha Sen" userId="62ff6c0a-80c4-44cf-898f-8a6ba91679bf" providerId="ADAL" clId="{C9313D3A-60B8-4E79-8A3F-FE18B48A4813}" dt="2023-07-16T11:18:49.459" v="8709" actId="20577"/>
          <ac:spMkLst>
            <pc:docMk/>
            <pc:sldMk cId="3461027884" sldId="967"/>
            <ac:spMk id="12" creationId="{54F53F50-15AA-9B42-EECC-F5B63540CE5E}"/>
          </ac:spMkLst>
        </pc:spChg>
        <pc:spChg chg="add mod">
          <ac:chgData name="Snigdha Sen" userId="62ff6c0a-80c4-44cf-898f-8a6ba91679bf" providerId="ADAL" clId="{C9313D3A-60B8-4E79-8A3F-FE18B48A4813}" dt="2023-07-16T11:20:00.629" v="8728" actId="20577"/>
          <ac:spMkLst>
            <pc:docMk/>
            <pc:sldMk cId="3461027884" sldId="967"/>
            <ac:spMk id="16" creationId="{71DAFE58-332B-EF03-83C2-18861EBD1E9F}"/>
          </ac:spMkLst>
        </pc:spChg>
        <pc:spChg chg="add mod">
          <ac:chgData name="Snigdha Sen" userId="62ff6c0a-80c4-44cf-898f-8a6ba91679bf" providerId="ADAL" clId="{C9313D3A-60B8-4E79-8A3F-FE18B48A4813}" dt="2023-07-16T11:20:08.609" v="8742" actId="20577"/>
          <ac:spMkLst>
            <pc:docMk/>
            <pc:sldMk cId="3461027884" sldId="967"/>
            <ac:spMk id="19" creationId="{74CDFD9B-F089-2AFF-E809-A4D9DDF6FEB4}"/>
          </ac:spMkLst>
        </pc:spChg>
        <pc:spChg chg="add mod">
          <ac:chgData name="Snigdha Sen" userId="62ff6c0a-80c4-44cf-898f-8a6ba91679bf" providerId="ADAL" clId="{C9313D3A-60B8-4E79-8A3F-FE18B48A4813}" dt="2023-07-16T11:20:43.253" v="8760" actId="20577"/>
          <ac:spMkLst>
            <pc:docMk/>
            <pc:sldMk cId="3461027884" sldId="967"/>
            <ac:spMk id="23" creationId="{491C4DAF-E1B2-A85C-CE97-15E1CF71F699}"/>
          </ac:spMkLst>
        </pc:spChg>
        <pc:spChg chg="add mod">
          <ac:chgData name="Snigdha Sen" userId="62ff6c0a-80c4-44cf-898f-8a6ba91679bf" providerId="ADAL" clId="{C9313D3A-60B8-4E79-8A3F-FE18B48A4813}" dt="2023-07-16T11:22:25.885" v="8769" actId="20577"/>
          <ac:spMkLst>
            <pc:docMk/>
            <pc:sldMk cId="3461027884" sldId="967"/>
            <ac:spMk id="28" creationId="{7B53C60D-C703-B8B7-C848-7AB08F9D8A9F}"/>
          </ac:spMkLst>
        </pc:spChg>
        <pc:spChg chg="add mod">
          <ac:chgData name="Snigdha Sen" userId="62ff6c0a-80c4-44cf-898f-8a6ba91679bf" providerId="ADAL" clId="{C9313D3A-60B8-4E79-8A3F-FE18B48A4813}" dt="2023-07-16T11:26:14.468" v="8780" actId="20577"/>
          <ac:spMkLst>
            <pc:docMk/>
            <pc:sldMk cId="3461027884" sldId="967"/>
            <ac:spMk id="30" creationId="{65AD1A15-1FA9-2E27-F016-EAF4E4FE7A1A}"/>
          </ac:spMkLst>
        </pc:spChg>
        <pc:spChg chg="add mod">
          <ac:chgData name="Snigdha Sen" userId="62ff6c0a-80c4-44cf-898f-8a6ba91679bf" providerId="ADAL" clId="{C9313D3A-60B8-4E79-8A3F-FE18B48A4813}" dt="2023-07-16T11:27:37.480" v="8794" actId="20577"/>
          <ac:spMkLst>
            <pc:docMk/>
            <pc:sldMk cId="3461027884" sldId="967"/>
            <ac:spMk id="34" creationId="{E0DA0BED-AA32-CC0C-6C1E-ACDBB8452C7D}"/>
          </ac:spMkLst>
        </pc:spChg>
        <pc:spChg chg="add mod">
          <ac:chgData name="Snigdha Sen" userId="62ff6c0a-80c4-44cf-898f-8a6ba91679bf" providerId="ADAL" clId="{C9313D3A-60B8-4E79-8A3F-FE18B48A4813}" dt="2023-07-16T11:31:59.771" v="8845" actId="404"/>
          <ac:spMkLst>
            <pc:docMk/>
            <pc:sldMk cId="3461027884" sldId="967"/>
            <ac:spMk id="38" creationId="{4DFB3114-1C3D-3267-EEDB-FC4C0D72DC66}"/>
          </ac:spMkLst>
        </pc:spChg>
        <pc:spChg chg="add mod">
          <ac:chgData name="Snigdha Sen" userId="62ff6c0a-80c4-44cf-898f-8a6ba91679bf" providerId="ADAL" clId="{C9313D3A-60B8-4E79-8A3F-FE18B48A4813}" dt="2023-07-16T11:34:16.171" v="8875" actId="20577"/>
          <ac:spMkLst>
            <pc:docMk/>
            <pc:sldMk cId="3461027884" sldId="967"/>
            <ac:spMk id="41" creationId="{F2FEDE84-4199-FEF9-DDDF-7CB96698684C}"/>
          </ac:spMkLst>
        </pc:spChg>
        <pc:spChg chg="add mod">
          <ac:chgData name="Snigdha Sen" userId="62ff6c0a-80c4-44cf-898f-8a6ba91679bf" providerId="ADAL" clId="{C9313D3A-60B8-4E79-8A3F-FE18B48A4813}" dt="2023-07-16T11:34:09.811" v="8869" actId="20577"/>
          <ac:spMkLst>
            <pc:docMk/>
            <pc:sldMk cId="3461027884" sldId="967"/>
            <ac:spMk id="44" creationId="{97A791D6-3D46-1019-0892-7C08F7572CBC}"/>
          </ac:spMkLst>
        </pc:spChg>
        <pc:picChg chg="del">
          <ac:chgData name="Snigdha Sen" userId="62ff6c0a-80c4-44cf-898f-8a6ba91679bf" providerId="ADAL" clId="{C9313D3A-60B8-4E79-8A3F-FE18B48A4813}" dt="2023-07-16T11:14:29.523" v="8630" actId="478"/>
          <ac:picMkLst>
            <pc:docMk/>
            <pc:sldMk cId="3461027884" sldId="967"/>
            <ac:picMk id="5" creationId="{27DF845B-5FE4-448D-9EFA-65DE3AC310AE}"/>
          </ac:picMkLst>
        </pc:picChg>
        <pc:cxnChg chg="add">
          <ac:chgData name="Snigdha Sen" userId="62ff6c0a-80c4-44cf-898f-8a6ba91679bf" providerId="ADAL" clId="{C9313D3A-60B8-4E79-8A3F-FE18B48A4813}" dt="2023-07-16T11:15:34.602" v="8657" actId="11529"/>
          <ac:cxnSpMkLst>
            <pc:docMk/>
            <pc:sldMk cId="3461027884" sldId="967"/>
            <ac:cxnSpMk id="8" creationId="{F9B888A3-0AD1-0781-8386-A459EC64AF6D}"/>
          </ac:cxnSpMkLst>
        </pc:cxnChg>
        <pc:cxnChg chg="add mod">
          <ac:chgData name="Snigdha Sen" userId="62ff6c0a-80c4-44cf-898f-8a6ba91679bf" providerId="ADAL" clId="{C9313D3A-60B8-4E79-8A3F-FE18B48A4813}" dt="2023-07-16T11:18:36.931" v="8687" actId="14100"/>
          <ac:cxnSpMkLst>
            <pc:docMk/>
            <pc:sldMk cId="3461027884" sldId="967"/>
            <ac:cxnSpMk id="11" creationId="{04895360-9D82-AC22-BBF8-962E64972535}"/>
          </ac:cxnSpMkLst>
        </pc:cxnChg>
        <pc:cxnChg chg="add">
          <ac:chgData name="Snigdha Sen" userId="62ff6c0a-80c4-44cf-898f-8a6ba91679bf" providerId="ADAL" clId="{C9313D3A-60B8-4E79-8A3F-FE18B48A4813}" dt="2023-07-16T11:19:24.027" v="8710" actId="11529"/>
          <ac:cxnSpMkLst>
            <pc:docMk/>
            <pc:sldMk cId="3461027884" sldId="967"/>
            <ac:cxnSpMk id="15" creationId="{BA5E2028-4236-3C3B-66E8-D1676EB1B99C}"/>
          </ac:cxnSpMkLst>
        </pc:cxnChg>
        <pc:cxnChg chg="add">
          <ac:chgData name="Snigdha Sen" userId="62ff6c0a-80c4-44cf-898f-8a6ba91679bf" providerId="ADAL" clId="{C9313D3A-60B8-4E79-8A3F-FE18B48A4813}" dt="2023-07-16T11:19:44.085" v="8713" actId="11529"/>
          <ac:cxnSpMkLst>
            <pc:docMk/>
            <pc:sldMk cId="3461027884" sldId="967"/>
            <ac:cxnSpMk id="18" creationId="{E8DE75D8-7450-8642-3B65-17B67F9C6C1C}"/>
          </ac:cxnSpMkLst>
        </pc:cxnChg>
        <pc:cxnChg chg="add mod">
          <ac:chgData name="Snigdha Sen" userId="62ff6c0a-80c4-44cf-898f-8a6ba91679bf" providerId="ADAL" clId="{C9313D3A-60B8-4E79-8A3F-FE18B48A4813}" dt="2023-07-16T11:20:20.721" v="8744" actId="14100"/>
          <ac:cxnSpMkLst>
            <pc:docMk/>
            <pc:sldMk cId="3461027884" sldId="967"/>
            <ac:cxnSpMk id="21" creationId="{F5C46AD5-74D0-129D-6A19-9F1BBD2C4998}"/>
          </ac:cxnSpMkLst>
        </pc:cxnChg>
        <pc:cxnChg chg="add del mod">
          <ac:chgData name="Snigdha Sen" userId="62ff6c0a-80c4-44cf-898f-8a6ba91679bf" providerId="ADAL" clId="{C9313D3A-60B8-4E79-8A3F-FE18B48A4813}" dt="2023-07-16T11:21:53.419" v="8762" actId="11529"/>
          <ac:cxnSpMkLst>
            <pc:docMk/>
            <pc:sldMk cId="3461027884" sldId="967"/>
            <ac:cxnSpMk id="25" creationId="{4270B9AF-F3E8-CDB3-D388-597F48893882}"/>
          </ac:cxnSpMkLst>
        </pc:cxnChg>
        <pc:cxnChg chg="add">
          <ac:chgData name="Snigdha Sen" userId="62ff6c0a-80c4-44cf-898f-8a6ba91679bf" providerId="ADAL" clId="{C9313D3A-60B8-4E79-8A3F-FE18B48A4813}" dt="2023-07-16T11:22:01.441" v="8763" actId="11529"/>
          <ac:cxnSpMkLst>
            <pc:docMk/>
            <pc:sldMk cId="3461027884" sldId="967"/>
            <ac:cxnSpMk id="27" creationId="{50DB35CB-44D3-46A1-2D83-28CC5580B7D7}"/>
          </ac:cxnSpMkLst>
        </pc:cxnChg>
        <pc:cxnChg chg="add mod">
          <ac:chgData name="Snigdha Sen" userId="62ff6c0a-80c4-44cf-898f-8a6ba91679bf" providerId="ADAL" clId="{C9313D3A-60B8-4E79-8A3F-FE18B48A4813}" dt="2023-07-16T11:22:41.283" v="8771" actId="1076"/>
          <ac:cxnSpMkLst>
            <pc:docMk/>
            <pc:sldMk cId="3461027884" sldId="967"/>
            <ac:cxnSpMk id="29" creationId="{EB9A8C90-FCD6-A564-A1D8-046139B55448}"/>
          </ac:cxnSpMkLst>
        </pc:cxnChg>
        <pc:cxnChg chg="add mod">
          <ac:chgData name="Snigdha Sen" userId="62ff6c0a-80c4-44cf-898f-8a6ba91679bf" providerId="ADAL" clId="{C9313D3A-60B8-4E79-8A3F-FE18B48A4813}" dt="2023-07-16T11:26:26.407" v="8782" actId="14100"/>
          <ac:cxnSpMkLst>
            <pc:docMk/>
            <pc:sldMk cId="3461027884" sldId="967"/>
            <ac:cxnSpMk id="32" creationId="{5EB2203B-19E7-1F2F-8792-6D4575A3729E}"/>
          </ac:cxnSpMkLst>
        </pc:cxnChg>
        <pc:cxnChg chg="add mod">
          <ac:chgData name="Snigdha Sen" userId="62ff6c0a-80c4-44cf-898f-8a6ba91679bf" providerId="ADAL" clId="{C9313D3A-60B8-4E79-8A3F-FE18B48A4813}" dt="2023-07-16T11:27:49.990" v="8796" actId="14100"/>
          <ac:cxnSpMkLst>
            <pc:docMk/>
            <pc:sldMk cId="3461027884" sldId="967"/>
            <ac:cxnSpMk id="36" creationId="{8B296E7D-4417-86AF-277A-16AD0109AB6A}"/>
          </ac:cxnSpMkLst>
        </pc:cxnChg>
        <pc:cxnChg chg="add">
          <ac:chgData name="Snigdha Sen" userId="62ff6c0a-80c4-44cf-898f-8a6ba91679bf" providerId="ADAL" clId="{C9313D3A-60B8-4E79-8A3F-FE18B48A4813}" dt="2023-07-16T11:32:20.566" v="8846" actId="11529"/>
          <ac:cxnSpMkLst>
            <pc:docMk/>
            <pc:sldMk cId="3461027884" sldId="967"/>
            <ac:cxnSpMk id="40" creationId="{28019EAD-9800-E259-C356-988EE2E6F175}"/>
          </ac:cxnSpMkLst>
        </pc:cxnChg>
        <pc:cxnChg chg="add">
          <ac:chgData name="Snigdha Sen" userId="62ff6c0a-80c4-44cf-898f-8a6ba91679bf" providerId="ADAL" clId="{C9313D3A-60B8-4E79-8A3F-FE18B48A4813}" dt="2023-07-16T11:33:52.089" v="8863" actId="11529"/>
          <ac:cxnSpMkLst>
            <pc:docMk/>
            <pc:sldMk cId="3461027884" sldId="967"/>
            <ac:cxnSpMk id="43" creationId="{692A98C4-6400-4FA1-6CCF-BFBC4EED73B7}"/>
          </ac:cxnSpMkLst>
        </pc:cxnChg>
      </pc:sldChg>
      <pc:sldChg chg="add">
        <pc:chgData name="Snigdha Sen" userId="62ff6c0a-80c4-44cf-898f-8a6ba91679bf" providerId="ADAL" clId="{C9313D3A-60B8-4E79-8A3F-FE18B48A4813}" dt="2023-07-16T11:50:48.293" v="8876" actId="2890"/>
        <pc:sldMkLst>
          <pc:docMk/>
          <pc:sldMk cId="3425100546" sldId="968"/>
        </pc:sldMkLst>
      </pc:sldChg>
      <pc:sldChg chg="modSp add del mod">
        <pc:chgData name="Snigdha Sen" userId="62ff6c0a-80c4-44cf-898f-8a6ba91679bf" providerId="ADAL" clId="{C9313D3A-60B8-4E79-8A3F-FE18B48A4813}" dt="2023-07-17T12:59:47.956" v="8994" actId="47"/>
        <pc:sldMkLst>
          <pc:docMk/>
          <pc:sldMk cId="3569210170" sldId="969"/>
        </pc:sldMkLst>
        <pc:spChg chg="mod">
          <ac:chgData name="Snigdha Sen" userId="62ff6c0a-80c4-44cf-898f-8a6ba91679bf" providerId="ADAL" clId="{C9313D3A-60B8-4E79-8A3F-FE18B48A4813}" dt="2023-07-17T12:59:02.531" v="8991" actId="20577"/>
          <ac:spMkLst>
            <pc:docMk/>
            <pc:sldMk cId="3569210170" sldId="969"/>
            <ac:spMk id="4" creationId="{C1756E0F-4155-C401-A36D-AE47CCA9A0D0}"/>
          </ac:spMkLst>
        </pc:spChg>
      </pc:sldChg>
      <pc:sldChg chg="addSp delSp modSp add mod">
        <pc:chgData name="Snigdha Sen" userId="62ff6c0a-80c4-44cf-898f-8a6ba91679bf" providerId="ADAL" clId="{C9313D3A-60B8-4E79-8A3F-FE18B48A4813}" dt="2023-07-17T13:11:55.169" v="9128" actId="1076"/>
        <pc:sldMkLst>
          <pc:docMk/>
          <pc:sldMk cId="3632897117" sldId="969"/>
        </pc:sldMkLst>
        <pc:spChg chg="mod">
          <ac:chgData name="Snigdha Sen" userId="62ff6c0a-80c4-44cf-898f-8a6ba91679bf" providerId="ADAL" clId="{C9313D3A-60B8-4E79-8A3F-FE18B48A4813}" dt="2023-07-17T13:10:38.012" v="9116" actId="20577"/>
          <ac:spMkLst>
            <pc:docMk/>
            <pc:sldMk cId="3632897117" sldId="969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17T13:11:51.637" v="9127" actId="123"/>
          <ac:spMkLst>
            <pc:docMk/>
            <pc:sldMk cId="3632897117" sldId="969"/>
            <ac:spMk id="7" creationId="{0B8EBE4E-B52D-1D13-B065-EA906313C896}"/>
          </ac:spMkLst>
        </pc:spChg>
        <pc:picChg chg="add mod">
          <ac:chgData name="Snigdha Sen" userId="62ff6c0a-80c4-44cf-898f-8a6ba91679bf" providerId="ADAL" clId="{C9313D3A-60B8-4E79-8A3F-FE18B48A4813}" dt="2023-07-17T13:11:55.169" v="9128" actId="1076"/>
          <ac:picMkLst>
            <pc:docMk/>
            <pc:sldMk cId="3632897117" sldId="969"/>
            <ac:picMk id="3" creationId="{A2B45C7A-C6F9-9578-A9D8-D02564BC4B40}"/>
          </ac:picMkLst>
        </pc:picChg>
        <pc:picChg chg="del">
          <ac:chgData name="Snigdha Sen" userId="62ff6c0a-80c4-44cf-898f-8a6ba91679bf" providerId="ADAL" clId="{C9313D3A-60B8-4E79-8A3F-FE18B48A4813}" dt="2023-07-17T13:11:30.284" v="9119" actId="478"/>
          <ac:picMkLst>
            <pc:docMk/>
            <pc:sldMk cId="3632897117" sldId="969"/>
            <ac:picMk id="5" creationId="{0DABC92C-70C6-0E58-A9CF-B70A04F4E1D5}"/>
          </ac:picMkLst>
        </pc:picChg>
        <pc:picChg chg="del">
          <ac:chgData name="Snigdha Sen" userId="62ff6c0a-80c4-44cf-898f-8a6ba91679bf" providerId="ADAL" clId="{C9313D3A-60B8-4E79-8A3F-FE18B48A4813}" dt="2023-07-17T13:11:34.410" v="9121" actId="478"/>
          <ac:picMkLst>
            <pc:docMk/>
            <pc:sldMk cId="3632897117" sldId="969"/>
            <ac:picMk id="8" creationId="{C8E0E115-80C4-AA0C-BA11-F3B00F74E158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17T15:37:10.684" v="9219" actId="1076"/>
        <pc:sldMkLst>
          <pc:docMk/>
          <pc:sldMk cId="2025963819" sldId="970"/>
        </pc:sldMkLst>
        <pc:spChg chg="mod">
          <ac:chgData name="Snigdha Sen" userId="62ff6c0a-80c4-44cf-898f-8a6ba91679bf" providerId="ADAL" clId="{C9313D3A-60B8-4E79-8A3F-FE18B48A4813}" dt="2023-07-17T15:34:25.037" v="9197" actId="20577"/>
          <ac:spMkLst>
            <pc:docMk/>
            <pc:sldMk cId="2025963819" sldId="970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17T15:37:10.684" v="9219" actId="1076"/>
          <ac:spMkLst>
            <pc:docMk/>
            <pc:sldMk cId="2025963819" sldId="970"/>
            <ac:spMk id="5" creationId="{A5BB2838-42FC-DBA6-B946-5BA600C96E0E}"/>
          </ac:spMkLst>
        </pc:spChg>
        <pc:spChg chg="del mod">
          <ac:chgData name="Snigdha Sen" userId="62ff6c0a-80c4-44cf-898f-8a6ba91679bf" providerId="ADAL" clId="{C9313D3A-60B8-4E79-8A3F-FE18B48A4813}" dt="2023-07-17T15:34:28.907" v="9199"/>
          <ac:spMkLst>
            <pc:docMk/>
            <pc:sldMk cId="2025963819" sldId="970"/>
            <ac:spMk id="7" creationId="{0B8EBE4E-B52D-1D13-B065-EA906313C896}"/>
          </ac:spMkLst>
        </pc:spChg>
      </pc:sldChg>
      <pc:sldChg chg="addSp delSp modSp add mod">
        <pc:chgData name="Snigdha Sen" userId="62ff6c0a-80c4-44cf-898f-8a6ba91679bf" providerId="ADAL" clId="{C9313D3A-60B8-4E79-8A3F-FE18B48A4813}" dt="2023-07-17T15:58:30.251" v="9257" actId="108"/>
        <pc:sldMkLst>
          <pc:docMk/>
          <pc:sldMk cId="117934570" sldId="971"/>
        </pc:sldMkLst>
        <pc:spChg chg="del">
          <ac:chgData name="Snigdha Sen" userId="62ff6c0a-80c4-44cf-898f-8a6ba91679bf" providerId="ADAL" clId="{C9313D3A-60B8-4E79-8A3F-FE18B48A4813}" dt="2023-07-17T15:55:30.484" v="9242" actId="478"/>
          <ac:spMkLst>
            <pc:docMk/>
            <pc:sldMk cId="117934570" sldId="971"/>
            <ac:spMk id="3" creationId="{8DE09A72-2B5D-0857-E950-66DD3482D5E2}"/>
          </ac:spMkLst>
        </pc:spChg>
        <pc:spChg chg="add mod">
          <ac:chgData name="Snigdha Sen" userId="62ff6c0a-80c4-44cf-898f-8a6ba91679bf" providerId="ADAL" clId="{C9313D3A-60B8-4E79-8A3F-FE18B48A4813}" dt="2023-07-17T15:58:30.251" v="9257" actId="108"/>
          <ac:spMkLst>
            <pc:docMk/>
            <pc:sldMk cId="117934570" sldId="971"/>
            <ac:spMk id="7" creationId="{3A999A02-1346-F3B6-1160-AFE3E41726FF}"/>
          </ac:spMkLst>
        </pc:spChg>
        <pc:picChg chg="mod">
          <ac:chgData name="Snigdha Sen" userId="62ff6c0a-80c4-44cf-898f-8a6ba91679bf" providerId="ADAL" clId="{C9313D3A-60B8-4E79-8A3F-FE18B48A4813}" dt="2023-07-17T15:55:36.500" v="9245" actId="1076"/>
          <ac:picMkLst>
            <pc:docMk/>
            <pc:sldMk cId="117934570" sldId="971"/>
            <ac:picMk id="6" creationId="{429EC055-3A22-7B48-5DCE-2A6FB16CBC60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17T18:14:46.578" v="9325" actId="1076"/>
        <pc:sldMkLst>
          <pc:docMk/>
          <pc:sldMk cId="4096351237" sldId="972"/>
        </pc:sldMkLst>
        <pc:spChg chg="add mod">
          <ac:chgData name="Snigdha Sen" userId="62ff6c0a-80c4-44cf-898f-8a6ba91679bf" providerId="ADAL" clId="{C9313D3A-60B8-4E79-8A3F-FE18B48A4813}" dt="2023-07-17T18:14:46.578" v="9325" actId="1076"/>
          <ac:spMkLst>
            <pc:docMk/>
            <pc:sldMk cId="4096351237" sldId="972"/>
            <ac:spMk id="6" creationId="{168436AA-A90F-D9A6-A773-5AE4039BFB8D}"/>
          </ac:spMkLst>
        </pc:spChg>
        <pc:picChg chg="del">
          <ac:chgData name="Snigdha Sen" userId="62ff6c0a-80c4-44cf-898f-8a6ba91679bf" providerId="ADAL" clId="{C9313D3A-60B8-4E79-8A3F-FE18B48A4813}" dt="2023-07-17T18:14:25.597" v="9316" actId="478"/>
          <ac:picMkLst>
            <pc:docMk/>
            <pc:sldMk cId="4096351237" sldId="972"/>
            <ac:picMk id="5" creationId="{145F8665-F46B-22A6-C659-734CA6ABDF9F}"/>
          </ac:picMkLst>
        </pc:picChg>
      </pc:sldChg>
      <pc:sldChg chg="addSp modSp">
        <pc:chgData name="Snigdha Sen" userId="62ff6c0a-80c4-44cf-898f-8a6ba91679bf" providerId="ADAL" clId="{C9313D3A-60B8-4E79-8A3F-FE18B48A4813}" dt="2023-07-28T13:22:15.803" v="15712"/>
        <pc:sldMkLst>
          <pc:docMk/>
          <pc:sldMk cId="144858991" sldId="973"/>
        </pc:sldMkLst>
        <pc:spChg chg="add mod">
          <ac:chgData name="Snigdha Sen" userId="62ff6c0a-80c4-44cf-898f-8a6ba91679bf" providerId="ADAL" clId="{C9313D3A-60B8-4E79-8A3F-FE18B48A4813}" dt="2023-07-28T13:22:15.803" v="15712"/>
          <ac:spMkLst>
            <pc:docMk/>
            <pc:sldMk cId="144858991" sldId="973"/>
            <ac:spMk id="5" creationId="{CD775105-EBAD-AF0B-CE89-F1EDFA4F376F}"/>
          </ac:spMkLst>
        </pc:spChg>
      </pc:sldChg>
      <pc:sldChg chg="modSp mod">
        <pc:chgData name="Snigdha Sen" userId="62ff6c0a-80c4-44cf-898f-8a6ba91679bf" providerId="ADAL" clId="{C9313D3A-60B8-4E79-8A3F-FE18B48A4813}" dt="2023-07-20T14:54:48.157" v="10466" actId="20577"/>
        <pc:sldMkLst>
          <pc:docMk/>
          <pc:sldMk cId="4164357451" sldId="976"/>
        </pc:sldMkLst>
        <pc:spChg chg="mod">
          <ac:chgData name="Snigdha Sen" userId="62ff6c0a-80c4-44cf-898f-8a6ba91679bf" providerId="ADAL" clId="{C9313D3A-60B8-4E79-8A3F-FE18B48A4813}" dt="2023-07-20T14:54:48.157" v="10466" actId="20577"/>
          <ac:spMkLst>
            <pc:docMk/>
            <pc:sldMk cId="4164357451" sldId="976"/>
            <ac:spMk id="3" creationId="{8DE4278A-A5D3-46A2-4B2C-BD60465C0D98}"/>
          </ac:spMkLst>
        </pc:spChg>
      </pc:sldChg>
      <pc:sldChg chg="modSp mod">
        <pc:chgData name="Snigdha Sen" userId="62ff6c0a-80c4-44cf-898f-8a6ba91679bf" providerId="ADAL" clId="{C9313D3A-60B8-4E79-8A3F-FE18B48A4813}" dt="2023-07-25T13:06:31.472" v="13287" actId="14100"/>
        <pc:sldMkLst>
          <pc:docMk/>
          <pc:sldMk cId="1382060715" sldId="977"/>
        </pc:sldMkLst>
        <pc:graphicFrameChg chg="mod modGraphic">
          <ac:chgData name="Snigdha Sen" userId="62ff6c0a-80c4-44cf-898f-8a6ba91679bf" providerId="ADAL" clId="{C9313D3A-60B8-4E79-8A3F-FE18B48A4813}" dt="2023-07-25T13:06:31.472" v="13287" actId="14100"/>
          <ac:graphicFrameMkLst>
            <pc:docMk/>
            <pc:sldMk cId="1382060715" sldId="977"/>
            <ac:graphicFrameMk id="5" creationId="{1759D23F-7F4C-5141-E3AD-C9B2CD787190}"/>
          </ac:graphicFrameMkLst>
        </pc:graphicFrameChg>
      </pc:sldChg>
      <pc:sldChg chg="addSp delSp modSp mod">
        <pc:chgData name="Snigdha Sen" userId="62ff6c0a-80c4-44cf-898f-8a6ba91679bf" providerId="ADAL" clId="{C9313D3A-60B8-4E79-8A3F-FE18B48A4813}" dt="2023-07-28T13:07:07.416" v="15595" actId="6549"/>
        <pc:sldMkLst>
          <pc:docMk/>
          <pc:sldMk cId="1720227313" sldId="978"/>
        </pc:sldMkLst>
        <pc:spChg chg="mod">
          <ac:chgData name="Snigdha Sen" userId="62ff6c0a-80c4-44cf-898f-8a6ba91679bf" providerId="ADAL" clId="{C9313D3A-60B8-4E79-8A3F-FE18B48A4813}" dt="2023-07-28T13:07:07.416" v="15595" actId="6549"/>
          <ac:spMkLst>
            <pc:docMk/>
            <pc:sldMk cId="1720227313" sldId="978"/>
            <ac:spMk id="4" creationId="{C1756E0F-4155-C401-A36D-AE47CCA9A0D0}"/>
          </ac:spMkLst>
        </pc:spChg>
        <pc:spChg chg="mod">
          <ac:chgData name="Snigdha Sen" userId="62ff6c0a-80c4-44cf-898f-8a6ba91679bf" providerId="ADAL" clId="{C9313D3A-60B8-4E79-8A3F-FE18B48A4813}" dt="2023-07-23T09:44:55.523" v="11703" actId="20577"/>
          <ac:spMkLst>
            <pc:docMk/>
            <pc:sldMk cId="1720227313" sldId="978"/>
            <ac:spMk id="9" creationId="{A65CFAD6-E172-96A1-70D1-B68C53460EB0}"/>
          </ac:spMkLst>
        </pc:spChg>
        <pc:graphicFrameChg chg="add mod modGraphic">
          <ac:chgData name="Snigdha Sen" userId="62ff6c0a-80c4-44cf-898f-8a6ba91679bf" providerId="ADAL" clId="{C9313D3A-60B8-4E79-8A3F-FE18B48A4813}" dt="2023-07-23T06:16:11.377" v="11259" actId="14100"/>
          <ac:graphicFrameMkLst>
            <pc:docMk/>
            <pc:sldMk cId="1720227313" sldId="978"/>
            <ac:graphicFrameMk id="3" creationId="{5812156D-8129-FD26-CAB0-12187118C4C8}"/>
          </ac:graphicFrameMkLst>
        </pc:graphicFrameChg>
        <pc:picChg chg="add mod">
          <ac:chgData name="Snigdha Sen" userId="62ff6c0a-80c4-44cf-898f-8a6ba91679bf" providerId="ADAL" clId="{C9313D3A-60B8-4E79-8A3F-FE18B48A4813}" dt="2023-07-23T04:11:07.299" v="10880" actId="14100"/>
          <ac:picMkLst>
            <pc:docMk/>
            <pc:sldMk cId="1720227313" sldId="978"/>
            <ac:picMk id="1026" creationId="{49E00854-6215-0E81-3A14-A5A272DA7795}"/>
          </ac:picMkLst>
        </pc:picChg>
        <pc:picChg chg="del">
          <ac:chgData name="Snigdha Sen" userId="62ff6c0a-80c4-44cf-898f-8a6ba91679bf" providerId="ADAL" clId="{C9313D3A-60B8-4E79-8A3F-FE18B48A4813}" dt="2023-07-23T04:10:56.040" v="10875" actId="478"/>
          <ac:picMkLst>
            <pc:docMk/>
            <pc:sldMk cId="1720227313" sldId="978"/>
            <ac:picMk id="1030" creationId="{6BF4B8F6-C719-C8F7-392C-EA4E8B9C86AA}"/>
          </ac:picMkLst>
        </pc:picChg>
      </pc:sldChg>
      <pc:sldChg chg="addSp delSp modSp new mod">
        <pc:chgData name="Snigdha Sen" userId="62ff6c0a-80c4-44cf-898f-8a6ba91679bf" providerId="ADAL" clId="{C9313D3A-60B8-4E79-8A3F-FE18B48A4813}" dt="2023-07-21T14:50:04.793" v="10589" actId="14100"/>
        <pc:sldMkLst>
          <pc:docMk/>
          <pc:sldMk cId="3627868698" sldId="979"/>
        </pc:sldMkLst>
        <pc:spChg chg="mod">
          <ac:chgData name="Snigdha Sen" userId="62ff6c0a-80c4-44cf-898f-8a6ba91679bf" providerId="ADAL" clId="{C9313D3A-60B8-4E79-8A3F-FE18B48A4813}" dt="2023-07-21T14:47:43.528" v="10572" actId="20577"/>
          <ac:spMkLst>
            <pc:docMk/>
            <pc:sldMk cId="3627868698" sldId="979"/>
            <ac:spMk id="2" creationId="{D5C643B0-6D87-01B2-C698-0C52713F77C9}"/>
          </ac:spMkLst>
        </pc:spChg>
        <pc:spChg chg="del">
          <ac:chgData name="Snigdha Sen" userId="62ff6c0a-80c4-44cf-898f-8a6ba91679bf" providerId="ADAL" clId="{C9313D3A-60B8-4E79-8A3F-FE18B48A4813}" dt="2023-07-21T14:47:23.142" v="10535" actId="22"/>
          <ac:spMkLst>
            <pc:docMk/>
            <pc:sldMk cId="3627868698" sldId="979"/>
            <ac:spMk id="3" creationId="{C1C37974-CEE3-550D-1868-1F2F2DACDD01}"/>
          </ac:spMkLst>
        </pc:spChg>
        <pc:picChg chg="add mod ord">
          <ac:chgData name="Snigdha Sen" userId="62ff6c0a-80c4-44cf-898f-8a6ba91679bf" providerId="ADAL" clId="{C9313D3A-60B8-4E79-8A3F-FE18B48A4813}" dt="2023-07-21T14:49:35.780" v="10584" actId="1076"/>
          <ac:picMkLst>
            <pc:docMk/>
            <pc:sldMk cId="3627868698" sldId="979"/>
            <ac:picMk id="5" creationId="{2006F885-1B7A-E126-B86D-746616D08E29}"/>
          </ac:picMkLst>
        </pc:picChg>
        <pc:picChg chg="add mod">
          <ac:chgData name="Snigdha Sen" userId="62ff6c0a-80c4-44cf-898f-8a6ba91679bf" providerId="ADAL" clId="{C9313D3A-60B8-4E79-8A3F-FE18B48A4813}" dt="2023-07-21T14:50:04.793" v="10589" actId="14100"/>
          <ac:picMkLst>
            <pc:docMk/>
            <pc:sldMk cId="3627868698" sldId="979"/>
            <ac:picMk id="7" creationId="{EACB4D76-7CE9-2B90-720D-0A6AEB6D3AFA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3:07:02.570" v="15594" actId="6549"/>
        <pc:sldMkLst>
          <pc:docMk/>
          <pc:sldMk cId="3459431740" sldId="980"/>
        </pc:sldMkLst>
        <pc:spChg chg="mod">
          <ac:chgData name="Snigdha Sen" userId="62ff6c0a-80c4-44cf-898f-8a6ba91679bf" providerId="ADAL" clId="{C9313D3A-60B8-4E79-8A3F-FE18B48A4813}" dt="2023-07-28T13:07:02.570" v="15594" actId="6549"/>
          <ac:spMkLst>
            <pc:docMk/>
            <pc:sldMk cId="3459431740" sldId="980"/>
            <ac:spMk id="4" creationId="{C1756E0F-4155-C401-A36D-AE47CCA9A0D0}"/>
          </ac:spMkLst>
        </pc:spChg>
        <pc:spChg chg="del mod">
          <ac:chgData name="Snigdha Sen" userId="62ff6c0a-80c4-44cf-898f-8a6ba91679bf" providerId="ADAL" clId="{C9313D3A-60B8-4E79-8A3F-FE18B48A4813}" dt="2023-07-23T04:33:19.439" v="11026"/>
          <ac:spMkLst>
            <pc:docMk/>
            <pc:sldMk cId="3459431740" sldId="980"/>
            <ac:spMk id="5" creationId="{CE43BEAF-C99B-184F-DE1A-699A37D3C078}"/>
          </ac:spMkLst>
        </pc:spChg>
        <pc:spChg chg="del">
          <ac:chgData name="Snigdha Sen" userId="62ff6c0a-80c4-44cf-898f-8a6ba91679bf" providerId="ADAL" clId="{C9313D3A-60B8-4E79-8A3F-FE18B48A4813}" dt="2023-07-23T04:33:11.373" v="11022" actId="478"/>
          <ac:spMkLst>
            <pc:docMk/>
            <pc:sldMk cId="3459431740" sldId="980"/>
            <ac:spMk id="7" creationId="{046D511A-455F-9E3C-B11D-0D08DDD245E7}"/>
          </ac:spMkLst>
        </pc:spChg>
        <pc:spChg chg="del">
          <ac:chgData name="Snigdha Sen" userId="62ff6c0a-80c4-44cf-898f-8a6ba91679bf" providerId="ADAL" clId="{C9313D3A-60B8-4E79-8A3F-FE18B48A4813}" dt="2023-07-23T04:33:14.438" v="11023" actId="478"/>
          <ac:spMkLst>
            <pc:docMk/>
            <pc:sldMk cId="3459431740" sldId="980"/>
            <ac:spMk id="8" creationId="{7BFF6714-808D-F00B-DE11-0B7AEED3E023}"/>
          </ac:spMkLst>
        </pc:spChg>
        <pc:spChg chg="add mod">
          <ac:chgData name="Snigdha Sen" userId="62ff6c0a-80c4-44cf-898f-8a6ba91679bf" providerId="ADAL" clId="{C9313D3A-60B8-4E79-8A3F-FE18B48A4813}" dt="2023-07-23T04:46:55.400" v="11135" actId="1076"/>
          <ac:spMkLst>
            <pc:docMk/>
            <pc:sldMk cId="3459431740" sldId="980"/>
            <ac:spMk id="9" creationId="{322C7AA5-0753-48AD-F641-A48E9F58F3BE}"/>
          </ac:spMkLst>
        </pc:spChg>
        <pc:graphicFrameChg chg="del">
          <ac:chgData name="Snigdha Sen" userId="62ff6c0a-80c4-44cf-898f-8a6ba91679bf" providerId="ADAL" clId="{C9313D3A-60B8-4E79-8A3F-FE18B48A4813}" dt="2023-07-23T04:33:01.494" v="11019" actId="478"/>
          <ac:graphicFrameMkLst>
            <pc:docMk/>
            <pc:sldMk cId="3459431740" sldId="980"/>
            <ac:graphicFrameMk id="3" creationId="{325FE1BE-5709-DDFB-1189-BBDCDF81D83D}"/>
          </ac:graphicFrameMkLst>
        </pc:graphicFrameChg>
        <pc:graphicFrameChg chg="add del mod modGraphic">
          <ac:chgData name="Snigdha Sen" userId="62ff6c0a-80c4-44cf-898f-8a6ba91679bf" providerId="ADAL" clId="{C9313D3A-60B8-4E79-8A3F-FE18B48A4813}" dt="2023-07-24T13:00:18.301" v="12876" actId="478"/>
          <ac:graphicFrameMkLst>
            <pc:docMk/>
            <pc:sldMk cId="3459431740" sldId="980"/>
            <ac:graphicFrameMk id="3" creationId="{7D8D80E8-A2E7-B313-6DC1-88576EF62241}"/>
          </ac:graphicFrameMkLst>
        </pc:graphicFrameChg>
        <pc:graphicFrameChg chg="del modGraphic">
          <ac:chgData name="Snigdha Sen" userId="62ff6c0a-80c4-44cf-898f-8a6ba91679bf" providerId="ADAL" clId="{C9313D3A-60B8-4E79-8A3F-FE18B48A4813}" dt="2023-07-23T04:33:06.124" v="11021" actId="478"/>
          <ac:graphicFrameMkLst>
            <pc:docMk/>
            <pc:sldMk cId="3459431740" sldId="980"/>
            <ac:graphicFrameMk id="6" creationId="{C8959D7E-7F04-0F70-63F4-A9458A3263D9}"/>
          </ac:graphicFrameMkLst>
        </pc:graphicFrameChg>
        <pc:picChg chg="add mod">
          <ac:chgData name="Snigdha Sen" userId="62ff6c0a-80c4-44cf-898f-8a6ba91679bf" providerId="ADAL" clId="{C9313D3A-60B8-4E79-8A3F-FE18B48A4813}" dt="2023-07-24T13:00:39.956" v="12882" actId="1076"/>
          <ac:picMkLst>
            <pc:docMk/>
            <pc:sldMk cId="3459431740" sldId="980"/>
            <ac:picMk id="1026" creationId="{BFD8B79A-63C5-DF02-C4AB-288029AA0833}"/>
          </ac:picMkLst>
        </pc:picChg>
        <pc:picChg chg="add del mod">
          <ac:chgData name="Snigdha Sen" userId="62ff6c0a-80c4-44cf-898f-8a6ba91679bf" providerId="ADAL" clId="{C9313D3A-60B8-4E79-8A3F-FE18B48A4813}" dt="2023-07-23T04:53:07.565" v="11136" actId="478"/>
          <ac:picMkLst>
            <pc:docMk/>
            <pc:sldMk cId="3459431740" sldId="980"/>
            <ac:picMk id="2050" creationId="{A27DA0E7-F4F4-913B-10C8-C91B51E084A5}"/>
          </ac:picMkLst>
        </pc:picChg>
        <pc:picChg chg="add del mod">
          <ac:chgData name="Snigdha Sen" userId="62ff6c0a-80c4-44cf-898f-8a6ba91679bf" providerId="ADAL" clId="{C9313D3A-60B8-4E79-8A3F-FE18B48A4813}" dt="2023-07-23T04:53:53.581" v="11140" actId="478"/>
          <ac:picMkLst>
            <pc:docMk/>
            <pc:sldMk cId="3459431740" sldId="980"/>
            <ac:picMk id="2052" creationId="{2269642B-B2CE-5E40-A1C7-718275CDBE25}"/>
          </ac:picMkLst>
        </pc:picChg>
        <pc:picChg chg="add mod">
          <ac:chgData name="Snigdha Sen" userId="62ff6c0a-80c4-44cf-898f-8a6ba91679bf" providerId="ADAL" clId="{C9313D3A-60B8-4E79-8A3F-FE18B48A4813}" dt="2023-07-23T05:05:40.179" v="11160" actId="1076"/>
          <ac:picMkLst>
            <pc:docMk/>
            <pc:sldMk cId="3459431740" sldId="980"/>
            <ac:picMk id="2054" creationId="{7A472348-3C6F-EEDA-54FE-E9A31AD0333D}"/>
          </ac:picMkLst>
        </pc:picChg>
        <pc:picChg chg="add del mod">
          <ac:chgData name="Snigdha Sen" userId="62ff6c0a-80c4-44cf-898f-8a6ba91679bf" providerId="ADAL" clId="{C9313D3A-60B8-4E79-8A3F-FE18B48A4813}" dt="2023-07-23T05:47:22.651" v="11167" actId="478"/>
          <ac:picMkLst>
            <pc:docMk/>
            <pc:sldMk cId="3459431740" sldId="980"/>
            <ac:picMk id="2056" creationId="{E6B82B90-0039-99C5-A6DF-3F3E8351625C}"/>
          </ac:picMkLst>
        </pc:picChg>
        <pc:picChg chg="add mod">
          <ac:chgData name="Snigdha Sen" userId="62ff6c0a-80c4-44cf-898f-8a6ba91679bf" providerId="ADAL" clId="{C9313D3A-60B8-4E79-8A3F-FE18B48A4813}" dt="2023-07-23T05:06:11.280" v="11166" actId="14100"/>
          <ac:picMkLst>
            <pc:docMk/>
            <pc:sldMk cId="3459431740" sldId="980"/>
            <ac:picMk id="2058" creationId="{1882E981-2738-5FAA-E43A-C51A5F79A72F}"/>
          </ac:picMkLst>
        </pc:picChg>
        <pc:picChg chg="add mod">
          <ac:chgData name="Snigdha Sen" userId="62ff6c0a-80c4-44cf-898f-8a6ba91679bf" providerId="ADAL" clId="{C9313D3A-60B8-4E79-8A3F-FE18B48A4813}" dt="2023-07-23T05:05:52.295" v="11164" actId="1076"/>
          <ac:picMkLst>
            <pc:docMk/>
            <pc:sldMk cId="3459431740" sldId="980"/>
            <ac:picMk id="2060" creationId="{143E3C3C-1B24-18B4-9D50-53D57FF5161F}"/>
          </ac:picMkLst>
        </pc:picChg>
        <pc:picChg chg="add mod">
          <ac:chgData name="Snigdha Sen" userId="62ff6c0a-80c4-44cf-898f-8a6ba91679bf" providerId="ADAL" clId="{C9313D3A-60B8-4E79-8A3F-FE18B48A4813}" dt="2023-07-23T05:47:29.782" v="11170" actId="1076"/>
          <ac:picMkLst>
            <pc:docMk/>
            <pc:sldMk cId="3459431740" sldId="980"/>
            <ac:picMk id="2062" creationId="{9E2812E1-EB34-74E0-D253-B1B9ED7D59B6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8T12:47:06.805" v="15454" actId="6549"/>
        <pc:sldMkLst>
          <pc:docMk/>
          <pc:sldMk cId="2139408283" sldId="981"/>
        </pc:sldMkLst>
        <pc:spChg chg="mod">
          <ac:chgData name="Snigdha Sen" userId="62ff6c0a-80c4-44cf-898f-8a6ba91679bf" providerId="ADAL" clId="{C9313D3A-60B8-4E79-8A3F-FE18B48A4813}" dt="2023-07-23T09:05:44.244" v="11492" actId="404"/>
          <ac:spMkLst>
            <pc:docMk/>
            <pc:sldMk cId="2139408283" sldId="981"/>
            <ac:spMk id="3" creationId="{8F73C2E8-A1F3-2416-BE3C-1CEDB60841CA}"/>
          </ac:spMkLst>
        </pc:spChg>
        <pc:spChg chg="mod">
          <ac:chgData name="Snigdha Sen" userId="62ff6c0a-80c4-44cf-898f-8a6ba91679bf" providerId="ADAL" clId="{C9313D3A-60B8-4E79-8A3F-FE18B48A4813}" dt="2023-07-28T12:47:06.805" v="15454" actId="6549"/>
          <ac:spMkLst>
            <pc:docMk/>
            <pc:sldMk cId="2139408283" sldId="981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5T13:29:04.659" v="13315" actId="20577"/>
          <ac:spMkLst>
            <pc:docMk/>
            <pc:sldMk cId="2139408283" sldId="981"/>
            <ac:spMk id="5" creationId="{185A9347-6D33-1E26-6689-C9221CFA3D1B}"/>
          </ac:spMkLst>
        </pc:spChg>
        <pc:spChg chg="del">
          <ac:chgData name="Snigdha Sen" userId="62ff6c0a-80c4-44cf-898f-8a6ba91679bf" providerId="ADAL" clId="{C9313D3A-60B8-4E79-8A3F-FE18B48A4813}" dt="2023-07-23T06:19:55.429" v="11261" actId="478"/>
          <ac:spMkLst>
            <pc:docMk/>
            <pc:sldMk cId="2139408283" sldId="981"/>
            <ac:spMk id="7" creationId="{4DEF0141-1FF5-D195-3B14-F0510E2FC940}"/>
          </ac:spMkLst>
        </pc:spChg>
        <pc:spChg chg="add mod">
          <ac:chgData name="Snigdha Sen" userId="62ff6c0a-80c4-44cf-898f-8a6ba91679bf" providerId="ADAL" clId="{C9313D3A-60B8-4E79-8A3F-FE18B48A4813}" dt="2023-07-25T13:31:15.751" v="13338" actId="404"/>
          <ac:spMkLst>
            <pc:docMk/>
            <pc:sldMk cId="2139408283" sldId="981"/>
            <ac:spMk id="9" creationId="{CE29D18F-84BA-C3F9-ABAB-5EDDD9581E36}"/>
          </ac:spMkLst>
        </pc:spChg>
        <pc:spChg chg="add mod">
          <ac:chgData name="Snigdha Sen" userId="62ff6c0a-80c4-44cf-898f-8a6ba91679bf" providerId="ADAL" clId="{C9313D3A-60B8-4E79-8A3F-FE18B48A4813}" dt="2023-07-25T13:31:47.776" v="13351" actId="20577"/>
          <ac:spMkLst>
            <pc:docMk/>
            <pc:sldMk cId="2139408283" sldId="981"/>
            <ac:spMk id="10" creationId="{168BECF7-C358-3514-9E59-3E18A83609B4}"/>
          </ac:spMkLst>
        </pc:spChg>
        <pc:spChg chg="add mod">
          <ac:chgData name="Snigdha Sen" userId="62ff6c0a-80c4-44cf-898f-8a6ba91679bf" providerId="ADAL" clId="{C9313D3A-60B8-4E79-8A3F-FE18B48A4813}" dt="2023-07-23T09:08:46.435" v="11504" actId="14100"/>
          <ac:spMkLst>
            <pc:docMk/>
            <pc:sldMk cId="2139408283" sldId="981"/>
            <ac:spMk id="13" creationId="{60D53C11-1408-4233-DF2F-3B2B0E62D90D}"/>
          </ac:spMkLst>
        </pc:spChg>
        <pc:spChg chg="add mod">
          <ac:chgData name="Snigdha Sen" userId="62ff6c0a-80c4-44cf-898f-8a6ba91679bf" providerId="ADAL" clId="{C9313D3A-60B8-4E79-8A3F-FE18B48A4813}" dt="2023-07-23T09:08:52.857" v="11506" actId="1076"/>
          <ac:spMkLst>
            <pc:docMk/>
            <pc:sldMk cId="2139408283" sldId="981"/>
            <ac:spMk id="16" creationId="{6FB71463-C7A2-4BE2-205B-1F8EF65E061E}"/>
          </ac:spMkLst>
        </pc:spChg>
        <pc:spChg chg="add mod">
          <ac:chgData name="Snigdha Sen" userId="62ff6c0a-80c4-44cf-898f-8a6ba91679bf" providerId="ADAL" clId="{C9313D3A-60B8-4E79-8A3F-FE18B48A4813}" dt="2023-07-25T13:29:28.105" v="13319" actId="1076"/>
          <ac:spMkLst>
            <pc:docMk/>
            <pc:sldMk cId="2139408283" sldId="981"/>
            <ac:spMk id="19" creationId="{B70F58DC-B1F9-943C-5A26-07F7F5E79A0E}"/>
          </ac:spMkLst>
        </pc:spChg>
        <pc:spChg chg="add mod">
          <ac:chgData name="Snigdha Sen" userId="62ff6c0a-80c4-44cf-898f-8a6ba91679bf" providerId="ADAL" clId="{C9313D3A-60B8-4E79-8A3F-FE18B48A4813}" dt="2023-07-25T13:29:31.265" v="13320" actId="1076"/>
          <ac:spMkLst>
            <pc:docMk/>
            <pc:sldMk cId="2139408283" sldId="981"/>
            <ac:spMk id="23" creationId="{4987D644-1FA8-C435-F439-44E12DBE3A6C}"/>
          </ac:spMkLst>
        </pc:spChg>
        <pc:spChg chg="add mod">
          <ac:chgData name="Snigdha Sen" userId="62ff6c0a-80c4-44cf-898f-8a6ba91679bf" providerId="ADAL" clId="{C9313D3A-60B8-4E79-8A3F-FE18B48A4813}" dt="2023-07-25T13:31:25.860" v="13342" actId="20577"/>
          <ac:spMkLst>
            <pc:docMk/>
            <pc:sldMk cId="2139408283" sldId="981"/>
            <ac:spMk id="24" creationId="{63451334-BD27-34A6-D854-73CC5E17C735}"/>
          </ac:spMkLst>
        </pc:spChg>
        <pc:spChg chg="add mod">
          <ac:chgData name="Snigdha Sen" userId="62ff6c0a-80c4-44cf-898f-8a6ba91679bf" providerId="ADAL" clId="{C9313D3A-60B8-4E79-8A3F-FE18B48A4813}" dt="2023-07-25T13:31:40.026" v="13348" actId="20577"/>
          <ac:spMkLst>
            <pc:docMk/>
            <pc:sldMk cId="2139408283" sldId="981"/>
            <ac:spMk id="26" creationId="{A571B3BA-5B8A-D133-657F-D74FEABB908C}"/>
          </ac:spMkLst>
        </pc:spChg>
        <pc:spChg chg="add mod">
          <ac:chgData name="Snigdha Sen" userId="62ff6c0a-80c4-44cf-898f-8a6ba91679bf" providerId="ADAL" clId="{C9313D3A-60B8-4E79-8A3F-FE18B48A4813}" dt="2023-07-25T13:34:02.449" v="13357" actId="1076"/>
          <ac:spMkLst>
            <pc:docMk/>
            <pc:sldMk cId="2139408283" sldId="981"/>
            <ac:spMk id="27" creationId="{E77B6005-9513-805B-E85D-F9BDD429951D}"/>
          </ac:spMkLst>
        </pc:spChg>
        <pc:spChg chg="add mod">
          <ac:chgData name="Snigdha Sen" userId="62ff6c0a-80c4-44cf-898f-8a6ba91679bf" providerId="ADAL" clId="{C9313D3A-60B8-4E79-8A3F-FE18B48A4813}" dt="2023-07-25T13:31:30.276" v="13346" actId="20577"/>
          <ac:spMkLst>
            <pc:docMk/>
            <pc:sldMk cId="2139408283" sldId="981"/>
            <ac:spMk id="28" creationId="{3AC1AF1C-723A-E63A-13DB-0AF7257F96CD}"/>
          </ac:spMkLst>
        </pc:spChg>
        <pc:spChg chg="add mod">
          <ac:chgData name="Snigdha Sen" userId="62ff6c0a-80c4-44cf-898f-8a6ba91679bf" providerId="ADAL" clId="{C9313D3A-60B8-4E79-8A3F-FE18B48A4813}" dt="2023-07-23T09:09:45.116" v="11537" actId="14100"/>
          <ac:spMkLst>
            <pc:docMk/>
            <pc:sldMk cId="2139408283" sldId="981"/>
            <ac:spMk id="31" creationId="{FC13BAB8-5616-1FC7-F9E9-46775E51D58C}"/>
          </ac:spMkLst>
        </pc:spChg>
        <pc:graphicFrameChg chg="del">
          <ac:chgData name="Snigdha Sen" userId="62ff6c0a-80c4-44cf-898f-8a6ba91679bf" providerId="ADAL" clId="{C9313D3A-60B8-4E79-8A3F-FE18B48A4813}" dt="2023-07-23T06:19:59.906" v="11262" actId="478"/>
          <ac:graphicFrameMkLst>
            <pc:docMk/>
            <pc:sldMk cId="2139408283" sldId="981"/>
            <ac:graphicFrameMk id="5" creationId="{C92D862C-EB9E-3B79-F75B-BA2618A152AC}"/>
          </ac:graphicFrameMkLst>
        </pc:graphicFrameChg>
        <pc:graphicFrameChg chg="del">
          <ac:chgData name="Snigdha Sen" userId="62ff6c0a-80c4-44cf-898f-8a6ba91679bf" providerId="ADAL" clId="{C9313D3A-60B8-4E79-8A3F-FE18B48A4813}" dt="2023-07-23T06:22:14.206" v="11305" actId="478"/>
          <ac:graphicFrameMkLst>
            <pc:docMk/>
            <pc:sldMk cId="2139408283" sldId="981"/>
            <ac:graphicFrameMk id="6" creationId="{16423EC2-A337-7CC1-4F27-79425AB46A93}"/>
          </ac:graphicFrameMkLst>
        </pc:graphicFrameChg>
        <pc:picChg chg="del">
          <ac:chgData name="Snigdha Sen" userId="62ff6c0a-80c4-44cf-898f-8a6ba91679bf" providerId="ADAL" clId="{C9313D3A-60B8-4E79-8A3F-FE18B48A4813}" dt="2023-07-23T06:22:16.088" v="11306" actId="478"/>
          <ac:picMkLst>
            <pc:docMk/>
            <pc:sldMk cId="2139408283" sldId="981"/>
            <ac:picMk id="1028" creationId="{03ACD309-7931-6696-481D-AFFCCE680A23}"/>
          </ac:picMkLst>
        </pc:picChg>
        <pc:picChg chg="del">
          <ac:chgData name="Snigdha Sen" userId="62ff6c0a-80c4-44cf-898f-8a6ba91679bf" providerId="ADAL" clId="{C9313D3A-60B8-4E79-8A3F-FE18B48A4813}" dt="2023-07-23T06:20:01.857" v="11263" actId="478"/>
          <ac:picMkLst>
            <pc:docMk/>
            <pc:sldMk cId="2139408283" sldId="981"/>
            <ac:picMk id="1030" creationId="{BF8082EE-CAB6-BD86-426F-433D28811B5F}"/>
          </ac:picMkLst>
        </pc:picChg>
        <pc:cxnChg chg="add">
          <ac:chgData name="Snigdha Sen" userId="62ff6c0a-80c4-44cf-898f-8a6ba91679bf" providerId="ADAL" clId="{C9313D3A-60B8-4E79-8A3F-FE18B48A4813}" dt="2023-07-25T13:29:22.558" v="13318" actId="11529"/>
          <ac:cxnSpMkLst>
            <pc:docMk/>
            <pc:sldMk cId="2139408283" sldId="981"/>
            <ac:cxnSpMk id="7" creationId="{B13E4F90-00A7-69AB-FFD9-A3BDC63FE6BD}"/>
          </ac:cxnSpMkLst>
        </pc:cxnChg>
        <pc:cxnChg chg="add">
          <ac:chgData name="Snigdha Sen" userId="62ff6c0a-80c4-44cf-898f-8a6ba91679bf" providerId="ADAL" clId="{C9313D3A-60B8-4E79-8A3F-FE18B48A4813}" dt="2023-07-25T13:29:39.974" v="13321" actId="11529"/>
          <ac:cxnSpMkLst>
            <pc:docMk/>
            <pc:sldMk cId="2139408283" sldId="981"/>
            <ac:cxnSpMk id="11" creationId="{B6FE3296-C492-EB33-7C25-4F1108EC731B}"/>
          </ac:cxnSpMkLst>
        </pc:cxnChg>
        <pc:cxnChg chg="add mod">
          <ac:chgData name="Snigdha Sen" userId="62ff6c0a-80c4-44cf-898f-8a6ba91679bf" providerId="ADAL" clId="{C9313D3A-60B8-4E79-8A3F-FE18B48A4813}" dt="2023-07-23T06:23:02.828" v="11335" actId="1076"/>
          <ac:cxnSpMkLst>
            <pc:docMk/>
            <pc:sldMk cId="2139408283" sldId="981"/>
            <ac:cxnSpMk id="12" creationId="{F90337F9-9B59-DB33-29FB-083181AA8331}"/>
          </ac:cxnSpMkLst>
        </pc:cxnChg>
        <pc:cxnChg chg="add mod">
          <ac:chgData name="Snigdha Sen" userId="62ff6c0a-80c4-44cf-898f-8a6ba91679bf" providerId="ADAL" clId="{C9313D3A-60B8-4E79-8A3F-FE18B48A4813}" dt="2023-07-23T09:08:50.181" v="11505" actId="14100"/>
          <ac:cxnSpMkLst>
            <pc:docMk/>
            <pc:sldMk cId="2139408283" sldId="981"/>
            <ac:cxnSpMk id="15" creationId="{936F3AEC-9DC5-B9C4-9198-7CDFDE9F123D}"/>
          </ac:cxnSpMkLst>
        </pc:cxnChg>
        <pc:cxnChg chg="add">
          <ac:chgData name="Snigdha Sen" userId="62ff6c0a-80c4-44cf-898f-8a6ba91679bf" providerId="ADAL" clId="{C9313D3A-60B8-4E79-8A3F-FE18B48A4813}" dt="2023-07-25T13:29:49.083" v="13322" actId="11529"/>
          <ac:cxnSpMkLst>
            <pc:docMk/>
            <pc:sldMk cId="2139408283" sldId="981"/>
            <ac:cxnSpMk id="17" creationId="{F4301AD4-EC3C-2953-6426-3026432341C9}"/>
          </ac:cxnSpMkLst>
        </pc:cxnChg>
        <pc:cxnChg chg="add mod">
          <ac:chgData name="Snigdha Sen" userId="62ff6c0a-80c4-44cf-898f-8a6ba91679bf" providerId="ADAL" clId="{C9313D3A-60B8-4E79-8A3F-FE18B48A4813}" dt="2023-07-23T09:08:52.857" v="11506" actId="1076"/>
          <ac:cxnSpMkLst>
            <pc:docMk/>
            <pc:sldMk cId="2139408283" sldId="981"/>
            <ac:cxnSpMk id="18" creationId="{9FC7DC85-ABE9-F35B-F355-782153B1E445}"/>
          </ac:cxnSpMkLst>
        </pc:cxnChg>
        <pc:cxnChg chg="add mod">
          <ac:chgData name="Snigdha Sen" userId="62ff6c0a-80c4-44cf-898f-8a6ba91679bf" providerId="ADAL" clId="{C9313D3A-60B8-4E79-8A3F-FE18B48A4813}" dt="2023-07-25T13:29:28.105" v="13319" actId="1076"/>
          <ac:cxnSpMkLst>
            <pc:docMk/>
            <pc:sldMk cId="2139408283" sldId="981"/>
            <ac:cxnSpMk id="21" creationId="{2664CC03-25BF-C06C-9F74-3E2172946D6E}"/>
          </ac:cxnSpMkLst>
        </pc:cxnChg>
        <pc:cxnChg chg="add">
          <ac:chgData name="Snigdha Sen" userId="62ff6c0a-80c4-44cf-898f-8a6ba91679bf" providerId="ADAL" clId="{C9313D3A-60B8-4E79-8A3F-FE18B48A4813}" dt="2023-07-25T13:29:57.814" v="13323" actId="11529"/>
          <ac:cxnSpMkLst>
            <pc:docMk/>
            <pc:sldMk cId="2139408283" sldId="981"/>
            <ac:cxnSpMk id="22" creationId="{8345895C-B702-C4DC-269A-F776E2311E89}"/>
          </ac:cxnSpMkLst>
        </pc:cxnChg>
        <pc:cxnChg chg="add del mod">
          <ac:chgData name="Snigdha Sen" userId="62ff6c0a-80c4-44cf-898f-8a6ba91679bf" providerId="ADAL" clId="{C9313D3A-60B8-4E79-8A3F-FE18B48A4813}" dt="2023-07-25T13:39:06.111" v="13358" actId="478"/>
          <ac:cxnSpMkLst>
            <pc:docMk/>
            <pc:sldMk cId="2139408283" sldId="981"/>
            <ac:cxnSpMk id="25" creationId="{B5D93AE6-FC36-41A9-0E3C-909FF051898C}"/>
          </ac:cxnSpMkLst>
        </pc:cxnChg>
        <pc:cxnChg chg="add mod">
          <ac:chgData name="Snigdha Sen" userId="62ff6c0a-80c4-44cf-898f-8a6ba91679bf" providerId="ADAL" clId="{C9313D3A-60B8-4E79-8A3F-FE18B48A4813}" dt="2023-07-25T13:33:59.527" v="13356" actId="14100"/>
          <ac:cxnSpMkLst>
            <pc:docMk/>
            <pc:sldMk cId="2139408283" sldId="981"/>
            <ac:cxnSpMk id="30" creationId="{0DA5B353-1D71-696B-F7C5-186ABE517989}"/>
          </ac:cxnSpMkLst>
        </pc:cxnChg>
        <pc:cxnChg chg="add del mod">
          <ac:chgData name="Snigdha Sen" userId="62ff6c0a-80c4-44cf-898f-8a6ba91679bf" providerId="ADAL" clId="{C9313D3A-60B8-4E79-8A3F-FE18B48A4813}" dt="2023-07-23T09:09:38.633" v="11536" actId="478"/>
          <ac:cxnSpMkLst>
            <pc:docMk/>
            <pc:sldMk cId="2139408283" sldId="981"/>
            <ac:cxnSpMk id="35" creationId="{A74EA173-34FE-88F6-88A0-E22351F852D3}"/>
          </ac:cxnSpMkLst>
        </pc:cxnChg>
        <pc:cxnChg chg="add">
          <ac:chgData name="Snigdha Sen" userId="62ff6c0a-80c4-44cf-898f-8a6ba91679bf" providerId="ADAL" clId="{C9313D3A-60B8-4E79-8A3F-FE18B48A4813}" dt="2023-07-23T09:09:52.538" v="11538" actId="11529"/>
          <ac:cxnSpMkLst>
            <pc:docMk/>
            <pc:sldMk cId="2139408283" sldId="981"/>
            <ac:cxnSpMk id="37" creationId="{7B7EC395-5D58-16B9-817A-9BCB4B4B95E7}"/>
          </ac:cxnSpMkLst>
        </pc:cxnChg>
      </pc:sldChg>
      <pc:sldChg chg="addSp modSp add mod">
        <pc:chgData name="Snigdha Sen" userId="62ff6c0a-80c4-44cf-898f-8a6ba91679bf" providerId="ADAL" clId="{C9313D3A-60B8-4E79-8A3F-FE18B48A4813}" dt="2023-07-28T13:09:40.885" v="15682" actId="20577"/>
        <pc:sldMkLst>
          <pc:docMk/>
          <pc:sldMk cId="3072486905" sldId="982"/>
        </pc:sldMkLst>
        <pc:spChg chg="mod">
          <ac:chgData name="Snigdha Sen" userId="62ff6c0a-80c4-44cf-898f-8a6ba91679bf" providerId="ADAL" clId="{C9313D3A-60B8-4E79-8A3F-FE18B48A4813}" dt="2023-07-23T09:20:31.531" v="11589" actId="6549"/>
          <ac:spMkLst>
            <pc:docMk/>
            <pc:sldMk cId="3072486905" sldId="982"/>
            <ac:spMk id="3" creationId="{8F73C2E8-A1F3-2416-BE3C-1CEDB60841CA}"/>
          </ac:spMkLst>
        </pc:spChg>
        <pc:spChg chg="mod">
          <ac:chgData name="Snigdha Sen" userId="62ff6c0a-80c4-44cf-898f-8a6ba91679bf" providerId="ADAL" clId="{C9313D3A-60B8-4E79-8A3F-FE18B48A4813}" dt="2023-07-28T13:09:40.885" v="15682" actId="20577"/>
          <ac:spMkLst>
            <pc:docMk/>
            <pc:sldMk cId="3072486905" sldId="982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3T09:20:27.951" v="11588" actId="14100"/>
          <ac:spMkLst>
            <pc:docMk/>
            <pc:sldMk cId="3072486905" sldId="982"/>
            <ac:spMk id="7" creationId="{787FFDB8-F6B4-299B-D519-D6DE1A0BDD85}"/>
          </ac:spMkLst>
        </pc:spChg>
        <pc:spChg chg="mod">
          <ac:chgData name="Snigdha Sen" userId="62ff6c0a-80c4-44cf-898f-8a6ba91679bf" providerId="ADAL" clId="{C9313D3A-60B8-4E79-8A3F-FE18B48A4813}" dt="2023-07-23T09:20:56.002" v="11593" actId="404"/>
          <ac:spMkLst>
            <pc:docMk/>
            <pc:sldMk cId="3072486905" sldId="982"/>
            <ac:spMk id="9" creationId="{CE29D18F-84BA-C3F9-ABAB-5EDDD9581E36}"/>
          </ac:spMkLst>
        </pc:spChg>
        <pc:spChg chg="mod">
          <ac:chgData name="Snigdha Sen" userId="62ff6c0a-80c4-44cf-898f-8a6ba91679bf" providerId="ADAL" clId="{C9313D3A-60B8-4E79-8A3F-FE18B48A4813}" dt="2023-07-23T09:28:00.287" v="11625" actId="14100"/>
          <ac:spMkLst>
            <pc:docMk/>
            <pc:sldMk cId="3072486905" sldId="982"/>
            <ac:spMk id="10" creationId="{168BECF7-C358-3514-9E59-3E18A83609B4}"/>
          </ac:spMkLst>
        </pc:spChg>
        <pc:graphicFrameChg chg="add mod">
          <ac:chgData name="Snigdha Sen" userId="62ff6c0a-80c4-44cf-898f-8a6ba91679bf" providerId="ADAL" clId="{C9313D3A-60B8-4E79-8A3F-FE18B48A4813}" dt="2023-07-23T09:20:24.439" v="11587" actId="1076"/>
          <ac:graphicFrameMkLst>
            <pc:docMk/>
            <pc:sldMk cId="3072486905" sldId="982"/>
            <ac:graphicFrameMk id="11" creationId="{AB24D6FF-407A-7136-FACD-2EE6276007BD}"/>
          </ac:graphicFrameMkLst>
        </pc:graphicFrameChg>
        <pc:picChg chg="add mod">
          <ac:chgData name="Snigdha Sen" userId="62ff6c0a-80c4-44cf-898f-8a6ba91679bf" providerId="ADAL" clId="{C9313D3A-60B8-4E79-8A3F-FE18B48A4813}" dt="2023-07-23T09:21:09.654" v="11594" actId="1076"/>
          <ac:picMkLst>
            <pc:docMk/>
            <pc:sldMk cId="3072486905" sldId="982"/>
            <ac:picMk id="8" creationId="{4AD68767-0132-6CE1-0B9C-79F87A6A8478}"/>
          </ac:picMkLst>
        </pc:picChg>
        <pc:cxnChg chg="add mod">
          <ac:chgData name="Snigdha Sen" userId="62ff6c0a-80c4-44cf-898f-8a6ba91679bf" providerId="ADAL" clId="{C9313D3A-60B8-4E79-8A3F-FE18B48A4813}" dt="2023-07-23T09:17:51.708" v="11556" actId="1076"/>
          <ac:cxnSpMkLst>
            <pc:docMk/>
            <pc:sldMk cId="3072486905" sldId="982"/>
            <ac:cxnSpMk id="6" creationId="{FC8E7D43-187C-E8BD-E04C-436F7826B8FF}"/>
          </ac:cxnSpMkLst>
        </pc:cxnChg>
      </pc:sldChg>
      <pc:sldChg chg="addSp delSp modSp add mod">
        <pc:chgData name="Snigdha Sen" userId="62ff6c0a-80c4-44cf-898f-8a6ba91679bf" providerId="ADAL" clId="{C9313D3A-60B8-4E79-8A3F-FE18B48A4813}" dt="2023-07-23T10:57:17.049" v="11803" actId="14100"/>
        <pc:sldMkLst>
          <pc:docMk/>
          <pc:sldMk cId="1602281254" sldId="983"/>
        </pc:sldMkLst>
        <pc:spChg chg="add del mod">
          <ac:chgData name="Snigdha Sen" userId="62ff6c0a-80c4-44cf-898f-8a6ba91679bf" providerId="ADAL" clId="{C9313D3A-60B8-4E79-8A3F-FE18B48A4813}" dt="2023-07-23T09:32:29.057" v="11651" actId="478"/>
          <ac:spMkLst>
            <pc:docMk/>
            <pc:sldMk cId="1602281254" sldId="983"/>
            <ac:spMk id="3" creationId="{8F73C2E8-A1F3-2416-BE3C-1CEDB60841CA}"/>
          </ac:spMkLst>
        </pc:spChg>
        <pc:spChg chg="mod">
          <ac:chgData name="Snigdha Sen" userId="62ff6c0a-80c4-44cf-898f-8a6ba91679bf" providerId="ADAL" clId="{C9313D3A-60B8-4E79-8A3F-FE18B48A4813}" dt="2023-07-23T09:32:57.828" v="11683" actId="20577"/>
          <ac:spMkLst>
            <pc:docMk/>
            <pc:sldMk cId="1602281254" sldId="983"/>
            <ac:spMk id="4" creationId="{C1756E0F-4155-C401-A36D-AE47CCA9A0D0}"/>
          </ac:spMkLst>
        </pc:spChg>
        <pc:spChg chg="add del mod">
          <ac:chgData name="Snigdha Sen" userId="62ff6c0a-80c4-44cf-898f-8a6ba91679bf" providerId="ADAL" clId="{C9313D3A-60B8-4E79-8A3F-FE18B48A4813}" dt="2023-07-23T09:32:29.057" v="11651" actId="478"/>
          <ac:spMkLst>
            <pc:docMk/>
            <pc:sldMk cId="1602281254" sldId="983"/>
            <ac:spMk id="6" creationId="{2013DB5B-00A0-1B50-0B55-C938B8512E97}"/>
          </ac:spMkLst>
        </pc:spChg>
        <pc:spChg chg="del">
          <ac:chgData name="Snigdha Sen" userId="62ff6c0a-80c4-44cf-898f-8a6ba91679bf" providerId="ADAL" clId="{C9313D3A-60B8-4E79-8A3F-FE18B48A4813}" dt="2023-07-23T09:32:32.053" v="11652" actId="478"/>
          <ac:spMkLst>
            <pc:docMk/>
            <pc:sldMk cId="1602281254" sldId="983"/>
            <ac:spMk id="7" creationId="{4DEF0141-1FF5-D195-3B14-F0510E2FC940}"/>
          </ac:spMkLst>
        </pc:spChg>
        <pc:spChg chg="del">
          <ac:chgData name="Snigdha Sen" userId="62ff6c0a-80c4-44cf-898f-8a6ba91679bf" providerId="ADAL" clId="{C9313D3A-60B8-4E79-8A3F-FE18B48A4813}" dt="2023-07-23T09:32:16.186" v="11645" actId="478"/>
          <ac:spMkLst>
            <pc:docMk/>
            <pc:sldMk cId="1602281254" sldId="983"/>
            <ac:spMk id="8" creationId="{025CE88E-112A-ABFB-5EBD-D869A03F107D}"/>
          </ac:spMkLst>
        </pc:spChg>
        <pc:spChg chg="mod">
          <ac:chgData name="Snigdha Sen" userId="62ff6c0a-80c4-44cf-898f-8a6ba91679bf" providerId="ADAL" clId="{C9313D3A-60B8-4E79-8A3F-FE18B48A4813}" dt="2023-07-23T09:32:45.670" v="11668" actId="20577"/>
          <ac:spMkLst>
            <pc:docMk/>
            <pc:sldMk cId="1602281254" sldId="983"/>
            <ac:spMk id="10" creationId="{EA989D54-A979-BC3C-895C-C46ED34E754C}"/>
          </ac:spMkLst>
        </pc:spChg>
        <pc:spChg chg="add mod">
          <ac:chgData name="Snigdha Sen" userId="62ff6c0a-80c4-44cf-898f-8a6ba91679bf" providerId="ADAL" clId="{C9313D3A-60B8-4E79-8A3F-FE18B48A4813}" dt="2023-07-23T10:57:17.049" v="11803" actId="14100"/>
          <ac:spMkLst>
            <pc:docMk/>
            <pc:sldMk cId="1602281254" sldId="983"/>
            <ac:spMk id="11" creationId="{C5E0063F-5808-F723-5BB1-8150844B76D1}"/>
          </ac:spMkLst>
        </pc:spChg>
        <pc:graphicFrameChg chg="del">
          <ac:chgData name="Snigdha Sen" userId="62ff6c0a-80c4-44cf-898f-8a6ba91679bf" providerId="ADAL" clId="{C9313D3A-60B8-4E79-8A3F-FE18B48A4813}" dt="2023-07-23T09:32:13.507" v="11643" actId="478"/>
          <ac:graphicFrameMkLst>
            <pc:docMk/>
            <pc:sldMk cId="1602281254" sldId="983"/>
            <ac:graphicFrameMk id="5" creationId="{B3D00A58-6574-B9D2-FFB9-6EB46C0D0AE1}"/>
          </ac:graphicFrameMkLst>
        </pc:graphicFrameChg>
        <pc:picChg chg="del">
          <ac:chgData name="Snigdha Sen" userId="62ff6c0a-80c4-44cf-898f-8a6ba91679bf" providerId="ADAL" clId="{C9313D3A-60B8-4E79-8A3F-FE18B48A4813}" dt="2023-07-23T09:32:14.566" v="11644" actId="478"/>
          <ac:picMkLst>
            <pc:docMk/>
            <pc:sldMk cId="1602281254" sldId="983"/>
            <ac:picMk id="9" creationId="{AEA4753F-9160-A758-5BF9-CA5135A81D6C}"/>
          </ac:picMkLst>
        </pc:picChg>
        <pc:picChg chg="add del mod">
          <ac:chgData name="Snigdha Sen" userId="62ff6c0a-80c4-44cf-898f-8a6ba91679bf" providerId="ADAL" clId="{C9313D3A-60B8-4E79-8A3F-FE18B48A4813}" dt="2023-07-23T09:32:35.899" v="11653" actId="1076"/>
          <ac:picMkLst>
            <pc:docMk/>
            <pc:sldMk cId="1602281254" sldId="983"/>
            <ac:picMk id="4098" creationId="{2AA5E26D-A4B3-A7F5-81BA-4463AF9DC777}"/>
          </ac:picMkLst>
        </pc:picChg>
        <pc:picChg chg="add del mod">
          <ac:chgData name="Snigdha Sen" userId="62ff6c0a-80c4-44cf-898f-8a6ba91679bf" providerId="ADAL" clId="{C9313D3A-60B8-4E79-8A3F-FE18B48A4813}" dt="2023-07-23T10:56:58.121" v="11793" actId="478"/>
          <ac:picMkLst>
            <pc:docMk/>
            <pc:sldMk cId="1602281254" sldId="983"/>
            <ac:picMk id="4100" creationId="{50D93137-5317-3768-D8AC-D7697CF281CF}"/>
          </ac:picMkLst>
        </pc:picChg>
        <pc:picChg chg="add mod">
          <ac:chgData name="Snigdha Sen" userId="62ff6c0a-80c4-44cf-898f-8a6ba91679bf" providerId="ADAL" clId="{C9313D3A-60B8-4E79-8A3F-FE18B48A4813}" dt="2023-07-23T10:57:09.763" v="11799" actId="1076"/>
          <ac:picMkLst>
            <pc:docMk/>
            <pc:sldMk cId="1602281254" sldId="983"/>
            <ac:picMk id="4102" creationId="{950ADC42-6FCB-3D71-8318-5D5202D70C37}"/>
          </ac:picMkLst>
        </pc:picChg>
      </pc:sldChg>
      <pc:sldChg chg="addSp delSp modSp add mod">
        <pc:chgData name="Snigdha Sen" userId="62ff6c0a-80c4-44cf-898f-8a6ba91679bf" providerId="ADAL" clId="{C9313D3A-60B8-4E79-8A3F-FE18B48A4813}" dt="2023-07-23T17:42:55.941" v="12802" actId="14100"/>
        <pc:sldMkLst>
          <pc:docMk/>
          <pc:sldMk cId="4020656342" sldId="984"/>
        </pc:sldMkLst>
        <pc:spChg chg="mod">
          <ac:chgData name="Snigdha Sen" userId="62ff6c0a-80c4-44cf-898f-8a6ba91679bf" providerId="ADAL" clId="{C9313D3A-60B8-4E79-8A3F-FE18B48A4813}" dt="2023-07-23T17:00:35.508" v="12620" actId="20577"/>
          <ac:spMkLst>
            <pc:docMk/>
            <pc:sldMk cId="4020656342" sldId="984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3T17:42:40.093" v="12796" actId="1076"/>
          <ac:spMkLst>
            <pc:docMk/>
            <pc:sldMk cId="4020656342" sldId="984"/>
            <ac:spMk id="8" creationId="{15AC3EAC-AC41-52DC-3310-18CAE839F2AC}"/>
          </ac:spMkLst>
        </pc:spChg>
        <pc:spChg chg="add del">
          <ac:chgData name="Snigdha Sen" userId="62ff6c0a-80c4-44cf-898f-8a6ba91679bf" providerId="ADAL" clId="{C9313D3A-60B8-4E79-8A3F-FE18B48A4813}" dt="2023-07-23T17:24:18.223" v="12752" actId="478"/>
          <ac:spMkLst>
            <pc:docMk/>
            <pc:sldMk cId="4020656342" sldId="984"/>
            <ac:spMk id="10" creationId="{48AF63F2-0290-98E3-6141-5B8497DC40E8}"/>
          </ac:spMkLst>
        </pc:spChg>
        <pc:graphicFrameChg chg="add mod modGraphic">
          <ac:chgData name="Snigdha Sen" userId="62ff6c0a-80c4-44cf-898f-8a6ba91679bf" providerId="ADAL" clId="{C9313D3A-60B8-4E79-8A3F-FE18B48A4813}" dt="2023-07-23T17:42:35.201" v="12794" actId="1076"/>
          <ac:graphicFrameMkLst>
            <pc:docMk/>
            <pc:sldMk cId="4020656342" sldId="984"/>
            <ac:graphicFrameMk id="7" creationId="{EFDDBB9A-1B9A-D446-248F-71CB4FD3F59A}"/>
          </ac:graphicFrameMkLst>
        </pc:graphicFrameChg>
        <pc:picChg chg="del">
          <ac:chgData name="Snigdha Sen" userId="62ff6c0a-80c4-44cf-898f-8a6ba91679bf" providerId="ADAL" clId="{C9313D3A-60B8-4E79-8A3F-FE18B48A4813}" dt="2023-07-23T17:00:05.822" v="12583" actId="478"/>
          <ac:picMkLst>
            <pc:docMk/>
            <pc:sldMk cId="4020656342" sldId="984"/>
            <ac:picMk id="3" creationId="{A35DB266-4614-0930-B839-EB4B0B1C0529}"/>
          </ac:picMkLst>
        </pc:picChg>
        <pc:picChg chg="add mod">
          <ac:chgData name="Snigdha Sen" userId="62ff6c0a-80c4-44cf-898f-8a6ba91679bf" providerId="ADAL" clId="{C9313D3A-60B8-4E79-8A3F-FE18B48A4813}" dt="2023-07-23T17:42:53.673" v="12801" actId="1076"/>
          <ac:picMkLst>
            <pc:docMk/>
            <pc:sldMk cId="4020656342" sldId="984"/>
            <ac:picMk id="6" creationId="{CD8C9868-2CE3-F019-F47D-C79309CDBE36}"/>
          </ac:picMkLst>
        </pc:picChg>
        <pc:picChg chg="add mod">
          <ac:chgData name="Snigdha Sen" userId="62ff6c0a-80c4-44cf-898f-8a6ba91679bf" providerId="ADAL" clId="{C9313D3A-60B8-4E79-8A3F-FE18B48A4813}" dt="2023-07-23T17:42:44.907" v="12798" actId="1076"/>
          <ac:picMkLst>
            <pc:docMk/>
            <pc:sldMk cId="4020656342" sldId="984"/>
            <ac:picMk id="12" creationId="{5F39897E-2A62-A0F3-2441-812E7E2CB898}"/>
          </ac:picMkLst>
        </pc:picChg>
        <pc:picChg chg="add mod">
          <ac:chgData name="Snigdha Sen" userId="62ff6c0a-80c4-44cf-898f-8a6ba91679bf" providerId="ADAL" clId="{C9313D3A-60B8-4E79-8A3F-FE18B48A4813}" dt="2023-07-23T17:42:42.926" v="12797" actId="1076"/>
          <ac:picMkLst>
            <pc:docMk/>
            <pc:sldMk cId="4020656342" sldId="984"/>
            <ac:picMk id="14" creationId="{04116E9E-00D2-851B-8EC6-8B3A8045C69B}"/>
          </ac:picMkLst>
        </pc:picChg>
        <pc:picChg chg="add mod">
          <ac:chgData name="Snigdha Sen" userId="62ff6c0a-80c4-44cf-898f-8a6ba91679bf" providerId="ADAL" clId="{C9313D3A-60B8-4E79-8A3F-FE18B48A4813}" dt="2023-07-23T17:42:55.941" v="12802" actId="14100"/>
          <ac:picMkLst>
            <pc:docMk/>
            <pc:sldMk cId="4020656342" sldId="984"/>
            <ac:picMk id="16" creationId="{6DD22492-DC14-7FB5-ADF8-6257AAE32E76}"/>
          </ac:picMkLst>
        </pc:picChg>
      </pc:sldChg>
      <pc:sldChg chg="addSp delSp modSp new mod">
        <pc:chgData name="Snigdha Sen" userId="62ff6c0a-80c4-44cf-898f-8a6ba91679bf" providerId="ADAL" clId="{C9313D3A-60B8-4E79-8A3F-FE18B48A4813}" dt="2023-07-28T13:24:49.213" v="15751" actId="20577"/>
        <pc:sldMkLst>
          <pc:docMk/>
          <pc:sldMk cId="4237201924" sldId="985"/>
        </pc:sldMkLst>
        <pc:spChg chg="add del mod">
          <ac:chgData name="Snigdha Sen" userId="62ff6c0a-80c4-44cf-898f-8a6ba91679bf" providerId="ADAL" clId="{C9313D3A-60B8-4E79-8A3F-FE18B48A4813}" dt="2023-07-24T15:34:54.621" v="13157" actId="1076"/>
          <ac:spMkLst>
            <pc:docMk/>
            <pc:sldMk cId="4237201924" sldId="985"/>
            <ac:spMk id="3" creationId="{54285BDE-F756-298C-A4AA-EFA8CA1A6993}"/>
          </ac:spMkLst>
        </pc:spChg>
        <pc:spChg chg="add mod">
          <ac:chgData name="Snigdha Sen" userId="62ff6c0a-80c4-44cf-898f-8a6ba91679bf" providerId="ADAL" clId="{C9313D3A-60B8-4E79-8A3F-FE18B48A4813}" dt="2023-07-28T13:24:49.213" v="15751" actId="20577"/>
          <ac:spMkLst>
            <pc:docMk/>
            <pc:sldMk cId="4237201924" sldId="985"/>
            <ac:spMk id="4" creationId="{13FE0C6C-ACB4-F418-7495-9DBA8E02DD3B}"/>
          </ac:spMkLst>
        </pc:spChg>
        <pc:spChg chg="add del mod">
          <ac:chgData name="Snigdha Sen" userId="62ff6c0a-80c4-44cf-898f-8a6ba91679bf" providerId="ADAL" clId="{C9313D3A-60B8-4E79-8A3F-FE18B48A4813}" dt="2023-07-24T15:20:49.801" v="13086" actId="478"/>
          <ac:spMkLst>
            <pc:docMk/>
            <pc:sldMk cId="4237201924" sldId="985"/>
            <ac:spMk id="4" creationId="{DB38374C-DF3A-DBD3-26C9-A60EC00B1131}"/>
          </ac:spMkLst>
        </pc:spChg>
        <pc:spChg chg="add del mod">
          <ac:chgData name="Snigdha Sen" userId="62ff6c0a-80c4-44cf-898f-8a6ba91679bf" providerId="ADAL" clId="{C9313D3A-60B8-4E79-8A3F-FE18B48A4813}" dt="2023-07-24T15:21:01.416" v="13089" actId="478"/>
          <ac:spMkLst>
            <pc:docMk/>
            <pc:sldMk cId="4237201924" sldId="985"/>
            <ac:spMk id="5" creationId="{8C10BC2D-7E29-2907-BF6E-F708150E3902}"/>
          </ac:spMkLst>
        </pc:spChg>
        <pc:spChg chg="add mod">
          <ac:chgData name="Snigdha Sen" userId="62ff6c0a-80c4-44cf-898f-8a6ba91679bf" providerId="ADAL" clId="{C9313D3A-60B8-4E79-8A3F-FE18B48A4813}" dt="2023-07-24T15:51:29.521" v="13228" actId="1076"/>
          <ac:spMkLst>
            <pc:docMk/>
            <pc:sldMk cId="4237201924" sldId="985"/>
            <ac:spMk id="6" creationId="{B8BAAC38-9020-4C25-8BB9-54711CB7D966}"/>
          </ac:spMkLst>
        </pc:spChg>
        <pc:spChg chg="add mod">
          <ac:chgData name="Snigdha Sen" userId="62ff6c0a-80c4-44cf-898f-8a6ba91679bf" providerId="ADAL" clId="{C9313D3A-60B8-4E79-8A3F-FE18B48A4813}" dt="2023-07-24T15:51:36.523" v="13231" actId="1076"/>
          <ac:spMkLst>
            <pc:docMk/>
            <pc:sldMk cId="4237201924" sldId="985"/>
            <ac:spMk id="8" creationId="{00BDB219-D0E0-D6B5-45D5-7CEC0BCCF99B}"/>
          </ac:spMkLst>
        </pc:spChg>
        <pc:graphicFrameChg chg="add del mod modGraphic">
          <ac:chgData name="Snigdha Sen" userId="62ff6c0a-80c4-44cf-898f-8a6ba91679bf" providerId="ADAL" clId="{C9313D3A-60B8-4E79-8A3F-FE18B48A4813}" dt="2023-07-24T16:57:02.626" v="13252" actId="21"/>
          <ac:graphicFrameMkLst>
            <pc:docMk/>
            <pc:sldMk cId="4237201924" sldId="985"/>
            <ac:graphicFrameMk id="7" creationId="{33BB2A2E-DDE9-34EA-842C-690C8E92A397}"/>
          </ac:graphicFrameMkLst>
        </pc:graphicFrameChg>
        <pc:picChg chg="add del mod">
          <ac:chgData name="Snigdha Sen" userId="62ff6c0a-80c4-44cf-898f-8a6ba91679bf" providerId="ADAL" clId="{C9313D3A-60B8-4E79-8A3F-FE18B48A4813}" dt="2023-07-24T15:51:22.204" v="13225" actId="1076"/>
          <ac:picMkLst>
            <pc:docMk/>
            <pc:sldMk cId="4237201924" sldId="985"/>
            <ac:picMk id="2050" creationId="{3363FB87-172E-5836-B597-D6B6AA6798B1}"/>
          </ac:picMkLst>
        </pc:picChg>
        <pc:picChg chg="add mod">
          <ac:chgData name="Snigdha Sen" userId="62ff6c0a-80c4-44cf-898f-8a6ba91679bf" providerId="ADAL" clId="{C9313D3A-60B8-4E79-8A3F-FE18B48A4813}" dt="2023-07-24T15:51:26.178" v="13227" actId="1076"/>
          <ac:picMkLst>
            <pc:docMk/>
            <pc:sldMk cId="4237201924" sldId="985"/>
            <ac:picMk id="2052" creationId="{033AFFD7-3706-CCBE-2461-AF9377046CD5}"/>
          </ac:picMkLst>
        </pc:picChg>
        <pc:picChg chg="add mod">
          <ac:chgData name="Snigdha Sen" userId="62ff6c0a-80c4-44cf-898f-8a6ba91679bf" providerId="ADAL" clId="{C9313D3A-60B8-4E79-8A3F-FE18B48A4813}" dt="2023-07-24T15:51:31.575" v="13229" actId="1076"/>
          <ac:picMkLst>
            <pc:docMk/>
            <pc:sldMk cId="4237201924" sldId="985"/>
            <ac:picMk id="2054" creationId="{6EDD4E56-9715-6C7A-EF82-4EA75A7ADBD7}"/>
          </ac:picMkLst>
        </pc:picChg>
        <pc:picChg chg="add mod">
          <ac:chgData name="Snigdha Sen" userId="62ff6c0a-80c4-44cf-898f-8a6ba91679bf" providerId="ADAL" clId="{C9313D3A-60B8-4E79-8A3F-FE18B48A4813}" dt="2023-07-24T15:51:33.479" v="13230" actId="1076"/>
          <ac:picMkLst>
            <pc:docMk/>
            <pc:sldMk cId="4237201924" sldId="985"/>
            <ac:picMk id="2056" creationId="{675EAFBD-59C8-7935-888D-6D4664200364}"/>
          </ac:picMkLst>
        </pc:picChg>
        <pc:picChg chg="add mod">
          <ac:chgData name="Snigdha Sen" userId="62ff6c0a-80c4-44cf-898f-8a6ba91679bf" providerId="ADAL" clId="{C9313D3A-60B8-4E79-8A3F-FE18B48A4813}" dt="2023-07-24T16:39:14.425" v="13235" actId="1076"/>
          <ac:picMkLst>
            <pc:docMk/>
            <pc:sldMk cId="4237201924" sldId="985"/>
            <ac:picMk id="2058" creationId="{AAAC5237-72B0-610C-4F0C-77D0601D294A}"/>
          </ac:picMkLst>
        </pc:picChg>
        <pc:picChg chg="add mod">
          <ac:chgData name="Snigdha Sen" userId="62ff6c0a-80c4-44cf-898f-8a6ba91679bf" providerId="ADAL" clId="{C9313D3A-60B8-4E79-8A3F-FE18B48A4813}" dt="2023-07-24T16:39:30.750" v="13239" actId="14100"/>
          <ac:picMkLst>
            <pc:docMk/>
            <pc:sldMk cId="4237201924" sldId="985"/>
            <ac:picMk id="2060" creationId="{A5A3D7E6-AD2E-27B7-1C18-5763F011FA28}"/>
          </ac:picMkLst>
        </pc:picChg>
      </pc:sldChg>
      <pc:sldChg chg="addSp delSp modSp new">
        <pc:chgData name="Snigdha Sen" userId="62ff6c0a-80c4-44cf-898f-8a6ba91679bf" providerId="ADAL" clId="{C9313D3A-60B8-4E79-8A3F-FE18B48A4813}" dt="2023-07-25T14:55:03.752" v="13361" actId="1076"/>
        <pc:sldMkLst>
          <pc:docMk/>
          <pc:sldMk cId="100093117" sldId="986"/>
        </pc:sldMkLst>
        <pc:spChg chg="del">
          <ac:chgData name="Snigdha Sen" userId="62ff6c0a-80c4-44cf-898f-8a6ba91679bf" providerId="ADAL" clId="{C9313D3A-60B8-4E79-8A3F-FE18B48A4813}" dt="2023-07-25T14:55:01.092" v="13360"/>
          <ac:spMkLst>
            <pc:docMk/>
            <pc:sldMk cId="100093117" sldId="986"/>
            <ac:spMk id="3" creationId="{5E99AC08-04C5-B300-950A-6C442ED5B750}"/>
          </ac:spMkLst>
        </pc:spChg>
        <pc:picChg chg="add mod">
          <ac:chgData name="Snigdha Sen" userId="62ff6c0a-80c4-44cf-898f-8a6ba91679bf" providerId="ADAL" clId="{C9313D3A-60B8-4E79-8A3F-FE18B48A4813}" dt="2023-07-25T14:55:03.752" v="13361" actId="1076"/>
          <ac:picMkLst>
            <pc:docMk/>
            <pc:sldMk cId="100093117" sldId="986"/>
            <ac:picMk id="1026" creationId="{8B025404-54B2-B3AC-942B-56A73A3246FE}"/>
          </ac:picMkLst>
        </pc:picChg>
      </pc:sldChg>
      <pc:sldChg chg="addSp modSp add mod">
        <pc:chgData name="Snigdha Sen" userId="62ff6c0a-80c4-44cf-898f-8a6ba91679bf" providerId="ADAL" clId="{C9313D3A-60B8-4E79-8A3F-FE18B48A4813}" dt="2023-07-28T12:19:51.267" v="15148" actId="6549"/>
        <pc:sldMkLst>
          <pc:docMk/>
          <pc:sldMk cId="1396411908" sldId="987"/>
        </pc:sldMkLst>
        <pc:spChg chg="mod">
          <ac:chgData name="Snigdha Sen" userId="62ff6c0a-80c4-44cf-898f-8a6ba91679bf" providerId="ADAL" clId="{C9313D3A-60B8-4E79-8A3F-FE18B48A4813}" dt="2023-07-27T16:38:14.217" v="13663" actId="20577"/>
          <ac:spMkLst>
            <pc:docMk/>
            <pc:sldMk cId="1396411908" sldId="987"/>
            <ac:spMk id="2" creationId="{FCA3A833-2362-20BA-3CEF-C526740BBBE4}"/>
          </ac:spMkLst>
        </pc:spChg>
        <pc:spChg chg="mod">
          <ac:chgData name="Snigdha Sen" userId="62ff6c0a-80c4-44cf-898f-8a6ba91679bf" providerId="ADAL" clId="{C9313D3A-60B8-4E79-8A3F-FE18B48A4813}" dt="2023-07-27T16:39:39.128" v="13668" actId="14100"/>
          <ac:spMkLst>
            <pc:docMk/>
            <pc:sldMk cId="1396411908" sldId="987"/>
            <ac:spMk id="3" creationId="{8F73C2E8-A1F3-2416-BE3C-1CEDB60841CA}"/>
          </ac:spMkLst>
        </pc:spChg>
        <pc:spChg chg="add mod">
          <ac:chgData name="Snigdha Sen" userId="62ff6c0a-80c4-44cf-898f-8a6ba91679bf" providerId="ADAL" clId="{C9313D3A-60B8-4E79-8A3F-FE18B48A4813}" dt="2023-07-28T12:19:51.267" v="15148" actId="6549"/>
          <ac:spMkLst>
            <pc:docMk/>
            <pc:sldMk cId="1396411908" sldId="987"/>
            <ac:spMk id="4" creationId="{DD64348C-730C-89A4-9F82-23E07A989661}"/>
          </ac:spMkLst>
        </pc:spChg>
      </pc:sldChg>
      <pc:sldChg chg="addSp delSp modSp add mod">
        <pc:chgData name="Snigdha Sen" userId="62ff6c0a-80c4-44cf-898f-8a6ba91679bf" providerId="ADAL" clId="{C9313D3A-60B8-4E79-8A3F-FE18B48A4813}" dt="2023-07-28T12:24:22.381" v="15287"/>
        <pc:sldMkLst>
          <pc:docMk/>
          <pc:sldMk cId="4180676796" sldId="988"/>
        </pc:sldMkLst>
        <pc:spChg chg="mod">
          <ac:chgData name="Snigdha Sen" userId="62ff6c0a-80c4-44cf-898f-8a6ba91679bf" providerId="ADAL" clId="{C9313D3A-60B8-4E79-8A3F-FE18B48A4813}" dt="2023-07-27T17:47:51.767" v="15075" actId="20577"/>
          <ac:spMkLst>
            <pc:docMk/>
            <pc:sldMk cId="4180676796" sldId="988"/>
            <ac:spMk id="4" creationId="{C1756E0F-4155-C401-A36D-AE47CCA9A0D0}"/>
          </ac:spMkLst>
        </pc:spChg>
        <pc:spChg chg="add mod">
          <ac:chgData name="Snigdha Sen" userId="62ff6c0a-80c4-44cf-898f-8a6ba91679bf" providerId="ADAL" clId="{C9313D3A-60B8-4E79-8A3F-FE18B48A4813}" dt="2023-07-28T12:24:22.381" v="15287"/>
          <ac:spMkLst>
            <pc:docMk/>
            <pc:sldMk cId="4180676796" sldId="988"/>
            <ac:spMk id="6" creationId="{35774B77-4B5A-88E4-9967-6F946895A0C5}"/>
          </ac:spMkLst>
        </pc:spChg>
        <pc:spChg chg="del">
          <ac:chgData name="Snigdha Sen" userId="62ff6c0a-80c4-44cf-898f-8a6ba91679bf" providerId="ADAL" clId="{C9313D3A-60B8-4E79-8A3F-FE18B48A4813}" dt="2023-07-27T17:34:00.048" v="14797" actId="478"/>
          <ac:spMkLst>
            <pc:docMk/>
            <pc:sldMk cId="4180676796" sldId="988"/>
            <ac:spMk id="8" creationId="{17F9346E-E8F6-0B7C-B757-F47D3E4EE7FB}"/>
          </ac:spMkLst>
        </pc:spChg>
        <pc:graphicFrameChg chg="mod modGraphic">
          <ac:chgData name="Snigdha Sen" userId="62ff6c0a-80c4-44cf-898f-8a6ba91679bf" providerId="ADAL" clId="{C9313D3A-60B8-4E79-8A3F-FE18B48A4813}" dt="2023-07-27T17:48:21.376" v="15078" actId="403"/>
          <ac:graphicFrameMkLst>
            <pc:docMk/>
            <pc:sldMk cId="4180676796" sldId="988"/>
            <ac:graphicFrameMk id="5" creationId="{1759D23F-7F4C-5141-E3AD-C9B2CD787190}"/>
          </ac:graphicFrameMkLst>
        </pc:graphicFrameChg>
      </pc:sldChg>
      <pc:sldMasterChg chg="addSp modSp mod">
        <pc:chgData name="Snigdha Sen" userId="62ff6c0a-80c4-44cf-898f-8a6ba91679bf" providerId="ADAL" clId="{C9313D3A-60B8-4E79-8A3F-FE18B48A4813}" dt="2023-06-25T03:17:40.710" v="834" actId="14100"/>
        <pc:sldMasterMkLst>
          <pc:docMk/>
          <pc:sldMasterMk cId="1358860222" sldId="2147483648"/>
        </pc:sldMasterMkLst>
        <pc:spChg chg="add mod">
          <ac:chgData name="Snigdha Sen" userId="62ff6c0a-80c4-44cf-898f-8a6ba91679bf" providerId="ADAL" clId="{C9313D3A-60B8-4E79-8A3F-FE18B48A4813}" dt="2023-06-25T03:17:40.710" v="834" actId="14100"/>
          <ac:spMkLst>
            <pc:docMk/>
            <pc:sldMasterMk cId="1358860222" sldId="2147483648"/>
            <ac:spMk id="4" creationId="{B91D153F-2E76-9A67-2E4A-241299C8B9ED}"/>
          </ac:spMkLst>
        </pc:spChg>
        <pc:spChg chg="mod">
          <ac:chgData name="Snigdha Sen" userId="62ff6c0a-80c4-44cf-898f-8a6ba91679bf" providerId="ADAL" clId="{C9313D3A-60B8-4E79-8A3F-FE18B48A4813}" dt="2023-06-25T03:12:06.472" v="795" actId="404"/>
          <ac:spMkLst>
            <pc:docMk/>
            <pc:sldMasterMk cId="1358860222" sldId="2147483648"/>
            <ac:spMk id="8" creationId="{00000000-0000-0000-0000-000000000000}"/>
          </ac:spMkLst>
        </pc:spChg>
      </pc:sldMasterChg>
    </pc:docChg>
  </pc:docChgLst>
  <pc:docChgLst>
    <pc:chgData name="Snigdha Sen" userId="S::snigdha.sen@gat.ac.in::62ff6c0a-80c4-44cf-898f-8a6ba91679bf" providerId="AD" clId="Web-{1D22F79E-82C3-FECE-13A6-D83B83A148AB}"/>
    <pc:docChg chg="addSld modSld">
      <pc:chgData name="Snigdha Sen" userId="S::snigdha.sen@gat.ac.in::62ff6c0a-80c4-44cf-898f-8a6ba91679bf" providerId="AD" clId="Web-{1D22F79E-82C3-FECE-13A6-D83B83A148AB}" dt="2022-07-06T10:16:12.733" v="367" actId="20577"/>
      <pc:docMkLst>
        <pc:docMk/>
      </pc:docMkLst>
      <pc:sldChg chg="modSp">
        <pc:chgData name="Snigdha Sen" userId="S::snigdha.sen@gat.ac.in::62ff6c0a-80c4-44cf-898f-8a6ba91679bf" providerId="AD" clId="Web-{1D22F79E-82C3-FECE-13A6-D83B83A148AB}" dt="2022-07-06T03:24:23.517" v="7" actId="20577"/>
        <pc:sldMkLst>
          <pc:docMk/>
          <pc:sldMk cId="2004454522" sldId="789"/>
        </pc:sldMkLst>
        <pc:spChg chg="mod">
          <ac:chgData name="Snigdha Sen" userId="S::snigdha.sen@gat.ac.in::62ff6c0a-80c4-44cf-898f-8a6ba91679bf" providerId="AD" clId="Web-{1D22F79E-82C3-FECE-13A6-D83B83A148AB}" dt="2022-07-06T03:24:23.517" v="7" actId="20577"/>
          <ac:spMkLst>
            <pc:docMk/>
            <pc:sldMk cId="2004454522" sldId="789"/>
            <ac:spMk id="3" creationId="{D9C5B422-FC2F-6DE6-C272-7D0DCB79C9E8}"/>
          </ac:spMkLst>
        </pc:spChg>
      </pc:sldChg>
      <pc:sldChg chg="modSp new">
        <pc:chgData name="Snigdha Sen" userId="S::snigdha.sen@gat.ac.in::62ff6c0a-80c4-44cf-898f-8a6ba91679bf" providerId="AD" clId="Web-{1D22F79E-82C3-FECE-13A6-D83B83A148AB}" dt="2022-07-06T03:35:10.776" v="124" actId="20577"/>
        <pc:sldMkLst>
          <pc:docMk/>
          <pc:sldMk cId="261455522" sldId="790"/>
        </pc:sldMkLst>
        <pc:spChg chg="mod">
          <ac:chgData name="Snigdha Sen" userId="S::snigdha.sen@gat.ac.in::62ff6c0a-80c4-44cf-898f-8a6ba91679bf" providerId="AD" clId="Web-{1D22F79E-82C3-FECE-13A6-D83B83A148AB}" dt="2022-07-06T03:35:10.776" v="124" actId="20577"/>
          <ac:spMkLst>
            <pc:docMk/>
            <pc:sldMk cId="261455522" sldId="790"/>
            <ac:spMk id="3" creationId="{A2E8794A-5D9D-C35E-0E87-46D4F9D252FA}"/>
          </ac:spMkLst>
        </pc:spChg>
      </pc:sldChg>
      <pc:sldChg chg="modSp new">
        <pc:chgData name="Snigdha Sen" userId="S::snigdha.sen@gat.ac.in::62ff6c0a-80c4-44cf-898f-8a6ba91679bf" providerId="AD" clId="Web-{1D22F79E-82C3-FECE-13A6-D83B83A148AB}" dt="2022-07-06T09:34:32.320" v="246" actId="20577"/>
        <pc:sldMkLst>
          <pc:docMk/>
          <pc:sldMk cId="4240362651" sldId="791"/>
        </pc:sldMkLst>
        <pc:spChg chg="mod">
          <ac:chgData name="Snigdha Sen" userId="S::snigdha.sen@gat.ac.in::62ff6c0a-80c4-44cf-898f-8a6ba91679bf" providerId="AD" clId="Web-{1D22F79E-82C3-FECE-13A6-D83B83A148AB}" dt="2022-07-06T09:34:32.320" v="246" actId="20577"/>
          <ac:spMkLst>
            <pc:docMk/>
            <pc:sldMk cId="4240362651" sldId="791"/>
            <ac:spMk id="3" creationId="{368C44B7-EAAD-2752-849C-4F0968AE17D2}"/>
          </ac:spMkLst>
        </pc:spChg>
      </pc:sldChg>
      <pc:sldChg chg="modSp new">
        <pc:chgData name="Snigdha Sen" userId="S::snigdha.sen@gat.ac.in::62ff6c0a-80c4-44cf-898f-8a6ba91679bf" providerId="AD" clId="Web-{1D22F79E-82C3-FECE-13A6-D83B83A148AB}" dt="2022-07-06T10:16:12.733" v="367" actId="20577"/>
        <pc:sldMkLst>
          <pc:docMk/>
          <pc:sldMk cId="198897672" sldId="792"/>
        </pc:sldMkLst>
        <pc:spChg chg="mod">
          <ac:chgData name="Snigdha Sen" userId="S::snigdha.sen@gat.ac.in::62ff6c0a-80c4-44cf-898f-8a6ba91679bf" providerId="AD" clId="Web-{1D22F79E-82C3-FECE-13A6-D83B83A148AB}" dt="2022-07-06T10:16:12.733" v="367" actId="20577"/>
          <ac:spMkLst>
            <pc:docMk/>
            <pc:sldMk cId="198897672" sldId="792"/>
            <ac:spMk id="3" creationId="{76F58B0E-1FE1-CEEE-2534-2238FDA8F31E}"/>
          </ac:spMkLst>
        </pc:spChg>
      </pc:sldChg>
    </pc:docChg>
  </pc:docChgLst>
  <pc:docChgLst>
    <pc:chgData name="Snigdha Sen" userId="S::snigdha.sen@gat.ac.in::62ff6c0a-80c4-44cf-898f-8a6ba91679bf" providerId="AD" clId="Web-{34E6C808-76C6-2C0A-E900-C4FBFC9F5411}"/>
    <pc:docChg chg="modSld">
      <pc:chgData name="Snigdha Sen" userId="S::snigdha.sen@gat.ac.in::62ff6c0a-80c4-44cf-898f-8a6ba91679bf" providerId="AD" clId="Web-{34E6C808-76C6-2C0A-E900-C4FBFC9F5411}" dt="2020-12-11T09:26:07.004" v="4"/>
      <pc:docMkLst>
        <pc:docMk/>
      </pc:docMkLst>
      <pc:sldChg chg="delSp">
        <pc:chgData name="Snigdha Sen" userId="S::snigdha.sen@gat.ac.in::62ff6c0a-80c4-44cf-898f-8a6ba91679bf" providerId="AD" clId="Web-{34E6C808-76C6-2C0A-E900-C4FBFC9F5411}" dt="2020-12-11T09:25:49.612" v="0"/>
        <pc:sldMkLst>
          <pc:docMk/>
          <pc:sldMk cId="112728206" sldId="710"/>
        </pc:sldMkLst>
        <pc:picChg chg="del">
          <ac:chgData name="Snigdha Sen" userId="S::snigdha.sen@gat.ac.in::62ff6c0a-80c4-44cf-898f-8a6ba91679bf" providerId="AD" clId="Web-{34E6C808-76C6-2C0A-E900-C4FBFC9F5411}" dt="2020-12-11T09:25:49.612" v="0"/>
          <ac:picMkLst>
            <pc:docMk/>
            <pc:sldMk cId="112728206" sldId="710"/>
            <ac:picMk id="7" creationId="{15E6F691-5AEC-4411-BC06-302D049F087C}"/>
          </ac:picMkLst>
        </pc:picChg>
      </pc:sldChg>
      <pc:sldChg chg="addSp delSp modSp mod setBg">
        <pc:chgData name="Snigdha Sen" userId="S::snigdha.sen@gat.ac.in::62ff6c0a-80c4-44cf-898f-8a6ba91679bf" providerId="AD" clId="Web-{34E6C808-76C6-2C0A-E900-C4FBFC9F5411}" dt="2020-12-11T09:26:07.004" v="4"/>
        <pc:sldMkLst>
          <pc:docMk/>
          <pc:sldMk cId="3220338015" sldId="711"/>
        </pc:sldMkLst>
        <pc:spChg chg="mod">
          <ac:chgData name="Snigdha Sen" userId="S::snigdha.sen@gat.ac.in::62ff6c0a-80c4-44cf-898f-8a6ba91679bf" providerId="AD" clId="Web-{34E6C808-76C6-2C0A-E900-C4FBFC9F5411}" dt="2020-12-11T09:26:07.004" v="4"/>
          <ac:spMkLst>
            <pc:docMk/>
            <pc:sldMk cId="3220338015" sldId="711"/>
            <ac:spMk id="2" creationId="{596C75D5-2A31-49A9-A727-EAF38569482D}"/>
          </ac:spMkLst>
        </pc:spChg>
        <pc:spChg chg="del">
          <ac:chgData name="Snigdha Sen" userId="S::snigdha.sen@gat.ac.in::62ff6c0a-80c4-44cf-898f-8a6ba91679bf" providerId="AD" clId="Web-{34E6C808-76C6-2C0A-E900-C4FBFC9F5411}" dt="2020-12-11T09:25:57.565" v="1"/>
          <ac:spMkLst>
            <pc:docMk/>
            <pc:sldMk cId="3220338015" sldId="711"/>
            <ac:spMk id="3" creationId="{9E130232-FAB5-4090-9682-CC355A7ED830}"/>
          </ac:spMkLst>
        </pc:spChg>
        <pc:spChg chg="add">
          <ac:chgData name="Snigdha Sen" userId="S::snigdha.sen@gat.ac.in::62ff6c0a-80c4-44cf-898f-8a6ba91679bf" providerId="AD" clId="Web-{34E6C808-76C6-2C0A-E900-C4FBFC9F5411}" dt="2020-12-11T09:26:07.004" v="4"/>
          <ac:spMkLst>
            <pc:docMk/>
            <pc:sldMk cId="3220338015" sldId="711"/>
            <ac:spMk id="6" creationId="{7F357D35-3E3E-4EC7-B3AE-C106ABB7DC68}"/>
          </ac:spMkLst>
        </pc:spChg>
        <pc:spChg chg="add">
          <ac:chgData name="Snigdha Sen" userId="S::snigdha.sen@gat.ac.in::62ff6c0a-80c4-44cf-898f-8a6ba91679bf" providerId="AD" clId="Web-{34E6C808-76C6-2C0A-E900-C4FBFC9F5411}" dt="2020-12-11T09:26:07.004" v="4"/>
          <ac:spMkLst>
            <pc:docMk/>
            <pc:sldMk cId="3220338015" sldId="711"/>
            <ac:spMk id="7" creationId="{9334D921-DCE6-4D92-987F-D98C93F1CBD7}"/>
          </ac:spMkLst>
        </pc:spChg>
        <pc:spChg chg="add">
          <ac:chgData name="Snigdha Sen" userId="S::snigdha.sen@gat.ac.in::62ff6c0a-80c4-44cf-898f-8a6ba91679bf" providerId="AD" clId="Web-{34E6C808-76C6-2C0A-E900-C4FBFC9F5411}" dt="2020-12-11T09:26:07.004" v="4"/>
          <ac:spMkLst>
            <pc:docMk/>
            <pc:sldMk cId="3220338015" sldId="711"/>
            <ac:spMk id="8" creationId="{DE4D942F-489D-4A7B-8983-942543481B69}"/>
          </ac:spMkLst>
        </pc:spChg>
        <pc:spChg chg="add del">
          <ac:chgData name="Snigdha Sen" userId="S::snigdha.sen@gat.ac.in::62ff6c0a-80c4-44cf-898f-8a6ba91679bf" providerId="AD" clId="Web-{34E6C808-76C6-2C0A-E900-C4FBFC9F5411}" dt="2020-12-11T09:26:06.988" v="3"/>
          <ac:spMkLst>
            <pc:docMk/>
            <pc:sldMk cId="3220338015" sldId="711"/>
            <ac:spMk id="9" creationId="{5341D4B7-8A53-4C37-8E33-372EAB577639}"/>
          </ac:spMkLst>
        </pc:spChg>
        <pc:spChg chg="add del">
          <ac:chgData name="Snigdha Sen" userId="S::snigdha.sen@gat.ac.in::62ff6c0a-80c4-44cf-898f-8a6ba91679bf" providerId="AD" clId="Web-{34E6C808-76C6-2C0A-E900-C4FBFC9F5411}" dt="2020-12-11T09:26:06.988" v="3"/>
          <ac:spMkLst>
            <pc:docMk/>
            <pc:sldMk cId="3220338015" sldId="711"/>
            <ac:spMk id="11" creationId="{B630B15B-CFE8-4FE5-8F6E-666207C9457F}"/>
          </ac:spMkLst>
        </pc:spChg>
        <pc:spChg chg="add del">
          <ac:chgData name="Snigdha Sen" userId="S::snigdha.sen@gat.ac.in::62ff6c0a-80c4-44cf-898f-8a6ba91679bf" providerId="AD" clId="Web-{34E6C808-76C6-2C0A-E900-C4FBFC9F5411}" dt="2020-12-11T09:26:06.988" v="3"/>
          <ac:spMkLst>
            <pc:docMk/>
            <pc:sldMk cId="3220338015" sldId="711"/>
            <ac:spMk id="13" creationId="{2B51AAA3-DDFE-48DE-AF38-BE32846EC4E1}"/>
          </ac:spMkLst>
        </pc:spChg>
        <pc:spChg chg="add">
          <ac:chgData name="Snigdha Sen" userId="S::snigdha.sen@gat.ac.in::62ff6c0a-80c4-44cf-898f-8a6ba91679bf" providerId="AD" clId="Web-{34E6C808-76C6-2C0A-E900-C4FBFC9F5411}" dt="2020-12-11T09:26:07.004" v="4"/>
          <ac:spMkLst>
            <pc:docMk/>
            <pc:sldMk cId="3220338015" sldId="711"/>
            <ac:spMk id="17" creationId="{593BD913-0EB6-48A4-B22A-6A4DE089854B}"/>
          </ac:spMkLst>
        </pc:spChg>
        <pc:picChg chg="add mod ord">
          <ac:chgData name="Snigdha Sen" userId="S::snigdha.sen@gat.ac.in::62ff6c0a-80c4-44cf-898f-8a6ba91679bf" providerId="AD" clId="Web-{34E6C808-76C6-2C0A-E900-C4FBFC9F5411}" dt="2020-12-11T09:26:07.004" v="4"/>
          <ac:picMkLst>
            <pc:docMk/>
            <pc:sldMk cId="3220338015" sldId="711"/>
            <ac:picMk id="4" creationId="{0BF4A5A5-5C25-4AA7-9FD3-063C149FE0B9}"/>
          </ac:picMkLst>
        </pc:picChg>
        <pc:cxnChg chg="add">
          <ac:chgData name="Snigdha Sen" userId="S::snigdha.sen@gat.ac.in::62ff6c0a-80c4-44cf-898f-8a6ba91679bf" providerId="AD" clId="Web-{34E6C808-76C6-2C0A-E900-C4FBFC9F5411}" dt="2020-12-11T09:26:07.004" v="4"/>
          <ac:cxnSpMkLst>
            <pc:docMk/>
            <pc:sldMk cId="3220338015" sldId="711"/>
            <ac:cxnSpMk id="15" creationId="{E8F0F547-5526-40CC-8397-442101C26B40}"/>
          </ac:cxnSpMkLst>
        </pc:cxnChg>
      </pc:sldChg>
    </pc:docChg>
  </pc:docChgLst>
  <pc:docChgLst>
    <pc:chgData name="Snigdha Sen" userId="62ff6c0a-80c4-44cf-898f-8a6ba91679bf" providerId="ADAL" clId="{6CF7E179-31FC-4046-BA39-218EAABB8854}"/>
    <pc:docChg chg="undo custSel addSld delSld modSld sldOrd">
      <pc:chgData name="Snigdha Sen" userId="62ff6c0a-80c4-44cf-898f-8a6ba91679bf" providerId="ADAL" clId="{6CF7E179-31FC-4046-BA39-218EAABB8854}" dt="2020-12-13T14:37:03.628" v="3976" actId="20577"/>
      <pc:docMkLst>
        <pc:docMk/>
      </pc:docMkLst>
      <pc:sldChg chg="addSp delSp modSp mod">
        <pc:chgData name="Snigdha Sen" userId="62ff6c0a-80c4-44cf-898f-8a6ba91679bf" providerId="ADAL" clId="{6CF7E179-31FC-4046-BA39-218EAABB8854}" dt="2020-12-13T04:03:37.527" v="3232" actId="403"/>
        <pc:sldMkLst>
          <pc:docMk/>
          <pc:sldMk cId="4142281988" sldId="347"/>
        </pc:sldMkLst>
        <pc:spChg chg="mod">
          <ac:chgData name="Snigdha Sen" userId="62ff6c0a-80c4-44cf-898f-8a6ba91679bf" providerId="ADAL" clId="{6CF7E179-31FC-4046-BA39-218EAABB8854}" dt="2020-12-13T04:03:25.174" v="3230" actId="27636"/>
          <ac:spMkLst>
            <pc:docMk/>
            <pc:sldMk cId="4142281988" sldId="347"/>
            <ac:spMk id="3" creationId="{00000000-0000-0000-0000-000000000000}"/>
          </ac:spMkLst>
        </pc:spChg>
        <pc:graphicFrameChg chg="add del mod modGraphic">
          <ac:chgData name="Snigdha Sen" userId="62ff6c0a-80c4-44cf-898f-8a6ba91679bf" providerId="ADAL" clId="{6CF7E179-31FC-4046-BA39-218EAABB8854}" dt="2020-12-13T04:03:37.527" v="3232" actId="403"/>
          <ac:graphicFrameMkLst>
            <pc:docMk/>
            <pc:sldMk cId="4142281988" sldId="347"/>
            <ac:graphicFrameMk id="2" creationId="{00000000-0000-0000-0000-000000000000}"/>
          </ac:graphicFrameMkLst>
        </pc:graphicFrameChg>
        <pc:graphicFrameChg chg="mod">
          <ac:chgData name="Snigdha Sen" userId="62ff6c0a-80c4-44cf-898f-8a6ba91679bf" providerId="ADAL" clId="{6CF7E179-31FC-4046-BA39-218EAABB8854}" dt="2020-12-10T12:55:02.150" v="101" actId="1076"/>
          <ac:graphicFrameMkLst>
            <pc:docMk/>
            <pc:sldMk cId="4142281988" sldId="347"/>
            <ac:graphicFrameMk id="4" creationId="{00000000-0000-0000-0000-000000000000}"/>
          </ac:graphicFrameMkLst>
        </pc:graphicFrameChg>
      </pc:sldChg>
      <pc:sldChg chg="modSp mod">
        <pc:chgData name="Snigdha Sen" userId="62ff6c0a-80c4-44cf-898f-8a6ba91679bf" providerId="ADAL" clId="{6CF7E179-31FC-4046-BA39-218EAABB8854}" dt="2020-12-13T03:54:30.115" v="3153" actId="20577"/>
        <pc:sldMkLst>
          <pc:docMk/>
          <pc:sldMk cId="3365079818" sldId="370"/>
        </pc:sldMkLst>
        <pc:spChg chg="mod">
          <ac:chgData name="Snigdha Sen" userId="62ff6c0a-80c4-44cf-898f-8a6ba91679bf" providerId="ADAL" clId="{6CF7E179-31FC-4046-BA39-218EAABB8854}" dt="2020-12-12T16:47:29.181" v="3044" actId="20577"/>
          <ac:spMkLst>
            <pc:docMk/>
            <pc:sldMk cId="3365079818" sldId="370"/>
            <ac:spMk id="2" creationId="{00000000-0000-0000-0000-000000000000}"/>
          </ac:spMkLst>
        </pc:spChg>
        <pc:spChg chg="mod">
          <ac:chgData name="Snigdha Sen" userId="62ff6c0a-80c4-44cf-898f-8a6ba91679bf" providerId="ADAL" clId="{6CF7E179-31FC-4046-BA39-218EAABB8854}" dt="2020-12-13T03:54:30.115" v="3153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 del mod">
        <pc:chgData name="Snigdha Sen" userId="62ff6c0a-80c4-44cf-898f-8a6ba91679bf" providerId="ADAL" clId="{6CF7E179-31FC-4046-BA39-218EAABB8854}" dt="2020-12-12T13:38:34.544" v="3022" actId="2696"/>
        <pc:sldMkLst>
          <pc:docMk/>
          <pc:sldMk cId="1799352389" sldId="382"/>
        </pc:sldMkLst>
        <pc:spChg chg="mod">
          <ac:chgData name="Snigdha Sen" userId="62ff6c0a-80c4-44cf-898f-8a6ba91679bf" providerId="ADAL" clId="{6CF7E179-31FC-4046-BA39-218EAABB8854}" dt="2020-12-12T13:37:45.859" v="3021" actId="21"/>
          <ac:spMkLst>
            <pc:docMk/>
            <pc:sldMk cId="1799352389" sldId="382"/>
            <ac:spMk id="3" creationId="{00000000-0000-0000-0000-000000000000}"/>
          </ac:spMkLst>
        </pc:spChg>
      </pc:sldChg>
      <pc:sldChg chg="addSp delSp modSp mod ord">
        <pc:chgData name="Snigdha Sen" userId="62ff6c0a-80c4-44cf-898f-8a6ba91679bf" providerId="ADAL" clId="{6CF7E179-31FC-4046-BA39-218EAABB8854}" dt="2020-12-13T04:16:37.170" v="3308"/>
        <pc:sldMkLst>
          <pc:docMk/>
          <pc:sldMk cId="2637779614" sldId="383"/>
        </pc:sldMkLst>
        <pc:spChg chg="mod">
          <ac:chgData name="Snigdha Sen" userId="62ff6c0a-80c4-44cf-898f-8a6ba91679bf" providerId="ADAL" clId="{6CF7E179-31FC-4046-BA39-218EAABB8854}" dt="2020-12-11T13:46:26.122" v="1726" actId="20577"/>
          <ac:spMkLst>
            <pc:docMk/>
            <pc:sldMk cId="2637779614" sldId="383"/>
            <ac:spMk id="2" creationId="{00000000-0000-0000-0000-000000000000}"/>
          </ac:spMkLst>
        </pc:spChg>
        <pc:spChg chg="del mod">
          <ac:chgData name="Snigdha Sen" userId="62ff6c0a-80c4-44cf-898f-8a6ba91679bf" providerId="ADAL" clId="{6CF7E179-31FC-4046-BA39-218EAABB8854}" dt="2020-12-11T13:48:29.279" v="1728" actId="22"/>
          <ac:spMkLst>
            <pc:docMk/>
            <pc:sldMk cId="2637779614" sldId="383"/>
            <ac:spMk id="3" creationId="{00000000-0000-0000-0000-000000000000}"/>
          </ac:spMkLst>
        </pc:spChg>
        <pc:spChg chg="add mod">
          <ac:chgData name="Snigdha Sen" userId="62ff6c0a-80c4-44cf-898f-8a6ba91679bf" providerId="ADAL" clId="{6CF7E179-31FC-4046-BA39-218EAABB8854}" dt="2020-12-11T14:09:58.022" v="1900" actId="20577"/>
          <ac:spMkLst>
            <pc:docMk/>
            <pc:sldMk cId="2637779614" sldId="383"/>
            <ac:spMk id="6" creationId="{F32F8CC5-1DB7-4CDF-88A1-DBCB5CBDD024}"/>
          </ac:spMkLst>
        </pc:spChg>
        <pc:graphicFrameChg chg="add mod modGraphic">
          <ac:chgData name="Snigdha Sen" userId="62ff6c0a-80c4-44cf-898f-8a6ba91679bf" providerId="ADAL" clId="{6CF7E179-31FC-4046-BA39-218EAABB8854}" dt="2020-12-12T09:33:45.462" v="2300" actId="2161"/>
          <ac:graphicFrameMkLst>
            <pc:docMk/>
            <pc:sldMk cId="2637779614" sldId="383"/>
            <ac:graphicFrameMk id="7" creationId="{4D97C568-DD53-4F2E-AAEA-5DE965570380}"/>
          </ac:graphicFrameMkLst>
        </pc:graphicFrameChg>
        <pc:picChg chg="add mod ord">
          <ac:chgData name="Snigdha Sen" userId="62ff6c0a-80c4-44cf-898f-8a6ba91679bf" providerId="ADAL" clId="{6CF7E179-31FC-4046-BA39-218EAABB8854}" dt="2020-12-11T13:48:37.390" v="1730" actId="1076"/>
          <ac:picMkLst>
            <pc:docMk/>
            <pc:sldMk cId="2637779614" sldId="383"/>
            <ac:picMk id="5" creationId="{E67144D1-2830-48AF-B858-A43432328A8D}"/>
          </ac:picMkLst>
        </pc:picChg>
      </pc:sldChg>
      <pc:sldChg chg="modSp mod">
        <pc:chgData name="Snigdha Sen" userId="62ff6c0a-80c4-44cf-898f-8a6ba91679bf" providerId="ADAL" clId="{6CF7E179-31FC-4046-BA39-218EAABB8854}" dt="2020-12-13T12:04:52.587" v="3905" actId="20577"/>
        <pc:sldMkLst>
          <pc:docMk/>
          <pc:sldMk cId="1754573146" sldId="405"/>
        </pc:sldMkLst>
        <pc:spChg chg="mod">
          <ac:chgData name="Snigdha Sen" userId="62ff6c0a-80c4-44cf-898f-8a6ba91679bf" providerId="ADAL" clId="{6CF7E179-31FC-4046-BA39-218EAABB8854}" dt="2020-12-13T12:04:52.587" v="3905" actId="20577"/>
          <ac:spMkLst>
            <pc:docMk/>
            <pc:sldMk cId="1754573146" sldId="405"/>
            <ac:spMk id="3" creationId="{00000000-0000-0000-0000-000000000000}"/>
          </ac:spMkLst>
        </pc:spChg>
      </pc:sldChg>
      <pc:sldChg chg="del">
        <pc:chgData name="Snigdha Sen" userId="62ff6c0a-80c4-44cf-898f-8a6ba91679bf" providerId="ADAL" clId="{6CF7E179-31FC-4046-BA39-218EAABB8854}" dt="2020-12-12T13:32:12.765" v="2970" actId="47"/>
        <pc:sldMkLst>
          <pc:docMk/>
          <pc:sldMk cId="2092396826" sldId="406"/>
        </pc:sldMkLst>
      </pc:sldChg>
      <pc:sldChg chg="del">
        <pc:chgData name="Snigdha Sen" userId="62ff6c0a-80c4-44cf-898f-8a6ba91679bf" providerId="ADAL" clId="{6CF7E179-31FC-4046-BA39-218EAABB8854}" dt="2020-12-12T13:32:21.027" v="2972" actId="47"/>
        <pc:sldMkLst>
          <pc:docMk/>
          <pc:sldMk cId="1390983683" sldId="408"/>
        </pc:sldMkLst>
      </pc:sldChg>
      <pc:sldChg chg="del">
        <pc:chgData name="Snigdha Sen" userId="62ff6c0a-80c4-44cf-898f-8a6ba91679bf" providerId="ADAL" clId="{6CF7E179-31FC-4046-BA39-218EAABB8854}" dt="2020-12-12T13:32:22.475" v="2973" actId="47"/>
        <pc:sldMkLst>
          <pc:docMk/>
          <pc:sldMk cId="1625827187" sldId="409"/>
        </pc:sldMkLst>
      </pc:sldChg>
      <pc:sldChg chg="modSp mod">
        <pc:chgData name="Snigdha Sen" userId="62ff6c0a-80c4-44cf-898f-8a6ba91679bf" providerId="ADAL" clId="{6CF7E179-31FC-4046-BA39-218EAABB8854}" dt="2020-12-13T04:12:46.825" v="3289" actId="20577"/>
        <pc:sldMkLst>
          <pc:docMk/>
          <pc:sldMk cId="3724248" sldId="412"/>
        </pc:sldMkLst>
        <pc:spChg chg="mod">
          <ac:chgData name="Snigdha Sen" userId="62ff6c0a-80c4-44cf-898f-8a6ba91679bf" providerId="ADAL" clId="{6CF7E179-31FC-4046-BA39-218EAABB8854}" dt="2020-12-13T04:12:46.825" v="3289" actId="20577"/>
          <ac:spMkLst>
            <pc:docMk/>
            <pc:sldMk cId="3724248" sldId="412"/>
            <ac:spMk id="3" creationId="{00000000-0000-0000-0000-000000000000}"/>
          </ac:spMkLst>
        </pc:spChg>
      </pc:sldChg>
      <pc:sldChg chg="ord">
        <pc:chgData name="Snigdha Sen" userId="62ff6c0a-80c4-44cf-898f-8a6ba91679bf" providerId="ADAL" clId="{6CF7E179-31FC-4046-BA39-218EAABB8854}" dt="2020-12-13T04:40:07.117" v="3380" actId="20578"/>
        <pc:sldMkLst>
          <pc:docMk/>
          <pc:sldMk cId="1145129552" sldId="413"/>
        </pc:sldMkLst>
      </pc:sldChg>
      <pc:sldChg chg="del">
        <pc:chgData name="Snigdha Sen" userId="62ff6c0a-80c4-44cf-898f-8a6ba91679bf" providerId="ADAL" clId="{6CF7E179-31FC-4046-BA39-218EAABB8854}" dt="2020-12-12T13:32:19.389" v="2971" actId="47"/>
        <pc:sldMkLst>
          <pc:docMk/>
          <pc:sldMk cId="4037603088" sldId="418"/>
        </pc:sldMkLst>
      </pc:sldChg>
      <pc:sldChg chg="del">
        <pc:chgData name="Snigdha Sen" userId="62ff6c0a-80c4-44cf-898f-8a6ba91679bf" providerId="ADAL" clId="{6CF7E179-31FC-4046-BA39-218EAABB8854}" dt="2020-12-13T13:51:47.837" v="3906" actId="47"/>
        <pc:sldMkLst>
          <pc:docMk/>
          <pc:sldMk cId="2782514293" sldId="419"/>
        </pc:sldMkLst>
      </pc:sldChg>
      <pc:sldChg chg="del">
        <pc:chgData name="Snigdha Sen" userId="62ff6c0a-80c4-44cf-898f-8a6ba91679bf" providerId="ADAL" clId="{6CF7E179-31FC-4046-BA39-218EAABB8854}" dt="2020-12-13T13:51:48.933" v="3907" actId="47"/>
        <pc:sldMkLst>
          <pc:docMk/>
          <pc:sldMk cId="2207684719" sldId="420"/>
        </pc:sldMkLst>
      </pc:sldChg>
      <pc:sldChg chg="addSp delSp modSp mod">
        <pc:chgData name="Snigdha Sen" userId="62ff6c0a-80c4-44cf-898f-8a6ba91679bf" providerId="ADAL" clId="{6CF7E179-31FC-4046-BA39-218EAABB8854}" dt="2020-12-13T04:08:53.703" v="3256" actId="1076"/>
        <pc:sldMkLst>
          <pc:docMk/>
          <pc:sldMk cId="1060949872" sldId="691"/>
        </pc:sldMkLst>
        <pc:spChg chg="add mod">
          <ac:chgData name="Snigdha Sen" userId="62ff6c0a-80c4-44cf-898f-8a6ba91679bf" providerId="ADAL" clId="{6CF7E179-31FC-4046-BA39-218EAABB8854}" dt="2020-12-13T04:08:18.326" v="3252" actId="6549"/>
          <ac:spMkLst>
            <pc:docMk/>
            <pc:sldMk cId="1060949872" sldId="691"/>
            <ac:spMk id="4" creationId="{186827A5-1D33-4CB7-91E0-11D82AD10CFB}"/>
          </ac:spMkLst>
        </pc:spChg>
        <pc:spChg chg="del">
          <ac:chgData name="Snigdha Sen" userId="62ff6c0a-80c4-44cf-898f-8a6ba91679bf" providerId="ADAL" clId="{6CF7E179-31FC-4046-BA39-218EAABB8854}" dt="2020-12-13T04:07:28.714" v="3237" actId="478"/>
          <ac:spMkLst>
            <pc:docMk/>
            <pc:sldMk cId="1060949872" sldId="691"/>
            <ac:spMk id="18" creationId="{A6DD29E3-DF5A-4782-ACCE-021CB44D6736}"/>
          </ac:spMkLst>
        </pc:spChg>
        <pc:spChg chg="del mod">
          <ac:chgData name="Snigdha Sen" userId="62ff6c0a-80c4-44cf-898f-8a6ba91679bf" providerId="ADAL" clId="{6CF7E179-31FC-4046-BA39-218EAABB8854}" dt="2020-12-13T04:07:26.237" v="3236" actId="478"/>
          <ac:spMkLst>
            <pc:docMk/>
            <pc:sldMk cId="1060949872" sldId="691"/>
            <ac:spMk id="20" creationId="{B2938999-F8FB-455F-A76B-D9AB30A2DBA9}"/>
          </ac:spMkLst>
        </pc:spChg>
        <pc:spChg chg="del mod">
          <ac:chgData name="Snigdha Sen" userId="62ff6c0a-80c4-44cf-898f-8a6ba91679bf" providerId="ADAL" clId="{6CF7E179-31FC-4046-BA39-218EAABB8854}" dt="2020-12-13T04:07:33.807" v="3239" actId="478"/>
          <ac:spMkLst>
            <pc:docMk/>
            <pc:sldMk cId="1060949872" sldId="691"/>
            <ac:spMk id="22" creationId="{04566123-EB40-4155-BE2A-923472DAE9E9}"/>
          </ac:spMkLst>
        </pc:spChg>
        <pc:spChg chg="del">
          <ac:chgData name="Snigdha Sen" userId="62ff6c0a-80c4-44cf-898f-8a6ba91679bf" providerId="ADAL" clId="{6CF7E179-31FC-4046-BA39-218EAABB8854}" dt="2020-12-13T04:07:20.384" v="3234" actId="478"/>
          <ac:spMkLst>
            <pc:docMk/>
            <pc:sldMk cId="1060949872" sldId="691"/>
            <ac:spMk id="107524" creationId="{285E3532-1630-40BC-87D9-D214A5D61453}"/>
          </ac:spMkLst>
        </pc:spChg>
        <pc:spChg chg="del">
          <ac:chgData name="Snigdha Sen" userId="62ff6c0a-80c4-44cf-898f-8a6ba91679bf" providerId="ADAL" clId="{6CF7E179-31FC-4046-BA39-218EAABB8854}" dt="2020-12-13T04:07:36.917" v="3240" actId="478"/>
          <ac:spMkLst>
            <pc:docMk/>
            <pc:sldMk cId="1060949872" sldId="691"/>
            <ac:spMk id="107526" creationId="{D6B07D68-2B42-44D7-90C2-BF6976BC7BD6}"/>
          </ac:spMkLst>
        </pc:spChg>
        <pc:picChg chg="add mod">
          <ac:chgData name="Snigdha Sen" userId="62ff6c0a-80c4-44cf-898f-8a6ba91679bf" providerId="ADAL" clId="{6CF7E179-31FC-4046-BA39-218EAABB8854}" dt="2020-12-13T04:08:53.703" v="3256" actId="1076"/>
          <ac:picMkLst>
            <pc:docMk/>
            <pc:sldMk cId="1060949872" sldId="691"/>
            <ac:picMk id="6" creationId="{6F1496E1-EFEF-4384-9798-44BBF1DFA5CD}"/>
          </ac:picMkLst>
        </pc:picChg>
        <pc:picChg chg="del">
          <ac:chgData name="Snigdha Sen" userId="62ff6c0a-80c4-44cf-898f-8a6ba91679bf" providerId="ADAL" clId="{6CF7E179-31FC-4046-BA39-218EAABB8854}" dt="2020-12-13T04:07:13.988" v="3233" actId="478"/>
          <ac:picMkLst>
            <pc:docMk/>
            <pc:sldMk cId="1060949872" sldId="691"/>
            <ac:picMk id="107523" creationId="{92DBB343-F82A-4145-887B-55BCE612C335}"/>
          </ac:picMkLst>
        </pc:picChg>
      </pc:sldChg>
      <pc:sldChg chg="del">
        <pc:chgData name="Snigdha Sen" userId="62ff6c0a-80c4-44cf-898f-8a6ba91679bf" providerId="ADAL" clId="{6CF7E179-31FC-4046-BA39-218EAABB8854}" dt="2020-12-12T12:39:56.413" v="2628" actId="47"/>
        <pc:sldMkLst>
          <pc:docMk/>
          <pc:sldMk cId="1856795537" sldId="703"/>
        </pc:sldMkLst>
      </pc:sldChg>
      <pc:sldChg chg="modSp add mod ord">
        <pc:chgData name="Snigdha Sen" userId="62ff6c0a-80c4-44cf-898f-8a6ba91679bf" providerId="ADAL" clId="{6CF7E179-31FC-4046-BA39-218EAABB8854}" dt="2020-12-13T14:37:03.628" v="3976" actId="20577"/>
        <pc:sldMkLst>
          <pc:docMk/>
          <pc:sldMk cId="916277998" sldId="704"/>
        </pc:sldMkLst>
        <pc:spChg chg="mod">
          <ac:chgData name="Snigdha Sen" userId="62ff6c0a-80c4-44cf-898f-8a6ba91679bf" providerId="ADAL" clId="{6CF7E179-31FC-4046-BA39-218EAABB8854}" dt="2020-12-13T05:09:40.032" v="3418" actId="20577"/>
          <ac:spMkLst>
            <pc:docMk/>
            <pc:sldMk cId="916277998" sldId="704"/>
            <ac:spMk id="2" creationId="{D05A9710-5AE7-4763-B63D-FA90608ED875}"/>
          </ac:spMkLst>
        </pc:spChg>
        <pc:spChg chg="mod">
          <ac:chgData name="Snigdha Sen" userId="62ff6c0a-80c4-44cf-898f-8a6ba91679bf" providerId="ADAL" clId="{6CF7E179-31FC-4046-BA39-218EAABB8854}" dt="2020-12-13T14:37:03.628" v="3976" actId="20577"/>
          <ac:spMkLst>
            <pc:docMk/>
            <pc:sldMk cId="916277998" sldId="704"/>
            <ac:spMk id="3" creationId="{13E49A19-9255-481D-93C2-898E91731591}"/>
          </ac:spMkLst>
        </pc:spChg>
      </pc:sldChg>
      <pc:sldChg chg="modSp new del mod">
        <pc:chgData name="Snigdha Sen" userId="62ff6c0a-80c4-44cf-898f-8a6ba91679bf" providerId="ADAL" clId="{6CF7E179-31FC-4046-BA39-218EAABB8854}" dt="2020-12-12T13:34:55.523" v="3019" actId="2696"/>
        <pc:sldMkLst>
          <pc:docMk/>
          <pc:sldMk cId="4287042292" sldId="704"/>
        </pc:sldMkLst>
        <pc:spChg chg="mod">
          <ac:chgData name="Snigdha Sen" userId="62ff6c0a-80c4-44cf-898f-8a6ba91679bf" providerId="ADAL" clId="{6CF7E179-31FC-4046-BA39-218EAABB8854}" dt="2020-12-10T14:16:45.462" v="687" actId="20577"/>
          <ac:spMkLst>
            <pc:docMk/>
            <pc:sldMk cId="4287042292" sldId="704"/>
            <ac:spMk id="2" creationId="{D05A9710-5AE7-4763-B63D-FA90608ED875}"/>
          </ac:spMkLst>
        </pc:spChg>
        <pc:spChg chg="mod">
          <ac:chgData name="Snigdha Sen" userId="62ff6c0a-80c4-44cf-898f-8a6ba91679bf" providerId="ADAL" clId="{6CF7E179-31FC-4046-BA39-218EAABB8854}" dt="2020-12-10T15:08:37.197" v="817"/>
          <ac:spMkLst>
            <pc:docMk/>
            <pc:sldMk cId="4287042292" sldId="704"/>
            <ac:spMk id="3" creationId="{13E49A19-9255-481D-93C2-898E91731591}"/>
          </ac:spMkLst>
        </pc:spChg>
      </pc:sldChg>
      <pc:sldChg chg="modSp new mod">
        <pc:chgData name="Snigdha Sen" userId="62ff6c0a-80c4-44cf-898f-8a6ba91679bf" providerId="ADAL" clId="{6CF7E179-31FC-4046-BA39-218EAABB8854}" dt="2020-12-13T03:54:51.995" v="3155" actId="123"/>
        <pc:sldMkLst>
          <pc:docMk/>
          <pc:sldMk cId="879696938" sldId="705"/>
        </pc:sldMkLst>
        <pc:spChg chg="mod">
          <ac:chgData name="Snigdha Sen" userId="62ff6c0a-80c4-44cf-898f-8a6ba91679bf" providerId="ADAL" clId="{6CF7E179-31FC-4046-BA39-218EAABB8854}" dt="2020-12-10T13:01:43.234" v="297" actId="2711"/>
          <ac:spMkLst>
            <pc:docMk/>
            <pc:sldMk cId="879696938" sldId="705"/>
            <ac:spMk id="2" creationId="{6AC61D8C-4288-49F0-93A7-B4C559E4DC58}"/>
          </ac:spMkLst>
        </pc:spChg>
        <pc:spChg chg="mod">
          <ac:chgData name="Snigdha Sen" userId="62ff6c0a-80c4-44cf-898f-8a6ba91679bf" providerId="ADAL" clId="{6CF7E179-31FC-4046-BA39-218EAABB8854}" dt="2020-12-13T03:54:51.995" v="3155" actId="123"/>
          <ac:spMkLst>
            <pc:docMk/>
            <pc:sldMk cId="879696938" sldId="705"/>
            <ac:spMk id="3" creationId="{F360FDF5-5D73-441D-A540-90B3C56746ED}"/>
          </ac:spMkLst>
        </pc:spChg>
      </pc:sldChg>
      <pc:sldChg chg="addSp delSp modSp new del mod">
        <pc:chgData name="Snigdha Sen" userId="62ff6c0a-80c4-44cf-898f-8a6ba91679bf" providerId="ADAL" clId="{6CF7E179-31FC-4046-BA39-218EAABB8854}" dt="2020-12-12T12:02:11.130" v="2301" actId="2696"/>
        <pc:sldMkLst>
          <pc:docMk/>
          <pc:sldMk cId="492334070" sldId="706"/>
        </pc:sldMkLst>
        <pc:spChg chg="mod">
          <ac:chgData name="Snigdha Sen" userId="62ff6c0a-80c4-44cf-898f-8a6ba91679bf" providerId="ADAL" clId="{6CF7E179-31FC-4046-BA39-218EAABB8854}" dt="2020-12-11T13:36:56.970" v="1541" actId="20577"/>
          <ac:spMkLst>
            <pc:docMk/>
            <pc:sldMk cId="492334070" sldId="706"/>
            <ac:spMk id="2" creationId="{B965D20B-B62E-4CAA-B1AB-8EB42A8632B1}"/>
          </ac:spMkLst>
        </pc:spChg>
        <pc:spChg chg="del">
          <ac:chgData name="Snigdha Sen" userId="62ff6c0a-80c4-44cf-898f-8a6ba91679bf" providerId="ADAL" clId="{6CF7E179-31FC-4046-BA39-218EAABB8854}" dt="2020-12-10T13:20:12.302" v="437" actId="3680"/>
          <ac:spMkLst>
            <pc:docMk/>
            <pc:sldMk cId="492334070" sldId="706"/>
            <ac:spMk id="3" creationId="{1435DD7E-4F2A-4E4A-B74F-7351676F1F6F}"/>
          </ac:spMkLst>
        </pc:spChg>
        <pc:graphicFrameChg chg="add mod ord modGraphic">
          <ac:chgData name="Snigdha Sen" userId="62ff6c0a-80c4-44cf-898f-8a6ba91679bf" providerId="ADAL" clId="{6CF7E179-31FC-4046-BA39-218EAABB8854}" dt="2020-12-10T13:56:21.610" v="566" actId="20577"/>
          <ac:graphicFrameMkLst>
            <pc:docMk/>
            <pc:sldMk cId="492334070" sldId="706"/>
            <ac:graphicFrameMk id="4" creationId="{3BAF00F9-236C-4DC5-8831-51C21E882C86}"/>
          </ac:graphicFrameMkLst>
        </pc:graphicFrameChg>
      </pc:sldChg>
      <pc:sldChg chg="modSp add del mod">
        <pc:chgData name="Snigdha Sen" userId="62ff6c0a-80c4-44cf-898f-8a6ba91679bf" providerId="ADAL" clId="{6CF7E179-31FC-4046-BA39-218EAABB8854}" dt="2020-12-12T12:16:19.833" v="2484" actId="47"/>
        <pc:sldMkLst>
          <pc:docMk/>
          <pc:sldMk cId="927588560" sldId="706"/>
        </pc:sldMkLst>
        <pc:spChg chg="mod">
          <ac:chgData name="Snigdha Sen" userId="62ff6c0a-80c4-44cf-898f-8a6ba91679bf" providerId="ADAL" clId="{6CF7E179-31FC-4046-BA39-218EAABB8854}" dt="2020-12-12T12:04:56.585" v="2342" actId="6549"/>
          <ac:spMkLst>
            <pc:docMk/>
            <pc:sldMk cId="927588560" sldId="706"/>
            <ac:spMk id="2" creationId="{B965D20B-B62E-4CAA-B1AB-8EB42A8632B1}"/>
          </ac:spMkLst>
        </pc:spChg>
        <pc:graphicFrameChg chg="mod modGraphic">
          <ac:chgData name="Snigdha Sen" userId="62ff6c0a-80c4-44cf-898f-8a6ba91679bf" providerId="ADAL" clId="{6CF7E179-31FC-4046-BA39-218EAABB8854}" dt="2020-12-12T12:12:56.656" v="2459" actId="6549"/>
          <ac:graphicFrameMkLst>
            <pc:docMk/>
            <pc:sldMk cId="927588560" sldId="706"/>
            <ac:graphicFrameMk id="4" creationId="{3BAF00F9-236C-4DC5-8831-51C21E882C86}"/>
          </ac:graphicFrameMkLst>
        </pc:graphicFrameChg>
      </pc:sldChg>
      <pc:sldChg chg="modSp add del mod">
        <pc:chgData name="Snigdha Sen" userId="62ff6c0a-80c4-44cf-898f-8a6ba91679bf" providerId="ADAL" clId="{6CF7E179-31FC-4046-BA39-218EAABB8854}" dt="2020-12-12T12:24:21.371" v="2558" actId="47"/>
        <pc:sldMkLst>
          <pc:docMk/>
          <pc:sldMk cId="1572985564" sldId="707"/>
        </pc:sldMkLst>
        <pc:graphicFrameChg chg="modGraphic">
          <ac:chgData name="Snigdha Sen" userId="62ff6c0a-80c4-44cf-898f-8a6ba91679bf" providerId="ADAL" clId="{6CF7E179-31FC-4046-BA39-218EAABB8854}" dt="2020-12-12T12:20:23.183" v="2542" actId="6549"/>
          <ac:graphicFrameMkLst>
            <pc:docMk/>
            <pc:sldMk cId="1572985564" sldId="707"/>
            <ac:graphicFrameMk id="4" creationId="{3BAF00F9-236C-4DC5-8831-51C21E882C86}"/>
          </ac:graphicFrameMkLst>
        </pc:graphicFrameChg>
      </pc:sldChg>
      <pc:sldChg chg="modSp add del mod">
        <pc:chgData name="Snigdha Sen" userId="62ff6c0a-80c4-44cf-898f-8a6ba91679bf" providerId="ADAL" clId="{6CF7E179-31FC-4046-BA39-218EAABB8854}" dt="2020-12-12T12:02:11.130" v="2301" actId="2696"/>
        <pc:sldMkLst>
          <pc:docMk/>
          <pc:sldMk cId="3836826279" sldId="707"/>
        </pc:sldMkLst>
        <pc:graphicFrameChg chg="mod modGraphic">
          <ac:chgData name="Snigdha Sen" userId="62ff6c0a-80c4-44cf-898f-8a6ba91679bf" providerId="ADAL" clId="{6CF7E179-31FC-4046-BA39-218EAABB8854}" dt="2020-12-10T13:51:24.139" v="560" actId="1076"/>
          <ac:graphicFrameMkLst>
            <pc:docMk/>
            <pc:sldMk cId="3836826279" sldId="707"/>
            <ac:graphicFrameMk id="4" creationId="{3BAF00F9-236C-4DC5-8831-51C21E882C86}"/>
          </ac:graphicFrameMkLst>
        </pc:graphicFrameChg>
      </pc:sldChg>
      <pc:sldChg chg="modSp new del mod ord">
        <pc:chgData name="Snigdha Sen" userId="62ff6c0a-80c4-44cf-898f-8a6ba91679bf" providerId="ADAL" clId="{6CF7E179-31FC-4046-BA39-218EAABB8854}" dt="2020-12-13T05:20:52.996" v="3422" actId="47"/>
        <pc:sldMkLst>
          <pc:docMk/>
          <pc:sldMk cId="1876896953" sldId="708"/>
        </pc:sldMkLst>
        <pc:spChg chg="mod">
          <ac:chgData name="Snigdha Sen" userId="62ff6c0a-80c4-44cf-898f-8a6ba91679bf" providerId="ADAL" clId="{6CF7E179-31FC-4046-BA39-218EAABB8854}" dt="2020-12-13T05:20:13.039" v="3421" actId="21"/>
          <ac:spMkLst>
            <pc:docMk/>
            <pc:sldMk cId="1876896953" sldId="708"/>
            <ac:spMk id="3" creationId="{271DA786-BDE2-4B5E-A6F3-A03D29D03DF1}"/>
          </ac:spMkLst>
        </pc:spChg>
      </pc:sldChg>
      <pc:sldChg chg="addSp delSp modSp new mod ord">
        <pc:chgData name="Snigdha Sen" userId="62ff6c0a-80c4-44cf-898f-8a6ba91679bf" providerId="ADAL" clId="{6CF7E179-31FC-4046-BA39-218EAABB8854}" dt="2020-12-13T04:50:26.926" v="3398"/>
        <pc:sldMkLst>
          <pc:docMk/>
          <pc:sldMk cId="3181733531" sldId="709"/>
        </pc:sldMkLst>
        <pc:spChg chg="mod">
          <ac:chgData name="Snigdha Sen" userId="62ff6c0a-80c4-44cf-898f-8a6ba91679bf" providerId="ADAL" clId="{6CF7E179-31FC-4046-BA39-218EAABB8854}" dt="2020-12-13T04:24:13.011" v="3376" actId="113"/>
          <ac:spMkLst>
            <pc:docMk/>
            <pc:sldMk cId="3181733531" sldId="709"/>
            <ac:spMk id="2" creationId="{79C156A7-B699-4C82-B9F5-4D2AE0C1AA61}"/>
          </ac:spMkLst>
        </pc:spChg>
        <pc:spChg chg="del">
          <ac:chgData name="Snigdha Sen" userId="62ff6c0a-80c4-44cf-898f-8a6ba91679bf" providerId="ADAL" clId="{6CF7E179-31FC-4046-BA39-218EAABB8854}" dt="2020-12-10T15:23:53.214" v="829" actId="22"/>
          <ac:spMkLst>
            <pc:docMk/>
            <pc:sldMk cId="3181733531" sldId="709"/>
            <ac:spMk id="3" creationId="{BB001142-9F85-4568-9BE2-6E6695742AFB}"/>
          </ac:spMkLst>
        </pc:spChg>
        <pc:spChg chg="add mod">
          <ac:chgData name="Snigdha Sen" userId="62ff6c0a-80c4-44cf-898f-8a6ba91679bf" providerId="ADAL" clId="{6CF7E179-31FC-4046-BA39-218EAABB8854}" dt="2020-12-13T04:47:03.065" v="3385" actId="1076"/>
          <ac:spMkLst>
            <pc:docMk/>
            <pc:sldMk cId="3181733531" sldId="709"/>
            <ac:spMk id="7" creationId="{946BADB2-95F9-4B23-88AA-3F7E74449D2B}"/>
          </ac:spMkLst>
        </pc:spChg>
        <pc:spChg chg="add del mod">
          <ac:chgData name="Snigdha Sen" userId="62ff6c0a-80c4-44cf-898f-8a6ba91679bf" providerId="ADAL" clId="{6CF7E179-31FC-4046-BA39-218EAABB8854}" dt="2020-12-13T04:50:26.926" v="3398"/>
          <ac:spMkLst>
            <pc:docMk/>
            <pc:sldMk cId="3181733531" sldId="709"/>
            <ac:spMk id="8" creationId="{292AF824-9B15-4702-BF9D-B54A182A884C}"/>
          </ac:spMkLst>
        </pc:spChg>
        <pc:picChg chg="add mod ord">
          <ac:chgData name="Snigdha Sen" userId="62ff6c0a-80c4-44cf-898f-8a6ba91679bf" providerId="ADAL" clId="{6CF7E179-31FC-4046-BA39-218EAABB8854}" dt="2020-12-13T04:46:54.469" v="3383" actId="1076"/>
          <ac:picMkLst>
            <pc:docMk/>
            <pc:sldMk cId="3181733531" sldId="709"/>
            <ac:picMk id="5" creationId="{00276630-8BA5-40A8-9BDF-EFDDA072D911}"/>
          </ac:picMkLst>
        </pc:picChg>
        <pc:picChg chg="add mod">
          <ac:chgData name="Snigdha Sen" userId="62ff6c0a-80c4-44cf-898f-8a6ba91679bf" providerId="ADAL" clId="{6CF7E179-31FC-4046-BA39-218EAABB8854}" dt="2020-12-13T04:46:58.988" v="3384" actId="1076"/>
          <ac:picMkLst>
            <pc:docMk/>
            <pc:sldMk cId="3181733531" sldId="709"/>
            <ac:picMk id="9" creationId="{F0B40932-8338-4A0A-9AA8-EC76AD7CC1CA}"/>
          </ac:picMkLst>
        </pc:picChg>
      </pc:sldChg>
      <pc:sldChg chg="del">
        <pc:chgData name="Snigdha Sen" userId="62ff6c0a-80c4-44cf-898f-8a6ba91679bf" providerId="ADAL" clId="{6CF7E179-31FC-4046-BA39-218EAABB8854}" dt="2020-12-11T14:20:25.251" v="1962" actId="47"/>
        <pc:sldMkLst>
          <pc:docMk/>
          <pc:sldMk cId="112728206" sldId="710"/>
        </pc:sldMkLst>
      </pc:sldChg>
      <pc:sldChg chg="modSp mod ord">
        <pc:chgData name="Snigdha Sen" userId="62ff6c0a-80c4-44cf-898f-8a6ba91679bf" providerId="ADAL" clId="{6CF7E179-31FC-4046-BA39-218EAABB8854}" dt="2020-12-13T03:55:25.604" v="3157"/>
        <pc:sldMkLst>
          <pc:docMk/>
          <pc:sldMk cId="3220338015" sldId="711"/>
        </pc:sldMkLst>
        <pc:spChg chg="mod">
          <ac:chgData name="Snigdha Sen" userId="62ff6c0a-80c4-44cf-898f-8a6ba91679bf" providerId="ADAL" clId="{6CF7E179-31FC-4046-BA39-218EAABB8854}" dt="2020-12-11T14:20:49.900" v="1983" actId="20577"/>
          <ac:spMkLst>
            <pc:docMk/>
            <pc:sldMk cId="3220338015" sldId="711"/>
            <ac:spMk id="2" creationId="{596C75D5-2A31-49A9-A727-EAF38569482D}"/>
          </ac:spMkLst>
        </pc:spChg>
      </pc:sldChg>
      <pc:sldChg chg="modSp mod ord">
        <pc:chgData name="Snigdha Sen" userId="62ff6c0a-80c4-44cf-898f-8a6ba91679bf" providerId="ADAL" clId="{6CF7E179-31FC-4046-BA39-218EAABB8854}" dt="2020-12-13T03:55:30.861" v="3159"/>
        <pc:sldMkLst>
          <pc:docMk/>
          <pc:sldMk cId="873217799" sldId="712"/>
        </pc:sldMkLst>
        <pc:spChg chg="mod">
          <ac:chgData name="Snigdha Sen" userId="62ff6c0a-80c4-44cf-898f-8a6ba91679bf" providerId="ADAL" clId="{6CF7E179-31FC-4046-BA39-218EAABB8854}" dt="2020-12-11T14:22:07.688" v="2000" actId="113"/>
          <ac:spMkLst>
            <pc:docMk/>
            <pc:sldMk cId="873217799" sldId="712"/>
            <ac:spMk id="2" creationId="{9ABA1EE1-1274-4FA2-B1D8-C96A313B7C6B}"/>
          </ac:spMkLst>
        </pc:spChg>
      </pc:sldChg>
      <pc:sldChg chg="addSp delSp modSp new mod">
        <pc:chgData name="Snigdha Sen" userId="62ff6c0a-80c4-44cf-898f-8a6ba91679bf" providerId="ADAL" clId="{6CF7E179-31FC-4046-BA39-218EAABB8854}" dt="2020-12-13T06:00:47.018" v="3475" actId="20577"/>
        <pc:sldMkLst>
          <pc:docMk/>
          <pc:sldMk cId="3579906986" sldId="713"/>
        </pc:sldMkLst>
        <pc:spChg chg="mod">
          <ac:chgData name="Snigdha Sen" userId="62ff6c0a-80c4-44cf-898f-8a6ba91679bf" providerId="ADAL" clId="{6CF7E179-31FC-4046-BA39-218EAABB8854}" dt="2020-12-11T14:18:44.001" v="1932" actId="113"/>
          <ac:spMkLst>
            <pc:docMk/>
            <pc:sldMk cId="3579906986" sldId="713"/>
            <ac:spMk id="2" creationId="{5744342C-763A-45FC-BE0B-9B7763521A9C}"/>
          </ac:spMkLst>
        </pc:spChg>
        <pc:spChg chg="add del">
          <ac:chgData name="Snigdha Sen" userId="62ff6c0a-80c4-44cf-898f-8a6ba91679bf" providerId="ADAL" clId="{6CF7E179-31FC-4046-BA39-218EAABB8854}" dt="2020-12-11T12:19:12.855" v="855" actId="3680"/>
          <ac:spMkLst>
            <pc:docMk/>
            <pc:sldMk cId="3579906986" sldId="713"/>
            <ac:spMk id="3" creationId="{FABAABBC-3B4C-45A8-8B9F-4F2813AF49BF}"/>
          </ac:spMkLst>
        </pc:spChg>
        <pc:graphicFrameChg chg="add del mod ord modGraphic">
          <ac:chgData name="Snigdha Sen" userId="62ff6c0a-80c4-44cf-898f-8a6ba91679bf" providerId="ADAL" clId="{6CF7E179-31FC-4046-BA39-218EAABB8854}" dt="2020-12-11T12:19:05.939" v="854" actId="3680"/>
          <ac:graphicFrameMkLst>
            <pc:docMk/>
            <pc:sldMk cId="3579906986" sldId="713"/>
            <ac:graphicFrameMk id="4" creationId="{F82AC74B-3976-4300-8BE4-85F9E45A992F}"/>
          </ac:graphicFrameMkLst>
        </pc:graphicFrameChg>
        <pc:graphicFrameChg chg="add mod ord modGraphic">
          <ac:chgData name="Snigdha Sen" userId="62ff6c0a-80c4-44cf-898f-8a6ba91679bf" providerId="ADAL" clId="{6CF7E179-31FC-4046-BA39-218EAABB8854}" dt="2020-12-13T06:00:47.018" v="3475" actId="20577"/>
          <ac:graphicFrameMkLst>
            <pc:docMk/>
            <pc:sldMk cId="3579906986" sldId="713"/>
            <ac:graphicFrameMk id="5" creationId="{578F7A5D-B2C2-4F1F-AF10-ADB77EC994F2}"/>
          </ac:graphicFrameMkLst>
        </pc:graphicFrameChg>
      </pc:sldChg>
      <pc:sldChg chg="modSp add mod">
        <pc:chgData name="Snigdha Sen" userId="62ff6c0a-80c4-44cf-898f-8a6ba91679bf" providerId="ADAL" clId="{6CF7E179-31FC-4046-BA39-218EAABB8854}" dt="2020-12-12T13:19:35.583" v="2839" actId="20577"/>
        <pc:sldMkLst>
          <pc:docMk/>
          <pc:sldMk cId="2234301061" sldId="714"/>
        </pc:sldMkLst>
        <pc:graphicFrameChg chg="mod modGraphic">
          <ac:chgData name="Snigdha Sen" userId="62ff6c0a-80c4-44cf-898f-8a6ba91679bf" providerId="ADAL" clId="{6CF7E179-31FC-4046-BA39-218EAABB8854}" dt="2020-12-12T13:19:35.583" v="2839" actId="20577"/>
          <ac:graphicFrameMkLst>
            <pc:docMk/>
            <pc:sldMk cId="2234301061" sldId="714"/>
            <ac:graphicFrameMk id="5" creationId="{578F7A5D-B2C2-4F1F-AF10-ADB77EC994F2}"/>
          </ac:graphicFrameMkLst>
        </pc:graphicFrameChg>
      </pc:sldChg>
      <pc:sldChg chg="addSp delSp modSp add mod">
        <pc:chgData name="Snigdha Sen" userId="62ff6c0a-80c4-44cf-898f-8a6ba91679bf" providerId="ADAL" clId="{6CF7E179-31FC-4046-BA39-218EAABB8854}" dt="2020-12-12T13:19:46.108" v="2840"/>
        <pc:sldMkLst>
          <pc:docMk/>
          <pc:sldMk cId="3222516289" sldId="715"/>
        </pc:sldMkLst>
        <pc:spChg chg="del">
          <ac:chgData name="Snigdha Sen" userId="62ff6c0a-80c4-44cf-898f-8a6ba91679bf" providerId="ADAL" clId="{6CF7E179-31FC-4046-BA39-218EAABB8854}" dt="2020-12-12T12:51:10.612" v="2690" actId="478"/>
          <ac:spMkLst>
            <pc:docMk/>
            <pc:sldMk cId="3222516289" sldId="715"/>
            <ac:spMk id="2" creationId="{5744342C-763A-45FC-BE0B-9B7763521A9C}"/>
          </ac:spMkLst>
        </pc:spChg>
        <pc:graphicFrameChg chg="add del mod modGraphic">
          <ac:chgData name="Snigdha Sen" userId="62ff6c0a-80c4-44cf-898f-8a6ba91679bf" providerId="ADAL" clId="{6CF7E179-31FC-4046-BA39-218EAABB8854}" dt="2020-12-12T13:05:03.924" v="2703" actId="478"/>
          <ac:graphicFrameMkLst>
            <pc:docMk/>
            <pc:sldMk cId="3222516289" sldId="715"/>
            <ac:graphicFrameMk id="3" creationId="{1A1724AB-D474-49C8-A958-8044B03EB13D}"/>
          </ac:graphicFrameMkLst>
        </pc:graphicFrameChg>
        <pc:graphicFrameChg chg="mod modGraphic">
          <ac:chgData name="Snigdha Sen" userId="62ff6c0a-80c4-44cf-898f-8a6ba91679bf" providerId="ADAL" clId="{6CF7E179-31FC-4046-BA39-218EAABB8854}" dt="2020-12-12T13:19:46.108" v="2840"/>
          <ac:graphicFrameMkLst>
            <pc:docMk/>
            <pc:sldMk cId="3222516289" sldId="715"/>
            <ac:graphicFrameMk id="5" creationId="{578F7A5D-B2C2-4F1F-AF10-ADB77EC994F2}"/>
          </ac:graphicFrameMkLst>
        </pc:graphicFrameChg>
      </pc:sldChg>
      <pc:sldChg chg="new del">
        <pc:chgData name="Snigdha Sen" userId="62ff6c0a-80c4-44cf-898f-8a6ba91679bf" providerId="ADAL" clId="{6CF7E179-31FC-4046-BA39-218EAABB8854}" dt="2020-12-11T12:56:53.722" v="1259" actId="47"/>
        <pc:sldMkLst>
          <pc:docMk/>
          <pc:sldMk cId="363625883" sldId="716"/>
        </pc:sldMkLst>
      </pc:sldChg>
      <pc:sldChg chg="addSp delSp modSp add mod">
        <pc:chgData name="Snigdha Sen" userId="62ff6c0a-80c4-44cf-898f-8a6ba91679bf" providerId="ADAL" clId="{6CF7E179-31FC-4046-BA39-218EAABB8854}" dt="2020-12-12T13:19:51.811" v="2841"/>
        <pc:sldMkLst>
          <pc:docMk/>
          <pc:sldMk cId="1030848494" sldId="716"/>
        </pc:sldMkLst>
        <pc:spChg chg="add del mod">
          <ac:chgData name="Snigdha Sen" userId="62ff6c0a-80c4-44cf-898f-8a6ba91679bf" providerId="ADAL" clId="{6CF7E179-31FC-4046-BA39-218EAABB8854}" dt="2020-12-11T13:22:45.607" v="1465" actId="21"/>
          <ac:spMkLst>
            <pc:docMk/>
            <pc:sldMk cId="1030848494" sldId="716"/>
            <ac:spMk id="6" creationId="{CD2AA1EE-BF55-4378-B7B0-5134783E5098}"/>
          </ac:spMkLst>
        </pc:spChg>
        <pc:spChg chg="add del mod">
          <ac:chgData name="Snigdha Sen" userId="62ff6c0a-80c4-44cf-898f-8a6ba91679bf" providerId="ADAL" clId="{6CF7E179-31FC-4046-BA39-218EAABB8854}" dt="2020-12-11T13:21:39.106" v="1441" actId="21"/>
          <ac:spMkLst>
            <pc:docMk/>
            <pc:sldMk cId="1030848494" sldId="716"/>
            <ac:spMk id="7" creationId="{2064AC79-2C95-4DC5-B933-683B6FE299B3}"/>
          </ac:spMkLst>
        </pc:spChg>
        <pc:graphicFrameChg chg="mod modGraphic">
          <ac:chgData name="Snigdha Sen" userId="62ff6c0a-80c4-44cf-898f-8a6ba91679bf" providerId="ADAL" clId="{6CF7E179-31FC-4046-BA39-218EAABB8854}" dt="2020-12-12T13:19:51.811" v="2841"/>
          <ac:graphicFrameMkLst>
            <pc:docMk/>
            <pc:sldMk cId="1030848494" sldId="716"/>
            <ac:graphicFrameMk id="5" creationId="{578F7A5D-B2C2-4F1F-AF10-ADB77EC994F2}"/>
          </ac:graphicFrameMkLst>
        </pc:graphicFrameChg>
      </pc:sldChg>
      <pc:sldChg chg="addSp modSp new mod ord">
        <pc:chgData name="Snigdha Sen" userId="62ff6c0a-80c4-44cf-898f-8a6ba91679bf" providerId="ADAL" clId="{6CF7E179-31FC-4046-BA39-218EAABB8854}" dt="2020-12-13T04:15:11.296" v="3300"/>
        <pc:sldMkLst>
          <pc:docMk/>
          <pc:sldMk cId="1721219852" sldId="717"/>
        </pc:sldMkLst>
        <pc:spChg chg="mod">
          <ac:chgData name="Snigdha Sen" userId="62ff6c0a-80c4-44cf-898f-8a6ba91679bf" providerId="ADAL" clId="{6CF7E179-31FC-4046-BA39-218EAABB8854}" dt="2020-12-11T13:21:31.111" v="1440" actId="20577"/>
          <ac:spMkLst>
            <pc:docMk/>
            <pc:sldMk cId="1721219852" sldId="717"/>
            <ac:spMk id="2" creationId="{6C40FADF-6501-4CC2-B834-D82E015DE8D0}"/>
          </ac:spMkLst>
        </pc:spChg>
        <pc:spChg chg="mod">
          <ac:chgData name="Snigdha Sen" userId="62ff6c0a-80c4-44cf-898f-8a6ba91679bf" providerId="ADAL" clId="{6CF7E179-31FC-4046-BA39-218EAABB8854}" dt="2020-12-11T13:21:42.540" v="1442" actId="20577"/>
          <ac:spMkLst>
            <pc:docMk/>
            <pc:sldMk cId="1721219852" sldId="717"/>
            <ac:spMk id="3" creationId="{C6DF645F-A150-4095-A2F0-4361E55272DF}"/>
          </ac:spMkLst>
        </pc:spChg>
        <pc:spChg chg="add mod">
          <ac:chgData name="Snigdha Sen" userId="62ff6c0a-80c4-44cf-898f-8a6ba91679bf" providerId="ADAL" clId="{6CF7E179-31FC-4046-BA39-218EAABB8854}" dt="2020-12-11T13:22:49.763" v="1466" actId="20577"/>
          <ac:spMkLst>
            <pc:docMk/>
            <pc:sldMk cId="1721219852" sldId="717"/>
            <ac:spMk id="4" creationId="{F5D66E80-10C1-49AD-9EA8-C6F898B86ECB}"/>
          </ac:spMkLst>
        </pc:spChg>
        <pc:spChg chg="add mod">
          <ac:chgData name="Snigdha Sen" userId="62ff6c0a-80c4-44cf-898f-8a6ba91679bf" providerId="ADAL" clId="{6CF7E179-31FC-4046-BA39-218EAABB8854}" dt="2020-12-11T13:22:54.694" v="1468" actId="1076"/>
          <ac:spMkLst>
            <pc:docMk/>
            <pc:sldMk cId="1721219852" sldId="717"/>
            <ac:spMk id="5" creationId="{3C097A1B-7A1D-45AD-9AA6-6A4D19BBB8F0}"/>
          </ac:spMkLst>
        </pc:spChg>
        <pc:spChg chg="add mod">
          <ac:chgData name="Snigdha Sen" userId="62ff6c0a-80c4-44cf-898f-8a6ba91679bf" providerId="ADAL" clId="{6CF7E179-31FC-4046-BA39-218EAABB8854}" dt="2020-12-11T13:36:14.884" v="1510" actId="1076"/>
          <ac:spMkLst>
            <pc:docMk/>
            <pc:sldMk cId="1721219852" sldId="717"/>
            <ac:spMk id="7" creationId="{B2356903-D3F6-4711-B4E4-6A66FFFC4339}"/>
          </ac:spMkLst>
        </pc:spChg>
      </pc:sldChg>
      <pc:sldChg chg="new del">
        <pc:chgData name="Snigdha Sen" userId="62ff6c0a-80c4-44cf-898f-8a6ba91679bf" providerId="ADAL" clId="{6CF7E179-31FC-4046-BA39-218EAABB8854}" dt="2020-12-11T13:33:07.408" v="1487" actId="47"/>
        <pc:sldMkLst>
          <pc:docMk/>
          <pc:sldMk cId="433374512" sldId="718"/>
        </pc:sldMkLst>
      </pc:sldChg>
      <pc:sldChg chg="modSp add mod">
        <pc:chgData name="Snigdha Sen" userId="62ff6c0a-80c4-44cf-898f-8a6ba91679bf" providerId="ADAL" clId="{6CF7E179-31FC-4046-BA39-218EAABB8854}" dt="2020-12-12T13:22:34.024" v="2848"/>
        <pc:sldMkLst>
          <pc:docMk/>
          <pc:sldMk cId="4215039616" sldId="719"/>
        </pc:sldMkLst>
        <pc:graphicFrameChg chg="mod modGraphic">
          <ac:chgData name="Snigdha Sen" userId="62ff6c0a-80c4-44cf-898f-8a6ba91679bf" providerId="ADAL" clId="{6CF7E179-31FC-4046-BA39-218EAABB8854}" dt="2020-12-12T13:22:34.024" v="2848"/>
          <ac:graphicFrameMkLst>
            <pc:docMk/>
            <pc:sldMk cId="4215039616" sldId="719"/>
            <ac:graphicFrameMk id="5" creationId="{578F7A5D-B2C2-4F1F-AF10-ADB77EC994F2}"/>
          </ac:graphicFrameMkLst>
        </pc:graphicFrameChg>
      </pc:sldChg>
      <pc:sldChg chg="addSp delSp modSp new mod ord">
        <pc:chgData name="Snigdha Sen" userId="62ff6c0a-80c4-44cf-898f-8a6ba91679bf" providerId="ADAL" clId="{6CF7E179-31FC-4046-BA39-218EAABB8854}" dt="2020-12-13T04:16:18.550" v="3306"/>
        <pc:sldMkLst>
          <pc:docMk/>
          <pc:sldMk cId="3004745080" sldId="720"/>
        </pc:sldMkLst>
        <pc:spChg chg="mod">
          <ac:chgData name="Snigdha Sen" userId="62ff6c0a-80c4-44cf-898f-8a6ba91679bf" providerId="ADAL" clId="{6CF7E179-31FC-4046-BA39-218EAABB8854}" dt="2020-12-11T14:10:18.867" v="1905" actId="404"/>
          <ac:spMkLst>
            <pc:docMk/>
            <pc:sldMk cId="3004745080" sldId="720"/>
            <ac:spMk id="2" creationId="{C5BFB422-8217-4EB8-AFA5-E9D5F3A726A9}"/>
          </ac:spMkLst>
        </pc:spChg>
        <pc:spChg chg="del">
          <ac:chgData name="Snigdha Sen" userId="62ff6c0a-80c4-44cf-898f-8a6ba91679bf" providerId="ADAL" clId="{6CF7E179-31FC-4046-BA39-218EAABB8854}" dt="2020-12-11T14:06:18.963" v="1851" actId="22"/>
          <ac:spMkLst>
            <pc:docMk/>
            <pc:sldMk cId="3004745080" sldId="720"/>
            <ac:spMk id="3" creationId="{F153F80E-B9CE-4A90-A1C9-14611CF4F330}"/>
          </ac:spMkLst>
        </pc:spChg>
        <pc:picChg chg="add mod ord">
          <ac:chgData name="Snigdha Sen" userId="62ff6c0a-80c4-44cf-898f-8a6ba91679bf" providerId="ADAL" clId="{6CF7E179-31FC-4046-BA39-218EAABB8854}" dt="2020-12-11T14:06:23.487" v="1852" actId="1076"/>
          <ac:picMkLst>
            <pc:docMk/>
            <pc:sldMk cId="3004745080" sldId="720"/>
            <ac:picMk id="5" creationId="{9A82BA0A-921C-4E9F-9437-A1C591C4346B}"/>
          </ac:picMkLst>
        </pc:picChg>
        <pc:picChg chg="add mod">
          <ac:chgData name="Snigdha Sen" userId="62ff6c0a-80c4-44cf-898f-8a6ba91679bf" providerId="ADAL" clId="{6CF7E179-31FC-4046-BA39-218EAABB8854}" dt="2020-12-11T14:08:46.761" v="1875" actId="1076"/>
          <ac:picMkLst>
            <pc:docMk/>
            <pc:sldMk cId="3004745080" sldId="720"/>
            <ac:picMk id="7" creationId="{24E66B04-FCE7-4B3C-A5D4-4EE36599F254}"/>
          </ac:picMkLst>
        </pc:picChg>
        <pc:picChg chg="add mod">
          <ac:chgData name="Snigdha Sen" userId="62ff6c0a-80c4-44cf-898f-8a6ba91679bf" providerId="ADAL" clId="{6CF7E179-31FC-4046-BA39-218EAABB8854}" dt="2020-12-11T14:08:44.963" v="1874" actId="1076"/>
          <ac:picMkLst>
            <pc:docMk/>
            <pc:sldMk cId="3004745080" sldId="720"/>
            <ac:picMk id="9" creationId="{2EF6069E-BF80-40A7-8C95-D8858D0BCA99}"/>
          </ac:picMkLst>
        </pc:picChg>
      </pc:sldChg>
      <pc:sldChg chg="modSp mod">
        <pc:chgData name="Snigdha Sen" userId="62ff6c0a-80c4-44cf-898f-8a6ba91679bf" providerId="ADAL" clId="{6CF7E179-31FC-4046-BA39-218EAABB8854}" dt="2020-12-13T11:05:21.372" v="3819"/>
        <pc:sldMkLst>
          <pc:docMk/>
          <pc:sldMk cId="1950240266" sldId="721"/>
        </pc:sldMkLst>
        <pc:spChg chg="mod">
          <ac:chgData name="Snigdha Sen" userId="62ff6c0a-80c4-44cf-898f-8a6ba91679bf" providerId="ADAL" clId="{6CF7E179-31FC-4046-BA39-218EAABB8854}" dt="2020-12-12T09:21:34.881" v="2274" actId="20577"/>
          <ac:spMkLst>
            <pc:docMk/>
            <pc:sldMk cId="1950240266" sldId="721"/>
            <ac:spMk id="2" creationId="{884DE13F-A47D-424D-9287-74AB7D19BD59}"/>
          </ac:spMkLst>
        </pc:spChg>
        <pc:graphicFrameChg chg="mod modGraphic">
          <ac:chgData name="Snigdha Sen" userId="62ff6c0a-80c4-44cf-898f-8a6ba91679bf" providerId="ADAL" clId="{6CF7E179-31FC-4046-BA39-218EAABB8854}" dt="2020-12-13T11:05:21.372" v="3819"/>
          <ac:graphicFrameMkLst>
            <pc:docMk/>
            <pc:sldMk cId="1950240266" sldId="721"/>
            <ac:graphicFrameMk id="4" creationId="{EA81E9A6-BD3A-4F21-B5EC-C761EEF61E79}"/>
          </ac:graphicFrameMkLst>
        </pc:graphicFrameChg>
      </pc:sldChg>
      <pc:sldChg chg="modSp add mod">
        <pc:chgData name="Snigdha Sen" userId="62ff6c0a-80c4-44cf-898f-8a6ba91679bf" providerId="ADAL" clId="{6CF7E179-31FC-4046-BA39-218EAABB8854}" dt="2020-12-13T11:22:11.217" v="3890" actId="20577"/>
        <pc:sldMkLst>
          <pc:docMk/>
          <pc:sldMk cId="528127364" sldId="722"/>
        </pc:sldMkLst>
        <pc:graphicFrameChg chg="mod modGraphic">
          <ac:chgData name="Snigdha Sen" userId="62ff6c0a-80c4-44cf-898f-8a6ba91679bf" providerId="ADAL" clId="{6CF7E179-31FC-4046-BA39-218EAABB8854}" dt="2020-12-13T11:22:11.217" v="3890" actId="20577"/>
          <ac:graphicFrameMkLst>
            <pc:docMk/>
            <pc:sldMk cId="528127364" sldId="722"/>
            <ac:graphicFrameMk id="4" creationId="{EA81E9A6-BD3A-4F21-B5EC-C761EEF61E79}"/>
          </ac:graphicFrameMkLst>
        </pc:graphicFrameChg>
      </pc:sldChg>
      <pc:sldChg chg="modSp add del">
        <pc:chgData name="Snigdha Sen" userId="62ff6c0a-80c4-44cf-898f-8a6ba91679bf" providerId="ADAL" clId="{6CF7E179-31FC-4046-BA39-218EAABB8854}" dt="2020-12-12T12:07:01.234" v="2365" actId="2890"/>
        <pc:sldMkLst>
          <pc:docMk/>
          <pc:sldMk cId="148883324" sldId="723"/>
        </pc:sldMkLst>
        <pc:graphicFrameChg chg="mod">
          <ac:chgData name="Snigdha Sen" userId="62ff6c0a-80c4-44cf-898f-8a6ba91679bf" providerId="ADAL" clId="{6CF7E179-31FC-4046-BA39-218EAABB8854}" dt="2020-12-12T12:06:45.889" v="2364"/>
          <ac:graphicFrameMkLst>
            <pc:docMk/>
            <pc:sldMk cId="148883324" sldId="723"/>
            <ac:graphicFrameMk id="5" creationId="{578F7A5D-B2C2-4F1F-AF10-ADB77EC994F2}"/>
          </ac:graphicFrameMkLst>
        </pc:graphicFrameChg>
      </pc:sldChg>
      <pc:sldChg chg="add del">
        <pc:chgData name="Snigdha Sen" userId="62ff6c0a-80c4-44cf-898f-8a6ba91679bf" providerId="ADAL" clId="{6CF7E179-31FC-4046-BA39-218EAABB8854}" dt="2020-12-12T12:16:37.475" v="2485" actId="47"/>
        <pc:sldMkLst>
          <pc:docMk/>
          <pc:sldMk cId="1920583734" sldId="723"/>
        </pc:sldMkLst>
      </pc:sldChg>
      <pc:sldChg chg="delSp modSp add mod">
        <pc:chgData name="Snigdha Sen" userId="62ff6c0a-80c4-44cf-898f-8a6ba91679bf" providerId="ADAL" clId="{6CF7E179-31FC-4046-BA39-218EAABB8854}" dt="2020-12-13T11:57:57.916" v="3891" actId="6549"/>
        <pc:sldMkLst>
          <pc:docMk/>
          <pc:sldMk cId="1437101433" sldId="724"/>
        </pc:sldMkLst>
        <pc:spChg chg="del">
          <ac:chgData name="Snigdha Sen" userId="62ff6c0a-80c4-44cf-898f-8a6ba91679bf" providerId="ADAL" clId="{6CF7E179-31FC-4046-BA39-218EAABB8854}" dt="2020-12-12T12:12:00.012" v="2452" actId="478"/>
          <ac:spMkLst>
            <pc:docMk/>
            <pc:sldMk cId="1437101433" sldId="724"/>
            <ac:spMk id="2" creationId="{5744342C-763A-45FC-BE0B-9B7763521A9C}"/>
          </ac:spMkLst>
        </pc:spChg>
        <pc:graphicFrameChg chg="mod modGraphic">
          <ac:chgData name="Snigdha Sen" userId="62ff6c0a-80c4-44cf-898f-8a6ba91679bf" providerId="ADAL" clId="{6CF7E179-31FC-4046-BA39-218EAABB8854}" dt="2020-12-13T11:57:57.916" v="3891" actId="6549"/>
          <ac:graphicFrameMkLst>
            <pc:docMk/>
            <pc:sldMk cId="1437101433" sldId="724"/>
            <ac:graphicFrameMk id="5" creationId="{578F7A5D-B2C2-4F1F-AF10-ADB77EC994F2}"/>
          </ac:graphicFrameMkLst>
        </pc:graphicFrameChg>
      </pc:sldChg>
      <pc:sldChg chg="modSp add mod">
        <pc:chgData name="Snigdha Sen" userId="62ff6c0a-80c4-44cf-898f-8a6ba91679bf" providerId="ADAL" clId="{6CF7E179-31FC-4046-BA39-218EAABB8854}" dt="2020-12-12T13:27:53.619" v="2969" actId="20577"/>
        <pc:sldMkLst>
          <pc:docMk/>
          <pc:sldMk cId="2134138051" sldId="725"/>
        </pc:sldMkLst>
        <pc:graphicFrameChg chg="mod modGraphic">
          <ac:chgData name="Snigdha Sen" userId="62ff6c0a-80c4-44cf-898f-8a6ba91679bf" providerId="ADAL" clId="{6CF7E179-31FC-4046-BA39-218EAABB8854}" dt="2020-12-12T13:27:53.619" v="2969" actId="20577"/>
          <ac:graphicFrameMkLst>
            <pc:docMk/>
            <pc:sldMk cId="2134138051" sldId="725"/>
            <ac:graphicFrameMk id="5" creationId="{578F7A5D-B2C2-4F1F-AF10-ADB77EC994F2}"/>
          </ac:graphicFrameMkLst>
        </pc:graphicFrameChg>
      </pc:sldChg>
      <pc:sldChg chg="addSp delSp modSp new mod ord">
        <pc:chgData name="Snigdha Sen" userId="62ff6c0a-80c4-44cf-898f-8a6ba91679bf" providerId="ADAL" clId="{6CF7E179-31FC-4046-BA39-218EAABB8854}" dt="2020-12-13T04:16:50.770" v="3310"/>
        <pc:sldMkLst>
          <pc:docMk/>
          <pc:sldMk cId="1484977165" sldId="726"/>
        </pc:sldMkLst>
        <pc:spChg chg="mod">
          <ac:chgData name="Snigdha Sen" userId="62ff6c0a-80c4-44cf-898f-8a6ba91679bf" providerId="ADAL" clId="{6CF7E179-31FC-4046-BA39-218EAABB8854}" dt="2020-12-12T12:38:58.394" v="2627" actId="108"/>
          <ac:spMkLst>
            <pc:docMk/>
            <pc:sldMk cId="1484977165" sldId="726"/>
            <ac:spMk id="2" creationId="{FB98E62B-D9B6-4517-823B-4A99EEB0FC6B}"/>
          </ac:spMkLst>
        </pc:spChg>
        <pc:spChg chg="del">
          <ac:chgData name="Snigdha Sen" userId="62ff6c0a-80c4-44cf-898f-8a6ba91679bf" providerId="ADAL" clId="{6CF7E179-31FC-4046-BA39-218EAABB8854}" dt="2020-12-12T12:38:19.041" v="2610" actId="22"/>
          <ac:spMkLst>
            <pc:docMk/>
            <pc:sldMk cId="1484977165" sldId="726"/>
            <ac:spMk id="3" creationId="{ACCD547F-1A7E-4C35-A224-4E30EE909F72}"/>
          </ac:spMkLst>
        </pc:spChg>
        <pc:picChg chg="add mod ord">
          <ac:chgData name="Snigdha Sen" userId="62ff6c0a-80c4-44cf-898f-8a6ba91679bf" providerId="ADAL" clId="{6CF7E179-31FC-4046-BA39-218EAABB8854}" dt="2020-12-12T17:06:39.043" v="3106" actId="14100"/>
          <ac:picMkLst>
            <pc:docMk/>
            <pc:sldMk cId="1484977165" sldId="726"/>
            <ac:picMk id="5" creationId="{C65E6C5D-74AF-409C-8FCA-30B690096767}"/>
          </ac:picMkLst>
        </pc:picChg>
      </pc:sldChg>
      <pc:sldChg chg="modSp new mod">
        <pc:chgData name="Snigdha Sen" userId="62ff6c0a-80c4-44cf-898f-8a6ba91679bf" providerId="ADAL" clId="{6CF7E179-31FC-4046-BA39-218EAABB8854}" dt="2020-12-12T12:43:05.870" v="2674" actId="108"/>
        <pc:sldMkLst>
          <pc:docMk/>
          <pc:sldMk cId="3257173502" sldId="727"/>
        </pc:sldMkLst>
        <pc:spChg chg="mod">
          <ac:chgData name="Snigdha Sen" userId="62ff6c0a-80c4-44cf-898f-8a6ba91679bf" providerId="ADAL" clId="{6CF7E179-31FC-4046-BA39-218EAABB8854}" dt="2020-12-12T12:43:05.870" v="2674" actId="108"/>
          <ac:spMkLst>
            <pc:docMk/>
            <pc:sldMk cId="3257173502" sldId="727"/>
            <ac:spMk id="2" creationId="{74D6CA14-BF4D-443E-B0C3-B105E8E6E9B9}"/>
          </ac:spMkLst>
        </pc:spChg>
        <pc:spChg chg="mod">
          <ac:chgData name="Snigdha Sen" userId="62ff6c0a-80c4-44cf-898f-8a6ba91679bf" providerId="ADAL" clId="{6CF7E179-31FC-4046-BA39-218EAABB8854}" dt="2020-12-12T12:42:52.925" v="2673" actId="113"/>
          <ac:spMkLst>
            <pc:docMk/>
            <pc:sldMk cId="3257173502" sldId="727"/>
            <ac:spMk id="3" creationId="{67F914C8-4B12-4D4A-AA08-F293876ED69A}"/>
          </ac:spMkLst>
        </pc:spChg>
      </pc:sldChg>
      <pc:sldChg chg="addSp delSp modSp new mod">
        <pc:chgData name="Snigdha Sen" userId="62ff6c0a-80c4-44cf-898f-8a6ba91679bf" providerId="ADAL" clId="{6CF7E179-31FC-4046-BA39-218EAABB8854}" dt="2020-12-13T04:46:28.217" v="3382" actId="113"/>
        <pc:sldMkLst>
          <pc:docMk/>
          <pc:sldMk cId="367622768" sldId="728"/>
        </pc:sldMkLst>
        <pc:spChg chg="mod">
          <ac:chgData name="Snigdha Sen" userId="62ff6c0a-80c4-44cf-898f-8a6ba91679bf" providerId="ADAL" clId="{6CF7E179-31FC-4046-BA39-218EAABB8854}" dt="2020-12-13T04:46:28.217" v="3382" actId="113"/>
          <ac:spMkLst>
            <pc:docMk/>
            <pc:sldMk cId="367622768" sldId="728"/>
            <ac:spMk id="2" creationId="{E97F0FE7-3BE3-4DE0-9A46-03B8ABB6DD1E}"/>
          </ac:spMkLst>
        </pc:spChg>
        <pc:spChg chg="del">
          <ac:chgData name="Snigdha Sen" userId="62ff6c0a-80c4-44cf-898f-8a6ba91679bf" providerId="ADAL" clId="{6CF7E179-31FC-4046-BA39-218EAABB8854}" dt="2020-12-12T16:51:41.785" v="3046" actId="22"/>
          <ac:spMkLst>
            <pc:docMk/>
            <pc:sldMk cId="367622768" sldId="728"/>
            <ac:spMk id="3" creationId="{4B36FD7C-1DAC-476B-AB06-98864EC96E1E}"/>
          </ac:spMkLst>
        </pc:spChg>
        <pc:spChg chg="add mod">
          <ac:chgData name="Snigdha Sen" userId="62ff6c0a-80c4-44cf-898f-8a6ba91679bf" providerId="ADAL" clId="{6CF7E179-31FC-4046-BA39-218EAABB8854}" dt="2020-12-12T16:59:02.456" v="3104" actId="123"/>
          <ac:spMkLst>
            <pc:docMk/>
            <pc:sldMk cId="367622768" sldId="728"/>
            <ac:spMk id="6" creationId="{A0D6CFED-1DD9-4BC8-B8A8-77C6369E153A}"/>
          </ac:spMkLst>
        </pc:spChg>
        <pc:picChg chg="add mod ord">
          <ac:chgData name="Snigdha Sen" userId="62ff6c0a-80c4-44cf-898f-8a6ba91679bf" providerId="ADAL" clId="{6CF7E179-31FC-4046-BA39-218EAABB8854}" dt="2020-12-12T16:55:49.170" v="3074" actId="1076"/>
          <ac:picMkLst>
            <pc:docMk/>
            <pc:sldMk cId="367622768" sldId="728"/>
            <ac:picMk id="5" creationId="{7F807C9A-6118-4C75-9608-23B571595D5C}"/>
          </ac:picMkLst>
        </pc:picChg>
      </pc:sldChg>
      <pc:sldChg chg="addSp delSp modSp new mod ord">
        <pc:chgData name="Snigdha Sen" userId="62ff6c0a-80c4-44cf-898f-8a6ba91679bf" providerId="ADAL" clId="{6CF7E179-31FC-4046-BA39-218EAABB8854}" dt="2020-12-13T04:24:24.250" v="3377" actId="1076"/>
        <pc:sldMkLst>
          <pc:docMk/>
          <pc:sldMk cId="1509405602" sldId="729"/>
        </pc:sldMkLst>
        <pc:spChg chg="mod">
          <ac:chgData name="Snigdha Sen" userId="62ff6c0a-80c4-44cf-898f-8a6ba91679bf" providerId="ADAL" clId="{6CF7E179-31FC-4046-BA39-218EAABB8854}" dt="2020-12-13T04:24:24.250" v="3377" actId="1076"/>
          <ac:spMkLst>
            <pc:docMk/>
            <pc:sldMk cId="1509405602" sldId="729"/>
            <ac:spMk id="2" creationId="{6B251984-B09C-4E5C-B328-3997030A5375}"/>
          </ac:spMkLst>
        </pc:spChg>
        <pc:spChg chg="del">
          <ac:chgData name="Snigdha Sen" userId="62ff6c0a-80c4-44cf-898f-8a6ba91679bf" providerId="ADAL" clId="{6CF7E179-31FC-4046-BA39-218EAABB8854}" dt="2020-12-13T04:21:09.214" v="3312" actId="22"/>
          <ac:spMkLst>
            <pc:docMk/>
            <pc:sldMk cId="1509405602" sldId="729"/>
            <ac:spMk id="3" creationId="{59634E83-7C22-4588-91B4-5FF8704EE140}"/>
          </ac:spMkLst>
        </pc:spChg>
        <pc:spChg chg="add mod">
          <ac:chgData name="Snigdha Sen" userId="62ff6c0a-80c4-44cf-898f-8a6ba91679bf" providerId="ADAL" clId="{6CF7E179-31FC-4046-BA39-218EAABB8854}" dt="2020-12-13T04:23:11.746" v="3357" actId="1076"/>
          <ac:spMkLst>
            <pc:docMk/>
            <pc:sldMk cId="1509405602" sldId="729"/>
            <ac:spMk id="7" creationId="{97394DBD-B38E-4ADA-A586-C71140E73F06}"/>
          </ac:spMkLst>
        </pc:spChg>
        <pc:picChg chg="add mod ord">
          <ac:chgData name="Snigdha Sen" userId="62ff6c0a-80c4-44cf-898f-8a6ba91679bf" providerId="ADAL" clId="{6CF7E179-31FC-4046-BA39-218EAABB8854}" dt="2020-12-13T04:23:20.834" v="3368" actId="1076"/>
          <ac:picMkLst>
            <pc:docMk/>
            <pc:sldMk cId="1509405602" sldId="729"/>
            <ac:picMk id="5" creationId="{99946EF5-C99B-4B7F-A7E7-8CE1FE958CF9}"/>
          </ac:picMkLst>
        </pc:picChg>
      </pc:sldChg>
      <pc:sldChg chg="modSp new mod">
        <pc:chgData name="Snigdha Sen" userId="62ff6c0a-80c4-44cf-898f-8a6ba91679bf" providerId="ADAL" clId="{6CF7E179-31FC-4046-BA39-218EAABB8854}" dt="2020-12-13T05:26:55.416" v="3429" actId="20577"/>
        <pc:sldMkLst>
          <pc:docMk/>
          <pc:sldMk cId="1026407059" sldId="730"/>
        </pc:sldMkLst>
        <pc:spChg chg="mod">
          <ac:chgData name="Snigdha Sen" userId="62ff6c0a-80c4-44cf-898f-8a6ba91679bf" providerId="ADAL" clId="{6CF7E179-31FC-4046-BA39-218EAABB8854}" dt="2020-12-13T04:49:52.411" v="3394" actId="403"/>
          <ac:spMkLst>
            <pc:docMk/>
            <pc:sldMk cId="1026407059" sldId="730"/>
            <ac:spMk id="2" creationId="{47B5F25F-887D-4C46-BECC-80DC1669FAE5}"/>
          </ac:spMkLst>
        </pc:spChg>
        <pc:spChg chg="mod">
          <ac:chgData name="Snigdha Sen" userId="62ff6c0a-80c4-44cf-898f-8a6ba91679bf" providerId="ADAL" clId="{6CF7E179-31FC-4046-BA39-218EAABB8854}" dt="2020-12-13T05:26:55.416" v="3429" actId="20577"/>
          <ac:spMkLst>
            <pc:docMk/>
            <pc:sldMk cId="1026407059" sldId="730"/>
            <ac:spMk id="3" creationId="{195E3BF7-1235-4FFF-85A4-F3487D93EA54}"/>
          </ac:spMkLst>
        </pc:spChg>
      </pc:sldChg>
      <pc:sldChg chg="addSp delSp modSp new mod">
        <pc:chgData name="Snigdha Sen" userId="62ff6c0a-80c4-44cf-898f-8a6ba91679bf" providerId="ADAL" clId="{6CF7E179-31FC-4046-BA39-218EAABB8854}" dt="2020-12-13T05:11:51.980" v="3420" actId="22"/>
        <pc:sldMkLst>
          <pc:docMk/>
          <pc:sldMk cId="37903118" sldId="731"/>
        </pc:sldMkLst>
        <pc:spChg chg="del">
          <ac:chgData name="Snigdha Sen" userId="62ff6c0a-80c4-44cf-898f-8a6ba91679bf" providerId="ADAL" clId="{6CF7E179-31FC-4046-BA39-218EAABB8854}" dt="2020-12-13T05:11:51.980" v="3420" actId="22"/>
          <ac:spMkLst>
            <pc:docMk/>
            <pc:sldMk cId="37903118" sldId="731"/>
            <ac:spMk id="3" creationId="{E773D5F5-ACBE-493D-B56E-4844D2EA2C29}"/>
          </ac:spMkLst>
        </pc:spChg>
        <pc:picChg chg="add mod ord">
          <ac:chgData name="Snigdha Sen" userId="62ff6c0a-80c4-44cf-898f-8a6ba91679bf" providerId="ADAL" clId="{6CF7E179-31FC-4046-BA39-218EAABB8854}" dt="2020-12-13T05:11:51.980" v="3420" actId="22"/>
          <ac:picMkLst>
            <pc:docMk/>
            <pc:sldMk cId="37903118" sldId="731"/>
            <ac:picMk id="5" creationId="{5492C536-0235-447A-A64A-675787D2B1F1}"/>
          </ac:picMkLst>
        </pc:picChg>
      </pc:sldChg>
      <pc:sldChg chg="modSp new mod">
        <pc:chgData name="Snigdha Sen" userId="62ff6c0a-80c4-44cf-898f-8a6ba91679bf" providerId="ADAL" clId="{6CF7E179-31FC-4046-BA39-218EAABB8854}" dt="2020-12-13T05:21:50.963" v="3424"/>
        <pc:sldMkLst>
          <pc:docMk/>
          <pc:sldMk cId="8764438" sldId="732"/>
        </pc:sldMkLst>
        <pc:spChg chg="mod">
          <ac:chgData name="Snigdha Sen" userId="62ff6c0a-80c4-44cf-898f-8a6ba91679bf" providerId="ADAL" clId="{6CF7E179-31FC-4046-BA39-218EAABB8854}" dt="2020-12-13T05:21:50.963" v="3424"/>
          <ac:spMkLst>
            <pc:docMk/>
            <pc:sldMk cId="8764438" sldId="732"/>
            <ac:spMk id="3" creationId="{D6863E5B-F30F-40FA-AB45-0B1EFF5D4D7F}"/>
          </ac:spMkLst>
        </pc:spChg>
      </pc:sldChg>
      <pc:sldChg chg="addSp delSp modSp new mod">
        <pc:chgData name="Snigdha Sen" userId="62ff6c0a-80c4-44cf-898f-8a6ba91679bf" providerId="ADAL" clId="{6CF7E179-31FC-4046-BA39-218EAABB8854}" dt="2020-12-13T05:38:07.399" v="3462" actId="1076"/>
        <pc:sldMkLst>
          <pc:docMk/>
          <pc:sldMk cId="4254313334" sldId="733"/>
        </pc:sldMkLst>
        <pc:spChg chg="mod">
          <ac:chgData name="Snigdha Sen" userId="62ff6c0a-80c4-44cf-898f-8a6ba91679bf" providerId="ADAL" clId="{6CF7E179-31FC-4046-BA39-218EAABB8854}" dt="2020-12-13T05:37:14.214" v="3455" actId="20577"/>
          <ac:spMkLst>
            <pc:docMk/>
            <pc:sldMk cId="4254313334" sldId="733"/>
            <ac:spMk id="3" creationId="{B7084167-A901-44C3-897E-F3B2D793E037}"/>
          </ac:spMkLst>
        </pc:spChg>
        <pc:picChg chg="add del mod">
          <ac:chgData name="Snigdha Sen" userId="62ff6c0a-80c4-44cf-898f-8a6ba91679bf" providerId="ADAL" clId="{6CF7E179-31FC-4046-BA39-218EAABB8854}" dt="2020-12-13T05:35:30.756" v="3454" actId="478"/>
          <ac:picMkLst>
            <pc:docMk/>
            <pc:sldMk cId="4254313334" sldId="733"/>
            <ac:picMk id="5" creationId="{836F373F-E063-46CC-AD97-5F301549C625}"/>
          </ac:picMkLst>
        </pc:picChg>
        <pc:picChg chg="add mod">
          <ac:chgData name="Snigdha Sen" userId="62ff6c0a-80c4-44cf-898f-8a6ba91679bf" providerId="ADAL" clId="{6CF7E179-31FC-4046-BA39-218EAABB8854}" dt="2020-12-13T05:37:22.411" v="3458" actId="1076"/>
          <ac:picMkLst>
            <pc:docMk/>
            <pc:sldMk cId="4254313334" sldId="733"/>
            <ac:picMk id="7" creationId="{60CE40CF-3F75-4281-8959-93ACC782ED14}"/>
          </ac:picMkLst>
        </pc:picChg>
        <pc:picChg chg="add mod">
          <ac:chgData name="Snigdha Sen" userId="62ff6c0a-80c4-44cf-898f-8a6ba91679bf" providerId="ADAL" clId="{6CF7E179-31FC-4046-BA39-218EAABB8854}" dt="2020-12-13T05:38:07.399" v="3462" actId="1076"/>
          <ac:picMkLst>
            <pc:docMk/>
            <pc:sldMk cId="4254313334" sldId="733"/>
            <ac:picMk id="9" creationId="{FD9A5827-6BB5-4712-9CC5-2A72A122F8FC}"/>
          </ac:picMkLst>
        </pc:picChg>
      </pc:sldChg>
      <pc:sldChg chg="addSp delSp modSp new mod">
        <pc:chgData name="Snigdha Sen" userId="62ff6c0a-80c4-44cf-898f-8a6ba91679bf" providerId="ADAL" clId="{6CF7E179-31FC-4046-BA39-218EAABB8854}" dt="2020-12-13T05:43:51.435" v="3473" actId="14100"/>
        <pc:sldMkLst>
          <pc:docMk/>
          <pc:sldMk cId="2823741661" sldId="734"/>
        </pc:sldMkLst>
        <pc:spChg chg="del">
          <ac:chgData name="Snigdha Sen" userId="62ff6c0a-80c4-44cf-898f-8a6ba91679bf" providerId="ADAL" clId="{6CF7E179-31FC-4046-BA39-218EAABB8854}" dt="2020-12-13T05:42:06.845" v="3465" actId="478"/>
          <ac:spMkLst>
            <pc:docMk/>
            <pc:sldMk cId="2823741661" sldId="734"/>
            <ac:spMk id="2" creationId="{997CBB1F-5109-44E2-8731-776886B21525}"/>
          </ac:spMkLst>
        </pc:spChg>
        <pc:spChg chg="del">
          <ac:chgData name="Snigdha Sen" userId="62ff6c0a-80c4-44cf-898f-8a6ba91679bf" providerId="ADAL" clId="{6CF7E179-31FC-4046-BA39-218EAABB8854}" dt="2020-12-13T05:42:02.674" v="3464" actId="22"/>
          <ac:spMkLst>
            <pc:docMk/>
            <pc:sldMk cId="2823741661" sldId="734"/>
            <ac:spMk id="3" creationId="{307C07D6-64F1-44C5-8D8C-B719C9DAE830}"/>
          </ac:spMkLst>
        </pc:spChg>
        <pc:picChg chg="add mod ord">
          <ac:chgData name="Snigdha Sen" userId="62ff6c0a-80c4-44cf-898f-8a6ba91679bf" providerId="ADAL" clId="{6CF7E179-31FC-4046-BA39-218EAABB8854}" dt="2020-12-13T05:43:44.286" v="3469" actId="1076"/>
          <ac:picMkLst>
            <pc:docMk/>
            <pc:sldMk cId="2823741661" sldId="734"/>
            <ac:picMk id="5" creationId="{72DB97BE-DF27-4E58-946D-4ADB00088E46}"/>
          </ac:picMkLst>
        </pc:picChg>
        <pc:picChg chg="add mod">
          <ac:chgData name="Snigdha Sen" userId="62ff6c0a-80c4-44cf-898f-8a6ba91679bf" providerId="ADAL" clId="{6CF7E179-31FC-4046-BA39-218EAABB8854}" dt="2020-12-13T05:43:51.435" v="3473" actId="14100"/>
          <ac:picMkLst>
            <pc:docMk/>
            <pc:sldMk cId="2823741661" sldId="734"/>
            <ac:picMk id="7" creationId="{4A42DDE6-0EA1-4442-837E-667A0CD53E1D}"/>
          </ac:picMkLst>
        </pc:picChg>
      </pc:sldChg>
      <pc:sldChg chg="addSp delSp modSp new mod">
        <pc:chgData name="Snigdha Sen" userId="62ff6c0a-80c4-44cf-898f-8a6ba91679bf" providerId="ADAL" clId="{6CF7E179-31FC-4046-BA39-218EAABB8854}" dt="2020-12-13T06:29:28.026" v="3482" actId="1076"/>
        <pc:sldMkLst>
          <pc:docMk/>
          <pc:sldMk cId="662620136" sldId="735"/>
        </pc:sldMkLst>
        <pc:spChg chg="del">
          <ac:chgData name="Snigdha Sen" userId="62ff6c0a-80c4-44cf-898f-8a6ba91679bf" providerId="ADAL" clId="{6CF7E179-31FC-4046-BA39-218EAABB8854}" dt="2020-12-13T06:29:18.823" v="3479" actId="22"/>
          <ac:spMkLst>
            <pc:docMk/>
            <pc:sldMk cId="662620136" sldId="735"/>
            <ac:spMk id="3" creationId="{ADA70BA4-7A6D-43C1-B10B-40ADF5817C91}"/>
          </ac:spMkLst>
        </pc:spChg>
        <pc:picChg chg="add mod ord">
          <ac:chgData name="Snigdha Sen" userId="62ff6c0a-80c4-44cf-898f-8a6ba91679bf" providerId="ADAL" clId="{6CF7E179-31FC-4046-BA39-218EAABB8854}" dt="2020-12-13T06:29:28.026" v="3482" actId="1076"/>
          <ac:picMkLst>
            <pc:docMk/>
            <pc:sldMk cId="662620136" sldId="735"/>
            <ac:picMk id="5" creationId="{453CAD87-7BD8-466B-BB3A-B98D385B6760}"/>
          </ac:picMkLst>
        </pc:picChg>
      </pc:sldChg>
      <pc:sldChg chg="modSp new mod">
        <pc:chgData name="Snigdha Sen" userId="62ff6c0a-80c4-44cf-898f-8a6ba91679bf" providerId="ADAL" clId="{6CF7E179-31FC-4046-BA39-218EAABB8854}" dt="2020-12-13T08:36:37.202" v="3761" actId="20577"/>
        <pc:sldMkLst>
          <pc:docMk/>
          <pc:sldMk cId="2889709972" sldId="736"/>
        </pc:sldMkLst>
        <pc:spChg chg="mod">
          <ac:chgData name="Snigdha Sen" userId="62ff6c0a-80c4-44cf-898f-8a6ba91679bf" providerId="ADAL" clId="{6CF7E179-31FC-4046-BA39-218EAABB8854}" dt="2020-12-13T08:27:21.685" v="3557" actId="113"/>
          <ac:spMkLst>
            <pc:docMk/>
            <pc:sldMk cId="2889709972" sldId="736"/>
            <ac:spMk id="2" creationId="{43F69A03-93E6-4951-8EF4-19C72B8F96C3}"/>
          </ac:spMkLst>
        </pc:spChg>
        <pc:spChg chg="mod">
          <ac:chgData name="Snigdha Sen" userId="62ff6c0a-80c4-44cf-898f-8a6ba91679bf" providerId="ADAL" clId="{6CF7E179-31FC-4046-BA39-218EAABB8854}" dt="2020-12-13T08:36:37.202" v="3761" actId="20577"/>
          <ac:spMkLst>
            <pc:docMk/>
            <pc:sldMk cId="2889709972" sldId="736"/>
            <ac:spMk id="3" creationId="{596F7CDA-0537-4A66-BEEC-5552CB84DC72}"/>
          </ac:spMkLst>
        </pc:spChg>
      </pc:sldChg>
    </pc:docChg>
  </pc:docChgLst>
  <pc:docChgLst>
    <pc:chgData name="Snigdha Sen" userId="S::snigdha.sen@gat.ac.in::62ff6c0a-80c4-44cf-898f-8a6ba91679bf" providerId="AD" clId="Web-{ECEBDD57-3BCF-337E-B3DA-AD8629B779E0}"/>
    <pc:docChg chg="addSld modSld">
      <pc:chgData name="Snigdha Sen" userId="S::snigdha.sen@gat.ac.in::62ff6c0a-80c4-44cf-898f-8a6ba91679bf" providerId="AD" clId="Web-{ECEBDD57-3BCF-337E-B3DA-AD8629B779E0}" dt="2022-01-04T11:04:04.802" v="144" actId="20577"/>
      <pc:docMkLst>
        <pc:docMk/>
      </pc:docMkLst>
      <pc:sldChg chg="modSp">
        <pc:chgData name="Snigdha Sen" userId="S::snigdha.sen@gat.ac.in::62ff6c0a-80c4-44cf-898f-8a6ba91679bf" providerId="AD" clId="Web-{ECEBDD57-3BCF-337E-B3DA-AD8629B779E0}" dt="2022-01-04T09:17:13.382" v="42" actId="20577"/>
        <pc:sldMkLst>
          <pc:docMk/>
          <pc:sldMk cId="3365079818" sldId="370"/>
        </pc:sldMkLst>
        <pc:spChg chg="mod">
          <ac:chgData name="Snigdha Sen" userId="S::snigdha.sen@gat.ac.in::62ff6c0a-80c4-44cf-898f-8a6ba91679bf" providerId="AD" clId="Web-{ECEBDD57-3BCF-337E-B3DA-AD8629B779E0}" dt="2022-01-04T09:17:13.382" v="42" actId="20577"/>
          <ac:spMkLst>
            <pc:docMk/>
            <pc:sldMk cId="3365079818" sldId="370"/>
            <ac:spMk id="3" creationId="{00000000-0000-0000-0000-000000000000}"/>
          </ac:spMkLst>
        </pc:spChg>
      </pc:sldChg>
      <pc:sldChg chg="modSp">
        <pc:chgData name="Snigdha Sen" userId="S::snigdha.sen@gat.ac.in::62ff6c0a-80c4-44cf-898f-8a6ba91679bf" providerId="AD" clId="Web-{ECEBDD57-3BCF-337E-B3DA-AD8629B779E0}" dt="2022-01-04T10:14:41.697" v="79" actId="20577"/>
        <pc:sldMkLst>
          <pc:docMk/>
          <pc:sldMk cId="3403873441" sldId="746"/>
        </pc:sldMkLst>
        <pc:spChg chg="mod">
          <ac:chgData name="Snigdha Sen" userId="S::snigdha.sen@gat.ac.in::62ff6c0a-80c4-44cf-898f-8a6ba91679bf" providerId="AD" clId="Web-{ECEBDD57-3BCF-337E-B3DA-AD8629B779E0}" dt="2022-01-04T10:14:41.697" v="79" actId="20577"/>
          <ac:spMkLst>
            <pc:docMk/>
            <pc:sldMk cId="3403873441" sldId="746"/>
            <ac:spMk id="2" creationId="{08D76AD0-815D-48F3-8B99-D865C898EFFE}"/>
          </ac:spMkLst>
        </pc:spChg>
      </pc:sldChg>
      <pc:sldChg chg="modSp">
        <pc:chgData name="Snigdha Sen" userId="S::snigdha.sen@gat.ac.in::62ff6c0a-80c4-44cf-898f-8a6ba91679bf" providerId="AD" clId="Web-{ECEBDD57-3BCF-337E-B3DA-AD8629B779E0}" dt="2022-01-04T09:48:58.580" v="78" actId="20577"/>
        <pc:sldMkLst>
          <pc:docMk/>
          <pc:sldMk cId="1751621980" sldId="768"/>
        </pc:sldMkLst>
        <pc:spChg chg="mod">
          <ac:chgData name="Snigdha Sen" userId="S::snigdha.sen@gat.ac.in::62ff6c0a-80c4-44cf-898f-8a6ba91679bf" providerId="AD" clId="Web-{ECEBDD57-3BCF-337E-B3DA-AD8629B779E0}" dt="2022-01-04T09:04:38.028" v="37" actId="20577"/>
          <ac:spMkLst>
            <pc:docMk/>
            <pc:sldMk cId="1751621980" sldId="768"/>
            <ac:spMk id="2" creationId="{C5BFB422-8217-4EB8-AFA5-E9D5F3A726A9}"/>
          </ac:spMkLst>
        </pc:spChg>
        <pc:spChg chg="mod">
          <ac:chgData name="Snigdha Sen" userId="S::snigdha.sen@gat.ac.in::62ff6c0a-80c4-44cf-898f-8a6ba91679bf" providerId="AD" clId="Web-{ECEBDD57-3BCF-337E-B3DA-AD8629B779E0}" dt="2022-01-04T09:48:58.580" v="78" actId="20577"/>
          <ac:spMkLst>
            <pc:docMk/>
            <pc:sldMk cId="1751621980" sldId="768"/>
            <ac:spMk id="4" creationId="{A96814F1-FD5C-4831-8DC8-AC042655A879}"/>
          </ac:spMkLst>
        </pc:spChg>
      </pc:sldChg>
      <pc:sldChg chg="addSp delSp modSp add replId">
        <pc:chgData name="Snigdha Sen" userId="S::snigdha.sen@gat.ac.in::62ff6c0a-80c4-44cf-898f-8a6ba91679bf" providerId="AD" clId="Web-{ECEBDD57-3BCF-337E-B3DA-AD8629B779E0}" dt="2022-01-04T11:04:04.802" v="144" actId="20577"/>
        <pc:sldMkLst>
          <pc:docMk/>
          <pc:sldMk cId="3418471846" sldId="771"/>
        </pc:sldMkLst>
        <pc:spChg chg="mod">
          <ac:chgData name="Snigdha Sen" userId="S::snigdha.sen@gat.ac.in::62ff6c0a-80c4-44cf-898f-8a6ba91679bf" providerId="AD" clId="Web-{ECEBDD57-3BCF-337E-B3DA-AD8629B779E0}" dt="2022-01-04T10:24:58.377" v="119" actId="20577"/>
          <ac:spMkLst>
            <pc:docMk/>
            <pc:sldMk cId="3418471846" sldId="771"/>
            <ac:spMk id="2" creationId="{08D76AD0-815D-48F3-8B99-D865C898EFFE}"/>
          </ac:spMkLst>
        </pc:spChg>
        <pc:spChg chg="mod">
          <ac:chgData name="Snigdha Sen" userId="S::snigdha.sen@gat.ac.in::62ff6c0a-80c4-44cf-898f-8a6ba91679bf" providerId="AD" clId="Web-{ECEBDD57-3BCF-337E-B3DA-AD8629B779E0}" dt="2022-01-04T10:15:19.885" v="85" actId="20577"/>
          <ac:spMkLst>
            <pc:docMk/>
            <pc:sldMk cId="3418471846" sldId="771"/>
            <ac:spMk id="3" creationId="{FBB1699D-C431-453A-BBAF-D0E15E34B756}"/>
          </ac:spMkLst>
        </pc:spChg>
        <pc:spChg chg="add mod">
          <ac:chgData name="Snigdha Sen" userId="S::snigdha.sen@gat.ac.in::62ff6c0a-80c4-44cf-898f-8a6ba91679bf" providerId="AD" clId="Web-{ECEBDD57-3BCF-337E-B3DA-AD8629B779E0}" dt="2022-01-04T11:04:04.802" v="144" actId="20577"/>
          <ac:spMkLst>
            <pc:docMk/>
            <pc:sldMk cId="3418471846" sldId="771"/>
            <ac:spMk id="5" creationId="{D644EBD0-1B29-4B9D-B8F6-D0D179EB5134}"/>
          </ac:spMkLst>
        </pc:spChg>
        <pc:picChg chg="del">
          <ac:chgData name="Snigdha Sen" userId="S::snigdha.sen@gat.ac.in::62ff6c0a-80c4-44cf-898f-8a6ba91679bf" providerId="AD" clId="Web-{ECEBDD57-3BCF-337E-B3DA-AD8629B779E0}" dt="2022-01-04T10:15:09.807" v="83"/>
          <ac:picMkLst>
            <pc:docMk/>
            <pc:sldMk cId="3418471846" sldId="771"/>
            <ac:picMk id="7" creationId="{07233465-8EBF-4B5D-B8C4-08F35C4363B9}"/>
          </ac:picMkLst>
        </pc:picChg>
      </pc:sldChg>
    </pc:docChg>
  </pc:docChgLst>
  <pc:docChgLst>
    <pc:chgData name="Snigdha Sen" userId="62ff6c0a-80c4-44cf-898f-8a6ba91679bf" providerId="ADAL" clId="{7C0F5499-7FAF-4BDA-9AEA-1D182C71AF48}"/>
    <pc:docChg chg="undo custSel addSld delSld modSld sldOrd">
      <pc:chgData name="Snigdha Sen" userId="62ff6c0a-80c4-44cf-898f-8a6ba91679bf" providerId="ADAL" clId="{7C0F5499-7FAF-4BDA-9AEA-1D182C71AF48}" dt="2023-07-28T06:32:05.803" v="12849" actId="20577"/>
      <pc:docMkLst>
        <pc:docMk/>
      </pc:docMkLst>
      <pc:sldChg chg="addSp delSp modSp mod">
        <pc:chgData name="Snigdha Sen" userId="62ff6c0a-80c4-44cf-898f-8a6ba91679bf" providerId="ADAL" clId="{7C0F5499-7FAF-4BDA-9AEA-1D182C71AF48}" dt="2023-07-28T06:32:05.803" v="12849" actId="20577"/>
        <pc:sldMkLst>
          <pc:docMk/>
          <pc:sldMk cId="4142281988" sldId="347"/>
        </pc:sldMkLst>
        <pc:spChg chg="mod">
          <ac:chgData name="Snigdha Sen" userId="62ff6c0a-80c4-44cf-898f-8a6ba91679bf" providerId="ADAL" clId="{7C0F5499-7FAF-4BDA-9AEA-1D182C71AF48}" dt="2023-07-05T03:26:23.810" v="3421" actId="6549"/>
          <ac:spMkLst>
            <pc:docMk/>
            <pc:sldMk cId="4142281988" sldId="347"/>
            <ac:spMk id="5" creationId="{F5CACAF0-6B4C-82FA-3472-EA3106F03D9B}"/>
          </ac:spMkLst>
        </pc:spChg>
        <pc:graphicFrameChg chg="add del mod modGraphic">
          <ac:chgData name="Snigdha Sen" userId="62ff6c0a-80c4-44cf-898f-8a6ba91679bf" providerId="ADAL" clId="{7C0F5499-7FAF-4BDA-9AEA-1D182C71AF48}" dt="2023-07-28T06:32:05.803" v="12849" actId="20577"/>
          <ac:graphicFrameMkLst>
            <pc:docMk/>
            <pc:sldMk cId="4142281988" sldId="347"/>
            <ac:graphicFrameMk id="2" creationId="{00000000-0000-0000-0000-000000000000}"/>
          </ac:graphicFrameMkLst>
        </pc:graphicFrameChg>
      </pc:sldChg>
      <pc:sldChg chg="del">
        <pc:chgData name="Snigdha Sen" userId="62ff6c0a-80c4-44cf-898f-8a6ba91679bf" providerId="ADAL" clId="{7C0F5499-7FAF-4BDA-9AEA-1D182C71AF48}" dt="2023-06-26T09:48:09.223" v="1561" actId="47"/>
        <pc:sldMkLst>
          <pc:docMk/>
          <pc:sldMk cId="1569112487" sldId="745"/>
        </pc:sldMkLst>
      </pc:sldChg>
      <pc:sldChg chg="modSp mod">
        <pc:chgData name="Snigdha Sen" userId="62ff6c0a-80c4-44cf-898f-8a6ba91679bf" providerId="ADAL" clId="{7C0F5499-7FAF-4BDA-9AEA-1D182C71AF48}" dt="2023-07-14T10:31:00.680" v="7168" actId="27636"/>
        <pc:sldMkLst>
          <pc:docMk/>
          <pc:sldMk cId="709749750" sldId="776"/>
        </pc:sldMkLst>
        <pc:spChg chg="mod">
          <ac:chgData name="Snigdha Sen" userId="62ff6c0a-80c4-44cf-898f-8a6ba91679bf" providerId="ADAL" clId="{7C0F5499-7FAF-4BDA-9AEA-1D182C71AF48}" dt="2023-07-14T10:31:00.680" v="7168" actId="27636"/>
          <ac:spMkLst>
            <pc:docMk/>
            <pc:sldMk cId="709749750" sldId="776"/>
            <ac:spMk id="3" creationId="{A47BD16B-2D49-4532-96B8-3DF38D2D02BE}"/>
          </ac:spMkLst>
        </pc:spChg>
      </pc:sldChg>
      <pc:sldChg chg="modSp mod">
        <pc:chgData name="Snigdha Sen" userId="62ff6c0a-80c4-44cf-898f-8a6ba91679bf" providerId="ADAL" clId="{7C0F5499-7FAF-4BDA-9AEA-1D182C71AF48}" dt="2023-07-21T06:03:58.734" v="8590" actId="20577"/>
        <pc:sldMkLst>
          <pc:docMk/>
          <pc:sldMk cId="1094919572" sldId="856"/>
        </pc:sldMkLst>
        <pc:spChg chg="mod">
          <ac:chgData name="Snigdha Sen" userId="62ff6c0a-80c4-44cf-898f-8a6ba91679bf" providerId="ADAL" clId="{7C0F5499-7FAF-4BDA-9AEA-1D182C71AF48}" dt="2023-07-21T06:03:58.734" v="8590" actId="20577"/>
          <ac:spMkLst>
            <pc:docMk/>
            <pc:sldMk cId="1094919572" sldId="856"/>
            <ac:spMk id="3" creationId="{8F73C2E8-A1F3-2416-BE3C-1CEDB60841CA}"/>
          </ac:spMkLst>
        </pc:spChg>
      </pc:sldChg>
      <pc:sldChg chg="del">
        <pc:chgData name="Snigdha Sen" userId="62ff6c0a-80c4-44cf-898f-8a6ba91679bf" providerId="ADAL" clId="{7C0F5499-7FAF-4BDA-9AEA-1D182C71AF48}" dt="2023-06-26T09:48:08.333" v="1560" actId="47"/>
        <pc:sldMkLst>
          <pc:docMk/>
          <pc:sldMk cId="4292690637" sldId="863"/>
        </pc:sldMkLst>
      </pc:sldChg>
      <pc:sldChg chg="addSp modSp mod">
        <pc:chgData name="Snigdha Sen" userId="62ff6c0a-80c4-44cf-898f-8a6ba91679bf" providerId="ADAL" clId="{7C0F5499-7FAF-4BDA-9AEA-1D182C71AF48}" dt="2023-07-27T09:18:08.727" v="11327" actId="20577"/>
        <pc:sldMkLst>
          <pc:docMk/>
          <pc:sldMk cId="3042013731" sldId="864"/>
        </pc:sldMkLst>
        <pc:spChg chg="mod">
          <ac:chgData name="Snigdha Sen" userId="62ff6c0a-80c4-44cf-898f-8a6ba91679bf" providerId="ADAL" clId="{7C0F5499-7FAF-4BDA-9AEA-1D182C71AF48}" dt="2023-07-21T06:04:17.260" v="8592" actId="207"/>
          <ac:spMkLst>
            <pc:docMk/>
            <pc:sldMk cId="3042013731" sldId="864"/>
            <ac:spMk id="2" creationId="{FCA3A833-2362-20BA-3CEF-C526740BBBE4}"/>
          </ac:spMkLst>
        </pc:spChg>
        <pc:spChg chg="add mod">
          <ac:chgData name="Snigdha Sen" userId="62ff6c0a-80c4-44cf-898f-8a6ba91679bf" providerId="ADAL" clId="{7C0F5499-7FAF-4BDA-9AEA-1D182C71AF48}" dt="2023-07-27T09:18:08.727" v="11327" actId="20577"/>
          <ac:spMkLst>
            <pc:docMk/>
            <pc:sldMk cId="3042013731" sldId="864"/>
            <ac:spMk id="5" creationId="{CE17B45E-E9B5-8058-C70B-ABF60A6B48F8}"/>
          </ac:spMkLst>
        </pc:spChg>
        <pc:spChg chg="mod">
          <ac:chgData name="Snigdha Sen" userId="62ff6c0a-80c4-44cf-898f-8a6ba91679bf" providerId="ADAL" clId="{7C0F5499-7FAF-4BDA-9AEA-1D182C71AF48}" dt="2023-07-27T08:58:42.850" v="10847" actId="6549"/>
          <ac:spMkLst>
            <pc:docMk/>
            <pc:sldMk cId="3042013731" sldId="864"/>
            <ac:spMk id="7" creationId="{4DEF0141-1FF5-D195-3B14-F0510E2FC940}"/>
          </ac:spMkLst>
        </pc:spChg>
      </pc:sldChg>
      <pc:sldChg chg="addSp delSp modSp mod ord">
        <pc:chgData name="Snigdha Sen" userId="62ff6c0a-80c4-44cf-898f-8a6ba91679bf" providerId="ADAL" clId="{7C0F5499-7FAF-4BDA-9AEA-1D182C71AF48}" dt="2023-07-27T09:18:25.979" v="11330" actId="404"/>
        <pc:sldMkLst>
          <pc:docMk/>
          <pc:sldMk cId="4159003263" sldId="865"/>
        </pc:sldMkLst>
        <pc:spChg chg="mod">
          <ac:chgData name="Snigdha Sen" userId="62ff6c0a-80c4-44cf-898f-8a6ba91679bf" providerId="ADAL" clId="{7C0F5499-7FAF-4BDA-9AEA-1D182C71AF48}" dt="2023-07-27T09:00:24.376" v="10879" actId="404"/>
          <ac:spMkLst>
            <pc:docMk/>
            <pc:sldMk cId="4159003263" sldId="865"/>
            <ac:spMk id="7" creationId="{4DEF0141-1FF5-D195-3B14-F0510E2FC940}"/>
          </ac:spMkLst>
        </pc:spChg>
        <pc:spChg chg="mod">
          <ac:chgData name="Snigdha Sen" userId="62ff6c0a-80c4-44cf-898f-8a6ba91679bf" providerId="ADAL" clId="{7C0F5499-7FAF-4BDA-9AEA-1D182C71AF48}" dt="2023-07-27T09:18:25.979" v="11330" actId="404"/>
          <ac:spMkLst>
            <pc:docMk/>
            <pc:sldMk cId="4159003263" sldId="865"/>
            <ac:spMk id="9" creationId="{4E4CA20A-9D8A-811D-6B65-1729C0E0F73B}"/>
          </ac:spMkLst>
        </pc:spChg>
        <pc:spChg chg="del mod">
          <ac:chgData name="Snigdha Sen" userId="62ff6c0a-80c4-44cf-898f-8a6ba91679bf" providerId="ADAL" clId="{7C0F5499-7FAF-4BDA-9AEA-1D182C71AF48}" dt="2023-07-27T09:00:47.204" v="10885" actId="478"/>
          <ac:spMkLst>
            <pc:docMk/>
            <pc:sldMk cId="4159003263" sldId="865"/>
            <ac:spMk id="11" creationId="{4994E56F-8A18-8B54-5F3C-DCD03E77B804}"/>
          </ac:spMkLst>
        </pc:spChg>
        <pc:spChg chg="add mod">
          <ac:chgData name="Snigdha Sen" userId="62ff6c0a-80c4-44cf-898f-8a6ba91679bf" providerId="ADAL" clId="{7C0F5499-7FAF-4BDA-9AEA-1D182C71AF48}" dt="2023-07-27T09:01:01.002" v="10891" actId="1076"/>
          <ac:spMkLst>
            <pc:docMk/>
            <pc:sldMk cId="4159003263" sldId="865"/>
            <ac:spMk id="12" creationId="{40C7C0DE-F3AD-B242-35E8-226C110325FA}"/>
          </ac:spMkLst>
        </pc:spChg>
        <pc:spChg chg="mod">
          <ac:chgData name="Snigdha Sen" userId="62ff6c0a-80c4-44cf-898f-8a6ba91679bf" providerId="ADAL" clId="{7C0F5499-7FAF-4BDA-9AEA-1D182C71AF48}" dt="2023-07-27T09:01:07.356" v="10892" actId="404"/>
          <ac:spMkLst>
            <pc:docMk/>
            <pc:sldMk cId="4159003263" sldId="865"/>
            <ac:spMk id="13" creationId="{EF1A07D9-4B5D-8CBC-B41D-B3EB66BBABB5}"/>
          </ac:spMkLst>
        </pc:spChg>
        <pc:picChg chg="mod">
          <ac:chgData name="Snigdha Sen" userId="62ff6c0a-80c4-44cf-898f-8a6ba91679bf" providerId="ADAL" clId="{7C0F5499-7FAF-4BDA-9AEA-1D182C71AF48}" dt="2023-07-27T09:00:31.305" v="10881" actId="1076"/>
          <ac:picMkLst>
            <pc:docMk/>
            <pc:sldMk cId="4159003263" sldId="865"/>
            <ac:picMk id="8" creationId="{197D8B8C-DFF9-DCD2-B011-B88C9B9A8FC9}"/>
          </ac:picMkLst>
        </pc:picChg>
        <pc:picChg chg="mod">
          <ac:chgData name="Snigdha Sen" userId="62ff6c0a-80c4-44cf-898f-8a6ba91679bf" providerId="ADAL" clId="{7C0F5499-7FAF-4BDA-9AEA-1D182C71AF48}" dt="2023-07-27T09:00:58.529" v="10890" actId="1076"/>
          <ac:picMkLst>
            <pc:docMk/>
            <pc:sldMk cId="4159003263" sldId="865"/>
            <ac:picMk id="15" creationId="{FEC5252F-ECB2-2F6D-5182-DDE5E1D6F6A4}"/>
          </ac:picMkLst>
        </pc:picChg>
      </pc:sldChg>
      <pc:sldChg chg="addSp delSp modSp mod">
        <pc:chgData name="Snigdha Sen" userId="62ff6c0a-80c4-44cf-898f-8a6ba91679bf" providerId="ADAL" clId="{7C0F5499-7FAF-4BDA-9AEA-1D182C71AF48}" dt="2023-07-27T09:19:11.069" v="11371" actId="404"/>
        <pc:sldMkLst>
          <pc:docMk/>
          <pc:sldMk cId="530314662" sldId="866"/>
        </pc:sldMkLst>
        <pc:spChg chg="mod">
          <ac:chgData name="Snigdha Sen" userId="62ff6c0a-80c4-44cf-898f-8a6ba91679bf" providerId="ADAL" clId="{7C0F5499-7FAF-4BDA-9AEA-1D182C71AF48}" dt="2023-07-27T09:19:11.069" v="11371" actId="404"/>
          <ac:spMkLst>
            <pc:docMk/>
            <pc:sldMk cId="530314662" sldId="866"/>
            <ac:spMk id="7" creationId="{4DEF0141-1FF5-D195-3B14-F0510E2FC940}"/>
          </ac:spMkLst>
        </pc:spChg>
        <pc:picChg chg="add del mod">
          <ac:chgData name="Snigdha Sen" userId="62ff6c0a-80c4-44cf-898f-8a6ba91679bf" providerId="ADAL" clId="{7C0F5499-7FAF-4BDA-9AEA-1D182C71AF48}" dt="2023-07-14T07:24:05.583" v="6343" actId="478"/>
          <ac:picMkLst>
            <pc:docMk/>
            <pc:sldMk cId="530314662" sldId="866"/>
            <ac:picMk id="6" creationId="{8BCEE285-8E60-095B-8791-AEC55816C2FE}"/>
          </ac:picMkLst>
        </pc:picChg>
        <pc:picChg chg="add del mod">
          <ac:chgData name="Snigdha Sen" userId="62ff6c0a-80c4-44cf-898f-8a6ba91679bf" providerId="ADAL" clId="{7C0F5499-7FAF-4BDA-9AEA-1D182C71AF48}" dt="2023-07-14T07:25:25.088" v="6352" actId="478"/>
          <ac:picMkLst>
            <pc:docMk/>
            <pc:sldMk cId="530314662" sldId="866"/>
            <ac:picMk id="9" creationId="{B40000EB-CB6F-1FEF-E63D-A8E57B1EE848}"/>
          </ac:picMkLst>
        </pc:picChg>
        <pc:picChg chg="add mod">
          <ac:chgData name="Snigdha Sen" userId="62ff6c0a-80c4-44cf-898f-8a6ba91679bf" providerId="ADAL" clId="{7C0F5499-7FAF-4BDA-9AEA-1D182C71AF48}" dt="2023-07-14T07:28:32.029" v="6419" actId="1076"/>
          <ac:picMkLst>
            <pc:docMk/>
            <pc:sldMk cId="530314662" sldId="866"/>
            <ac:picMk id="11" creationId="{1BC8EE06-4433-E74E-B5B1-8710FBD06301}"/>
          </ac:picMkLst>
        </pc:picChg>
      </pc:sldChg>
      <pc:sldChg chg="modSp mod">
        <pc:chgData name="Snigdha Sen" userId="62ff6c0a-80c4-44cf-898f-8a6ba91679bf" providerId="ADAL" clId="{7C0F5499-7FAF-4BDA-9AEA-1D182C71AF48}" dt="2023-07-06T09:10:55.468" v="5208" actId="108"/>
        <pc:sldMkLst>
          <pc:docMk/>
          <pc:sldMk cId="3532072398" sldId="866"/>
        </pc:sldMkLst>
        <pc:spChg chg="mod">
          <ac:chgData name="Snigdha Sen" userId="62ff6c0a-80c4-44cf-898f-8a6ba91679bf" providerId="ADAL" clId="{7C0F5499-7FAF-4BDA-9AEA-1D182C71AF48}" dt="2023-07-06T09:10:55.468" v="5208" actId="108"/>
          <ac:spMkLst>
            <pc:docMk/>
            <pc:sldMk cId="3532072398" sldId="866"/>
            <ac:spMk id="7" creationId="{4DEF0141-1FF5-D195-3B14-F0510E2FC940}"/>
          </ac:spMkLst>
        </pc:spChg>
      </pc:sldChg>
      <pc:sldChg chg="addSp modSp mod">
        <pc:chgData name="Snigdha Sen" userId="62ff6c0a-80c4-44cf-898f-8a6ba91679bf" providerId="ADAL" clId="{7C0F5499-7FAF-4BDA-9AEA-1D182C71AF48}" dt="2023-07-27T09:19:41.255" v="11422" actId="2711"/>
        <pc:sldMkLst>
          <pc:docMk/>
          <pc:sldMk cId="1985330965" sldId="867"/>
        </pc:sldMkLst>
        <pc:spChg chg="add mod">
          <ac:chgData name="Snigdha Sen" userId="62ff6c0a-80c4-44cf-898f-8a6ba91679bf" providerId="ADAL" clId="{7C0F5499-7FAF-4BDA-9AEA-1D182C71AF48}" dt="2023-07-27T09:19:41.255" v="11422" actId="2711"/>
          <ac:spMkLst>
            <pc:docMk/>
            <pc:sldMk cId="1985330965" sldId="867"/>
            <ac:spMk id="5" creationId="{38F601A8-CCBA-FFA7-2418-99A553AF6C44}"/>
          </ac:spMkLst>
        </pc:spChg>
        <pc:spChg chg="mod">
          <ac:chgData name="Snigdha Sen" userId="62ff6c0a-80c4-44cf-898f-8a6ba91679bf" providerId="ADAL" clId="{7C0F5499-7FAF-4BDA-9AEA-1D182C71AF48}" dt="2023-07-27T09:05:18.881" v="11090" actId="404"/>
          <ac:spMkLst>
            <pc:docMk/>
            <pc:sldMk cId="1985330965" sldId="867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7C0F5499-7FAF-4BDA-9AEA-1D182C71AF48}" dt="2023-07-27T09:01:25.466" v="10899" actId="20577"/>
        <pc:sldMkLst>
          <pc:docMk/>
          <pc:sldMk cId="265957711" sldId="868"/>
        </pc:sldMkLst>
        <pc:spChg chg="mod">
          <ac:chgData name="Snigdha Sen" userId="62ff6c0a-80c4-44cf-898f-8a6ba91679bf" providerId="ADAL" clId="{7C0F5499-7FAF-4BDA-9AEA-1D182C71AF48}" dt="2023-07-27T09:01:25.466" v="10899" actId="20577"/>
          <ac:spMkLst>
            <pc:docMk/>
            <pc:sldMk cId="265957711" sldId="868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7C0F5499-7FAF-4BDA-9AEA-1D182C71AF48}" dt="2023-07-27T09:03:42.081" v="11050" actId="6549"/>
        <pc:sldMkLst>
          <pc:docMk/>
          <pc:sldMk cId="1830462902" sldId="869"/>
        </pc:sldMkLst>
        <pc:spChg chg="mod">
          <ac:chgData name="Snigdha Sen" userId="62ff6c0a-80c4-44cf-898f-8a6ba91679bf" providerId="ADAL" clId="{7C0F5499-7FAF-4BDA-9AEA-1D182C71AF48}" dt="2023-07-27T09:03:42.081" v="11050" actId="6549"/>
          <ac:spMkLst>
            <pc:docMk/>
            <pc:sldMk cId="1830462902" sldId="869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7C0F5499-7FAF-4BDA-9AEA-1D182C71AF48}" dt="2023-07-27T09:04:40.295" v="11087" actId="20577"/>
        <pc:sldMkLst>
          <pc:docMk/>
          <pc:sldMk cId="1302445594" sldId="870"/>
        </pc:sldMkLst>
        <pc:spChg chg="mod">
          <ac:chgData name="Snigdha Sen" userId="62ff6c0a-80c4-44cf-898f-8a6ba91679bf" providerId="ADAL" clId="{7C0F5499-7FAF-4BDA-9AEA-1D182C71AF48}" dt="2023-07-27T09:04:40.295" v="11087" actId="20577"/>
          <ac:spMkLst>
            <pc:docMk/>
            <pc:sldMk cId="1302445594" sldId="870"/>
            <ac:spMk id="7" creationId="{4DEF0141-1FF5-D195-3B14-F0510E2FC940}"/>
          </ac:spMkLst>
        </pc:spChg>
      </pc:sldChg>
      <pc:sldChg chg="modSp mod">
        <pc:chgData name="Snigdha Sen" userId="62ff6c0a-80c4-44cf-898f-8a6ba91679bf" providerId="ADAL" clId="{7C0F5499-7FAF-4BDA-9AEA-1D182C71AF48}" dt="2023-07-27T09:04:46.080" v="11088" actId="404"/>
        <pc:sldMkLst>
          <pc:docMk/>
          <pc:sldMk cId="1328941536" sldId="871"/>
        </pc:sldMkLst>
        <pc:spChg chg="mod">
          <ac:chgData name="Snigdha Sen" userId="62ff6c0a-80c4-44cf-898f-8a6ba91679bf" providerId="ADAL" clId="{7C0F5499-7FAF-4BDA-9AEA-1D182C71AF48}" dt="2023-07-27T09:04:46.080" v="11088" actId="404"/>
          <ac:spMkLst>
            <pc:docMk/>
            <pc:sldMk cId="1328941536" sldId="871"/>
            <ac:spMk id="7" creationId="{4DEF0141-1FF5-D195-3B14-F0510E2FC940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7T09:05:41.769" v="11098" actId="20577"/>
        <pc:sldMkLst>
          <pc:docMk/>
          <pc:sldMk cId="3085392335" sldId="872"/>
        </pc:sldMkLst>
        <pc:spChg chg="mod">
          <ac:chgData name="Snigdha Sen" userId="62ff6c0a-80c4-44cf-898f-8a6ba91679bf" providerId="ADAL" clId="{7C0F5499-7FAF-4BDA-9AEA-1D182C71AF48}" dt="2023-06-26T05:20:37.320" v="129" actId="108"/>
          <ac:spMkLst>
            <pc:docMk/>
            <pc:sldMk cId="3085392335" sldId="872"/>
            <ac:spMk id="2" creationId="{FCA3A833-2362-20BA-3CEF-C526740BBBE4}"/>
          </ac:spMkLst>
        </pc:spChg>
        <pc:spChg chg="mod">
          <ac:chgData name="Snigdha Sen" userId="62ff6c0a-80c4-44cf-898f-8a6ba91679bf" providerId="ADAL" clId="{7C0F5499-7FAF-4BDA-9AEA-1D182C71AF48}" dt="2023-06-26T05:20:14.977" v="128" actId="20577"/>
          <ac:spMkLst>
            <pc:docMk/>
            <pc:sldMk cId="3085392335" sldId="872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27T09:05:41.769" v="11098" actId="20577"/>
          <ac:spMkLst>
            <pc:docMk/>
            <pc:sldMk cId="3085392335" sldId="872"/>
            <ac:spMk id="7" creationId="{4DEF0141-1FF5-D195-3B14-F0510E2FC940}"/>
          </ac:spMkLst>
        </pc:spChg>
        <pc:graphicFrameChg chg="add mod modGraphic">
          <ac:chgData name="Snigdha Sen" userId="62ff6c0a-80c4-44cf-898f-8a6ba91679bf" providerId="ADAL" clId="{7C0F5499-7FAF-4BDA-9AEA-1D182C71AF48}" dt="2023-06-28T05:46:30.189" v="2467" actId="1076"/>
          <ac:graphicFrameMkLst>
            <pc:docMk/>
            <pc:sldMk cId="3085392335" sldId="872"/>
            <ac:graphicFrameMk id="5" creationId="{C92D862C-EB9E-3B79-F75B-BA2618A152AC}"/>
          </ac:graphicFrameMkLst>
        </pc:graphicFrameChg>
        <pc:picChg chg="add del mod">
          <ac:chgData name="Snigdha Sen" userId="62ff6c0a-80c4-44cf-898f-8a6ba91679bf" providerId="ADAL" clId="{7C0F5499-7FAF-4BDA-9AEA-1D182C71AF48}" dt="2023-06-26T08:08:28.233" v="417" actId="478"/>
          <ac:picMkLst>
            <pc:docMk/>
            <pc:sldMk cId="3085392335" sldId="872"/>
            <ac:picMk id="5" creationId="{82999FC0-7EA7-0B98-43B9-9E8AAD9FBBD6}"/>
          </ac:picMkLst>
        </pc:picChg>
        <pc:picChg chg="del">
          <ac:chgData name="Snigdha Sen" userId="62ff6c0a-80c4-44cf-898f-8a6ba91679bf" providerId="ADAL" clId="{7C0F5499-7FAF-4BDA-9AEA-1D182C71AF48}" dt="2023-06-26T05:19:09.602" v="105" actId="478"/>
          <ac:picMkLst>
            <pc:docMk/>
            <pc:sldMk cId="3085392335" sldId="872"/>
            <ac:picMk id="6" creationId="{0791B975-302A-6073-8F99-60A06832326E}"/>
          </ac:picMkLst>
        </pc:picChg>
        <pc:picChg chg="add del mod">
          <ac:chgData name="Snigdha Sen" userId="62ff6c0a-80c4-44cf-898f-8a6ba91679bf" providerId="ADAL" clId="{7C0F5499-7FAF-4BDA-9AEA-1D182C71AF48}" dt="2023-06-26T08:09:18.504" v="420" actId="478"/>
          <ac:picMkLst>
            <pc:docMk/>
            <pc:sldMk cId="3085392335" sldId="872"/>
            <ac:picMk id="1026" creationId="{33E46574-5CC6-96AC-E7FC-BDB16E945E69}"/>
          </ac:picMkLst>
        </pc:picChg>
        <pc:picChg chg="add mod">
          <ac:chgData name="Snigdha Sen" userId="62ff6c0a-80c4-44cf-898f-8a6ba91679bf" providerId="ADAL" clId="{7C0F5499-7FAF-4BDA-9AEA-1D182C71AF48}" dt="2023-06-28T05:43:50.333" v="2421" actId="14100"/>
          <ac:picMkLst>
            <pc:docMk/>
            <pc:sldMk cId="3085392335" sldId="872"/>
            <ac:picMk id="1028" creationId="{03ACD309-7931-6696-481D-AFFCCE680A23}"/>
          </ac:picMkLst>
        </pc:picChg>
        <pc:picChg chg="add mod">
          <ac:chgData name="Snigdha Sen" userId="62ff6c0a-80c4-44cf-898f-8a6ba91679bf" providerId="ADAL" clId="{7C0F5499-7FAF-4BDA-9AEA-1D182C71AF48}" dt="2023-06-28T05:43:47.190" v="2420" actId="14100"/>
          <ac:picMkLst>
            <pc:docMk/>
            <pc:sldMk cId="3085392335" sldId="872"/>
            <ac:picMk id="1030" creationId="{BF8082EE-CAB6-BD86-426F-433D28811B5F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13:27.430" v="11269" actId="123"/>
        <pc:sldMkLst>
          <pc:docMk/>
          <pc:sldMk cId="947266096" sldId="873"/>
        </pc:sldMkLst>
        <pc:spChg chg="mod">
          <ac:chgData name="Snigdha Sen" userId="62ff6c0a-80c4-44cf-898f-8a6ba91679bf" providerId="ADAL" clId="{7C0F5499-7FAF-4BDA-9AEA-1D182C71AF48}" dt="2023-06-26T05:28:45.796" v="286" actId="20577"/>
          <ac:spMkLst>
            <pc:docMk/>
            <pc:sldMk cId="947266096" sldId="873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27T09:13:06.697" v="11265" actId="404"/>
          <ac:spMkLst>
            <pc:docMk/>
            <pc:sldMk cId="947266096" sldId="873"/>
            <ac:spMk id="7" creationId="{4DEF0141-1FF5-D195-3B14-F0510E2FC940}"/>
          </ac:spMkLst>
        </pc:spChg>
        <pc:graphicFrameChg chg="modGraphic">
          <ac:chgData name="Snigdha Sen" userId="62ff6c0a-80c4-44cf-898f-8a6ba91679bf" providerId="ADAL" clId="{7C0F5499-7FAF-4BDA-9AEA-1D182C71AF48}" dt="2023-07-27T09:13:27.430" v="11269" actId="123"/>
          <ac:graphicFrameMkLst>
            <pc:docMk/>
            <pc:sldMk cId="947266096" sldId="873"/>
            <ac:graphicFrameMk id="8" creationId="{79253685-50D9-5A6F-3634-96C87FA96D62}"/>
          </ac:graphicFrameMkLst>
        </pc:graphicFrameChg>
        <pc:picChg chg="del">
          <ac:chgData name="Snigdha Sen" userId="62ff6c0a-80c4-44cf-898f-8a6ba91679bf" providerId="ADAL" clId="{7C0F5499-7FAF-4BDA-9AEA-1D182C71AF48}" dt="2023-06-26T08:11:17.496" v="424" actId="478"/>
          <ac:picMkLst>
            <pc:docMk/>
            <pc:sldMk cId="947266096" sldId="873"/>
            <ac:picMk id="5" creationId="{82999FC0-7EA7-0B98-43B9-9E8AAD9FBBD6}"/>
          </ac:picMkLst>
        </pc:picChg>
        <pc:picChg chg="add mod">
          <ac:chgData name="Snigdha Sen" userId="62ff6c0a-80c4-44cf-898f-8a6ba91679bf" providerId="ADAL" clId="{7C0F5499-7FAF-4BDA-9AEA-1D182C71AF48}" dt="2023-06-26T08:11:18.363" v="425"/>
          <ac:picMkLst>
            <pc:docMk/>
            <pc:sldMk cId="947266096" sldId="873"/>
            <ac:picMk id="6" creationId="{1B3DD4C2-9CBA-8256-56CE-4A990C4F2CDF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39:02.039" v="11741" actId="1076"/>
        <pc:sldMkLst>
          <pc:docMk/>
          <pc:sldMk cId="3342977852" sldId="874"/>
        </pc:sldMkLst>
        <pc:spChg chg="del mod">
          <ac:chgData name="Snigdha Sen" userId="62ff6c0a-80c4-44cf-898f-8a6ba91679bf" providerId="ADAL" clId="{7C0F5499-7FAF-4BDA-9AEA-1D182C71AF48}" dt="2023-07-27T09:38:47.373" v="11738" actId="478"/>
          <ac:spMkLst>
            <pc:docMk/>
            <pc:sldMk cId="3342977852" sldId="874"/>
            <ac:spMk id="3" creationId="{8F73C2E8-A1F3-2416-BE3C-1CEDB60841CA}"/>
          </ac:spMkLst>
        </pc:spChg>
        <pc:spChg chg="mod">
          <ac:chgData name="Snigdha Sen" userId="62ff6c0a-80c4-44cf-898f-8a6ba91679bf" providerId="ADAL" clId="{7C0F5499-7FAF-4BDA-9AEA-1D182C71AF48}" dt="2023-06-26T08:13:14.888" v="511" actId="20577"/>
          <ac:spMkLst>
            <pc:docMk/>
            <pc:sldMk cId="3342977852" sldId="874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7T09:14:01.730" v="11271" actId="13822"/>
          <ac:spMkLst>
            <pc:docMk/>
            <pc:sldMk cId="3342977852" sldId="874"/>
            <ac:spMk id="5" creationId="{099C8D84-C442-E992-3DAA-04C9EA8F0522}"/>
          </ac:spMkLst>
        </pc:spChg>
        <pc:spChg chg="add mod">
          <ac:chgData name="Snigdha Sen" userId="62ff6c0a-80c4-44cf-898f-8a6ba91679bf" providerId="ADAL" clId="{7C0F5499-7FAF-4BDA-9AEA-1D182C71AF48}" dt="2023-07-27T09:20:38.613" v="11451" actId="6549"/>
          <ac:spMkLst>
            <pc:docMk/>
            <pc:sldMk cId="3342977852" sldId="874"/>
            <ac:spMk id="6" creationId="{EBA46933-B1F3-6C42-09FE-ED7EBBBBD0C5}"/>
          </ac:spMkLst>
        </pc:spChg>
        <pc:spChg chg="mod">
          <ac:chgData name="Snigdha Sen" userId="62ff6c0a-80c4-44cf-898f-8a6ba91679bf" providerId="ADAL" clId="{7C0F5499-7FAF-4BDA-9AEA-1D182C71AF48}" dt="2023-07-27T09:39:02.039" v="11741" actId="1076"/>
          <ac:spMkLst>
            <pc:docMk/>
            <pc:sldMk cId="3342977852" sldId="874"/>
            <ac:spMk id="7" creationId="{4DEF0141-1FF5-D195-3B14-F0510E2FC940}"/>
          </ac:spMkLst>
        </pc:spChg>
        <pc:spChg chg="add mod">
          <ac:chgData name="Snigdha Sen" userId="62ff6c0a-80c4-44cf-898f-8a6ba91679bf" providerId="ADAL" clId="{7C0F5499-7FAF-4BDA-9AEA-1D182C71AF48}" dt="2023-07-26T05:29:51.670" v="10128" actId="13822"/>
          <ac:spMkLst>
            <pc:docMk/>
            <pc:sldMk cId="3342977852" sldId="874"/>
            <ac:spMk id="9" creationId="{03E671CA-4A58-B842-5ACD-1556CD9EA658}"/>
          </ac:spMkLst>
        </pc:spChg>
        <pc:spChg chg="add del mod">
          <ac:chgData name="Snigdha Sen" userId="62ff6c0a-80c4-44cf-898f-8a6ba91679bf" providerId="ADAL" clId="{7C0F5499-7FAF-4BDA-9AEA-1D182C71AF48}" dt="2023-07-27T09:38:52.280" v="11739" actId="478"/>
          <ac:spMkLst>
            <pc:docMk/>
            <pc:sldMk cId="3342977852" sldId="874"/>
            <ac:spMk id="13" creationId="{2CC586B6-6BA6-E417-4901-2F2808ECD8A1}"/>
          </ac:spMkLst>
        </pc:spChg>
        <pc:spChg chg="add mod">
          <ac:chgData name="Snigdha Sen" userId="62ff6c0a-80c4-44cf-898f-8a6ba91679bf" providerId="ADAL" clId="{7C0F5499-7FAF-4BDA-9AEA-1D182C71AF48}" dt="2023-07-26T05:06:26.870" v="9797" actId="14100"/>
          <ac:spMkLst>
            <pc:docMk/>
            <pc:sldMk cId="3342977852" sldId="874"/>
            <ac:spMk id="14" creationId="{C28CB8F8-A5C8-C198-3916-29B64CDF07BF}"/>
          </ac:spMkLst>
        </pc:spChg>
        <pc:spChg chg="add mod">
          <ac:chgData name="Snigdha Sen" userId="62ff6c0a-80c4-44cf-898f-8a6ba91679bf" providerId="ADAL" clId="{7C0F5499-7FAF-4BDA-9AEA-1D182C71AF48}" dt="2023-07-26T05:29:59.007" v="10129" actId="13822"/>
          <ac:spMkLst>
            <pc:docMk/>
            <pc:sldMk cId="3342977852" sldId="874"/>
            <ac:spMk id="15" creationId="{62528BC1-1A48-A079-169B-8524EE2A0590}"/>
          </ac:spMkLst>
        </pc:spChg>
        <pc:spChg chg="add mod">
          <ac:chgData name="Snigdha Sen" userId="62ff6c0a-80c4-44cf-898f-8a6ba91679bf" providerId="ADAL" clId="{7C0F5499-7FAF-4BDA-9AEA-1D182C71AF48}" dt="2023-07-26T05:30:07.641" v="10130" actId="13822"/>
          <ac:spMkLst>
            <pc:docMk/>
            <pc:sldMk cId="3342977852" sldId="874"/>
            <ac:spMk id="16" creationId="{B7DB50FC-36CA-0B30-0DF0-3681DC7D74C4}"/>
          </ac:spMkLst>
        </pc:spChg>
        <pc:spChg chg="add mod">
          <ac:chgData name="Snigdha Sen" userId="62ff6c0a-80c4-44cf-898f-8a6ba91679bf" providerId="ADAL" clId="{7C0F5499-7FAF-4BDA-9AEA-1D182C71AF48}" dt="2023-07-26T05:30:38.656" v="10135" actId="13822"/>
          <ac:spMkLst>
            <pc:docMk/>
            <pc:sldMk cId="3342977852" sldId="874"/>
            <ac:spMk id="24" creationId="{9C19AD92-0F17-EF45-18F4-C5CE73DFF2AB}"/>
          </ac:spMkLst>
        </pc:spChg>
        <pc:spChg chg="add mod">
          <ac:chgData name="Snigdha Sen" userId="62ff6c0a-80c4-44cf-898f-8a6ba91679bf" providerId="ADAL" clId="{7C0F5499-7FAF-4BDA-9AEA-1D182C71AF48}" dt="2023-07-26T05:30:45.155" v="10136" actId="13822"/>
          <ac:spMkLst>
            <pc:docMk/>
            <pc:sldMk cId="3342977852" sldId="874"/>
            <ac:spMk id="27" creationId="{ACEB389C-1EF3-3B33-13D1-2A383E3A2B88}"/>
          </ac:spMkLst>
        </pc:spChg>
        <pc:spChg chg="add mod">
          <ac:chgData name="Snigdha Sen" userId="62ff6c0a-80c4-44cf-898f-8a6ba91679bf" providerId="ADAL" clId="{7C0F5499-7FAF-4BDA-9AEA-1D182C71AF48}" dt="2023-07-26T05:30:48.790" v="10137" actId="13822"/>
          <ac:spMkLst>
            <pc:docMk/>
            <pc:sldMk cId="3342977852" sldId="874"/>
            <ac:spMk id="2053" creationId="{AFFD171D-CCC1-E637-73D1-30EDC7FE4BBB}"/>
          </ac:spMkLst>
        </pc:spChg>
        <pc:spChg chg="add del mod">
          <ac:chgData name="Snigdha Sen" userId="62ff6c0a-80c4-44cf-898f-8a6ba91679bf" providerId="ADAL" clId="{7C0F5499-7FAF-4BDA-9AEA-1D182C71AF48}" dt="2023-07-26T05:17:38.991" v="9968" actId="478"/>
          <ac:spMkLst>
            <pc:docMk/>
            <pc:sldMk cId="3342977852" sldId="874"/>
            <ac:spMk id="2057" creationId="{5E312500-C260-405E-2C3F-569B19E72D1D}"/>
          </ac:spMkLst>
        </pc:spChg>
        <pc:spChg chg="add mod">
          <ac:chgData name="Snigdha Sen" userId="62ff6c0a-80c4-44cf-898f-8a6ba91679bf" providerId="ADAL" clId="{7C0F5499-7FAF-4BDA-9AEA-1D182C71AF48}" dt="2023-07-26T05:30:52.239" v="10138" actId="13822"/>
          <ac:spMkLst>
            <pc:docMk/>
            <pc:sldMk cId="3342977852" sldId="874"/>
            <ac:spMk id="2058" creationId="{A23B5549-7084-E7EB-4C1C-F8E089ADB527}"/>
          </ac:spMkLst>
        </pc:spChg>
        <pc:spChg chg="add mod">
          <ac:chgData name="Snigdha Sen" userId="62ff6c0a-80c4-44cf-898f-8a6ba91679bf" providerId="ADAL" clId="{7C0F5499-7FAF-4BDA-9AEA-1D182C71AF48}" dt="2023-07-26T05:30:59.673" v="10139" actId="13822"/>
          <ac:spMkLst>
            <pc:docMk/>
            <pc:sldMk cId="3342977852" sldId="874"/>
            <ac:spMk id="2061" creationId="{5CAC3B97-26A3-18EC-28CC-A3E206848310}"/>
          </ac:spMkLst>
        </pc:spChg>
        <pc:spChg chg="add mod">
          <ac:chgData name="Snigdha Sen" userId="62ff6c0a-80c4-44cf-898f-8a6ba91679bf" providerId="ADAL" clId="{7C0F5499-7FAF-4BDA-9AEA-1D182C71AF48}" dt="2023-07-26T05:31:06.121" v="10140" actId="13822"/>
          <ac:spMkLst>
            <pc:docMk/>
            <pc:sldMk cId="3342977852" sldId="874"/>
            <ac:spMk id="2068" creationId="{880A7B8A-A895-84ED-B698-501DB2A1D851}"/>
          </ac:spMkLst>
        </pc:spChg>
        <pc:spChg chg="add mod">
          <ac:chgData name="Snigdha Sen" userId="62ff6c0a-80c4-44cf-898f-8a6ba91679bf" providerId="ADAL" clId="{7C0F5499-7FAF-4BDA-9AEA-1D182C71AF48}" dt="2023-07-26T05:31:09.854" v="10141" actId="13822"/>
          <ac:spMkLst>
            <pc:docMk/>
            <pc:sldMk cId="3342977852" sldId="874"/>
            <ac:spMk id="2071" creationId="{065A0C15-5825-0470-7BBA-18FF5D2BF492}"/>
          </ac:spMkLst>
        </pc:spChg>
        <pc:spChg chg="add mod">
          <ac:chgData name="Snigdha Sen" userId="62ff6c0a-80c4-44cf-898f-8a6ba91679bf" providerId="ADAL" clId="{7C0F5499-7FAF-4BDA-9AEA-1D182C71AF48}" dt="2023-07-26T05:31:13.670" v="10142" actId="13822"/>
          <ac:spMkLst>
            <pc:docMk/>
            <pc:sldMk cId="3342977852" sldId="874"/>
            <ac:spMk id="2074" creationId="{23716FF6-A227-FD9A-012F-2014B80FC07A}"/>
          </ac:spMkLst>
        </pc:spChg>
        <pc:spChg chg="add mod">
          <ac:chgData name="Snigdha Sen" userId="62ff6c0a-80c4-44cf-898f-8a6ba91679bf" providerId="ADAL" clId="{7C0F5499-7FAF-4BDA-9AEA-1D182C71AF48}" dt="2023-07-26T05:31:17.220" v="10143" actId="13822"/>
          <ac:spMkLst>
            <pc:docMk/>
            <pc:sldMk cId="3342977852" sldId="874"/>
            <ac:spMk id="2078" creationId="{73305C5F-600E-AA0E-F8AB-61235C756DBE}"/>
          </ac:spMkLst>
        </pc:spChg>
        <pc:picChg chg="del">
          <ac:chgData name="Snigdha Sen" userId="62ff6c0a-80c4-44cf-898f-8a6ba91679bf" providerId="ADAL" clId="{7C0F5499-7FAF-4BDA-9AEA-1D182C71AF48}" dt="2023-06-26T08:12:57.553" v="496" actId="478"/>
          <ac:picMkLst>
            <pc:docMk/>
            <pc:sldMk cId="3342977852" sldId="874"/>
            <ac:picMk id="6" creationId="{1B3DD4C2-9CBA-8256-56CE-4A990C4F2CDF}"/>
          </ac:picMkLst>
        </pc:picChg>
        <pc:picChg chg="add del mod">
          <ac:chgData name="Snigdha Sen" userId="62ff6c0a-80c4-44cf-898f-8a6ba91679bf" providerId="ADAL" clId="{7C0F5499-7FAF-4BDA-9AEA-1D182C71AF48}" dt="2023-07-27T04:59:30.566" v="10599" actId="478"/>
          <ac:picMkLst>
            <pc:docMk/>
            <pc:sldMk cId="3342977852" sldId="874"/>
            <ac:picMk id="2050" creationId="{4717F37C-D538-3E8D-E2DC-9445981A330B}"/>
          </ac:picMkLst>
        </pc:picChg>
        <pc:cxnChg chg="add mod">
          <ac:chgData name="Snigdha Sen" userId="62ff6c0a-80c4-44cf-898f-8a6ba91679bf" providerId="ADAL" clId="{7C0F5499-7FAF-4BDA-9AEA-1D182C71AF48}" dt="2023-07-26T05:05:06.127" v="9785" actId="1076"/>
          <ac:cxnSpMkLst>
            <pc:docMk/>
            <pc:sldMk cId="3342977852" sldId="874"/>
            <ac:cxnSpMk id="8" creationId="{5BBC4C92-BA77-A190-123C-F32538AE8B28}"/>
          </ac:cxnSpMkLst>
        </pc:cxnChg>
        <pc:cxnChg chg="add del mod">
          <ac:chgData name="Snigdha Sen" userId="62ff6c0a-80c4-44cf-898f-8a6ba91679bf" providerId="ADAL" clId="{7C0F5499-7FAF-4BDA-9AEA-1D182C71AF48}" dt="2023-07-26T05:06:19.950" v="9795" actId="478"/>
          <ac:cxnSpMkLst>
            <pc:docMk/>
            <pc:sldMk cId="3342977852" sldId="874"/>
            <ac:cxnSpMk id="11" creationId="{DC42C5D7-7D63-CA3F-4851-4CFCA4F5DF62}"/>
          </ac:cxnSpMkLst>
        </pc:cxnChg>
        <pc:cxnChg chg="add del mod">
          <ac:chgData name="Snigdha Sen" userId="62ff6c0a-80c4-44cf-898f-8a6ba91679bf" providerId="ADAL" clId="{7C0F5499-7FAF-4BDA-9AEA-1D182C71AF48}" dt="2023-07-26T05:06:01.515" v="9791" actId="478"/>
          <ac:cxnSpMkLst>
            <pc:docMk/>
            <pc:sldMk cId="3342977852" sldId="874"/>
            <ac:cxnSpMk id="13" creationId="{820162B5-10EF-6135-0876-B97543C5C6E6}"/>
          </ac:cxnSpMkLst>
        </pc:cxnChg>
        <pc:cxnChg chg="add del mod">
          <ac:chgData name="Snigdha Sen" userId="62ff6c0a-80c4-44cf-898f-8a6ba91679bf" providerId="ADAL" clId="{7C0F5499-7FAF-4BDA-9AEA-1D182C71AF48}" dt="2023-07-26T05:09:58.733" v="9864" actId="478"/>
          <ac:cxnSpMkLst>
            <pc:docMk/>
            <pc:sldMk cId="3342977852" sldId="874"/>
            <ac:cxnSpMk id="18" creationId="{327E60F1-8D8D-EE8B-613E-A8CA6A961986}"/>
          </ac:cxnSpMkLst>
        </pc:cxnChg>
        <pc:cxnChg chg="add mod">
          <ac:chgData name="Snigdha Sen" userId="62ff6c0a-80c4-44cf-898f-8a6ba91679bf" providerId="ADAL" clId="{7C0F5499-7FAF-4BDA-9AEA-1D182C71AF48}" dt="2023-07-27T09:20:53.031" v="11453" actId="14100"/>
          <ac:cxnSpMkLst>
            <pc:docMk/>
            <pc:sldMk cId="3342977852" sldId="874"/>
            <ac:cxnSpMk id="20" creationId="{4536E407-CDF9-A93A-C05E-B9CC4C98BC94}"/>
          </ac:cxnSpMkLst>
        </pc:cxnChg>
        <pc:cxnChg chg="add mod">
          <ac:chgData name="Snigdha Sen" userId="62ff6c0a-80c4-44cf-898f-8a6ba91679bf" providerId="ADAL" clId="{7C0F5499-7FAF-4BDA-9AEA-1D182C71AF48}" dt="2023-07-26T05:11:49.975" v="9889" actId="1076"/>
          <ac:cxnSpMkLst>
            <pc:docMk/>
            <pc:sldMk cId="3342977852" sldId="874"/>
            <ac:cxnSpMk id="26" creationId="{A9328DEC-1C9F-2A6C-7B24-E90AB728D66C}"/>
          </ac:cxnSpMkLst>
        </pc:cxnChg>
        <pc:cxnChg chg="add mod">
          <ac:chgData name="Snigdha Sen" userId="62ff6c0a-80c4-44cf-898f-8a6ba91679bf" providerId="ADAL" clId="{7C0F5499-7FAF-4BDA-9AEA-1D182C71AF48}" dt="2023-07-26T05:16:05.180" v="9918" actId="14100"/>
          <ac:cxnSpMkLst>
            <pc:docMk/>
            <pc:sldMk cId="3342977852" sldId="874"/>
            <ac:cxnSpMk id="2049" creationId="{F053DB1E-473F-F8BC-0C2F-05DE5E9AAB2A}"/>
          </ac:cxnSpMkLst>
        </pc:cxnChg>
        <pc:cxnChg chg="add mod">
          <ac:chgData name="Snigdha Sen" userId="62ff6c0a-80c4-44cf-898f-8a6ba91679bf" providerId="ADAL" clId="{7C0F5499-7FAF-4BDA-9AEA-1D182C71AF48}" dt="2023-07-26T05:17:18.069" v="9965" actId="14100"/>
          <ac:cxnSpMkLst>
            <pc:docMk/>
            <pc:sldMk cId="3342977852" sldId="874"/>
            <ac:cxnSpMk id="2055" creationId="{99F22BE1-66BB-F036-B5D9-94B16644713F}"/>
          </ac:cxnSpMkLst>
        </pc:cxnChg>
        <pc:cxnChg chg="add">
          <ac:chgData name="Snigdha Sen" userId="62ff6c0a-80c4-44cf-898f-8a6ba91679bf" providerId="ADAL" clId="{7C0F5499-7FAF-4BDA-9AEA-1D182C71AF48}" dt="2023-07-26T05:19:29.558" v="9994" actId="11529"/>
          <ac:cxnSpMkLst>
            <pc:docMk/>
            <pc:sldMk cId="3342977852" sldId="874"/>
            <ac:cxnSpMk id="2060" creationId="{8EDE71BF-A3BB-5B5F-0193-C7C1BEFED9C5}"/>
          </ac:cxnSpMkLst>
        </pc:cxnChg>
        <pc:cxnChg chg="add">
          <ac:chgData name="Snigdha Sen" userId="62ff6c0a-80c4-44cf-898f-8a6ba91679bf" providerId="ADAL" clId="{7C0F5499-7FAF-4BDA-9AEA-1D182C71AF48}" dt="2023-07-26T05:20:17.527" v="10017" actId="11529"/>
          <ac:cxnSpMkLst>
            <pc:docMk/>
            <pc:sldMk cId="3342977852" sldId="874"/>
            <ac:cxnSpMk id="2063" creationId="{CE1F8924-8ED0-969F-6A41-B0BB6B3474C4}"/>
          </ac:cxnSpMkLst>
        </pc:cxnChg>
        <pc:cxnChg chg="add">
          <ac:chgData name="Snigdha Sen" userId="62ff6c0a-80c4-44cf-898f-8a6ba91679bf" providerId="ADAL" clId="{7C0F5499-7FAF-4BDA-9AEA-1D182C71AF48}" dt="2023-07-26T05:20:37.029" v="10018" actId="11529"/>
          <ac:cxnSpMkLst>
            <pc:docMk/>
            <pc:sldMk cId="3342977852" sldId="874"/>
            <ac:cxnSpMk id="2065" creationId="{687D2459-78F2-1B70-D016-C7234BD5AC26}"/>
          </ac:cxnSpMkLst>
        </pc:cxnChg>
        <pc:cxnChg chg="add mod">
          <ac:chgData name="Snigdha Sen" userId="62ff6c0a-80c4-44cf-898f-8a6ba91679bf" providerId="ADAL" clId="{7C0F5499-7FAF-4BDA-9AEA-1D182C71AF48}" dt="2023-07-26T05:20:46.508" v="10020" actId="1076"/>
          <ac:cxnSpMkLst>
            <pc:docMk/>
            <pc:sldMk cId="3342977852" sldId="874"/>
            <ac:cxnSpMk id="2067" creationId="{CFE4A173-93D0-712E-6E2B-4950E4549113}"/>
          </ac:cxnSpMkLst>
        </pc:cxnChg>
        <pc:cxnChg chg="add">
          <ac:chgData name="Snigdha Sen" userId="62ff6c0a-80c4-44cf-898f-8a6ba91679bf" providerId="ADAL" clId="{7C0F5499-7FAF-4BDA-9AEA-1D182C71AF48}" dt="2023-07-26T05:25:58.662" v="10055" actId="11529"/>
          <ac:cxnSpMkLst>
            <pc:docMk/>
            <pc:sldMk cId="3342977852" sldId="874"/>
            <ac:cxnSpMk id="2070" creationId="{134E27D5-320E-6480-1B6A-8E5FFAB3E863}"/>
          </ac:cxnSpMkLst>
        </pc:cxnChg>
        <pc:cxnChg chg="add">
          <ac:chgData name="Snigdha Sen" userId="62ff6c0a-80c4-44cf-898f-8a6ba91679bf" providerId="ADAL" clId="{7C0F5499-7FAF-4BDA-9AEA-1D182C71AF48}" dt="2023-07-26T05:26:42.359" v="10100" actId="11529"/>
          <ac:cxnSpMkLst>
            <pc:docMk/>
            <pc:sldMk cId="3342977852" sldId="874"/>
            <ac:cxnSpMk id="2073" creationId="{ACCE7540-2E62-F8E2-5A1E-365B39BE0D11}"/>
          </ac:cxnSpMkLst>
        </pc:cxnChg>
        <pc:cxnChg chg="add mod">
          <ac:chgData name="Snigdha Sen" userId="62ff6c0a-80c4-44cf-898f-8a6ba91679bf" providerId="ADAL" clId="{7C0F5499-7FAF-4BDA-9AEA-1D182C71AF48}" dt="2023-07-26T05:27:18.804" v="10114" actId="14100"/>
          <ac:cxnSpMkLst>
            <pc:docMk/>
            <pc:sldMk cId="3342977852" sldId="874"/>
            <ac:cxnSpMk id="2076" creationId="{BF9F370B-D40B-67F0-6EAD-C6238D7A1D61}"/>
          </ac:cxnSpMkLst>
        </pc:cxnChg>
      </pc:sldChg>
      <pc:sldChg chg="addSp delSp modSp add mod">
        <pc:chgData name="Snigdha Sen" userId="62ff6c0a-80c4-44cf-898f-8a6ba91679bf" providerId="ADAL" clId="{7C0F5499-7FAF-4BDA-9AEA-1D182C71AF48}" dt="2023-07-27T09:39:11.434" v="11743" actId="404"/>
        <pc:sldMkLst>
          <pc:docMk/>
          <pc:sldMk cId="2848032" sldId="875"/>
        </pc:sldMkLst>
        <pc:spChg chg="mod">
          <ac:chgData name="Snigdha Sen" userId="62ff6c0a-80c4-44cf-898f-8a6ba91679bf" providerId="ADAL" clId="{7C0F5499-7FAF-4BDA-9AEA-1D182C71AF48}" dt="2023-06-26T08:27:17.331" v="658" actId="14100"/>
          <ac:spMkLst>
            <pc:docMk/>
            <pc:sldMk cId="2848032" sldId="875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6T10:10:23.797" v="10433" actId="20577"/>
          <ac:spMkLst>
            <pc:docMk/>
            <pc:sldMk cId="2848032" sldId="875"/>
            <ac:spMk id="6" creationId="{C72E55DA-08B1-44D2-63A1-FDD1A4EF6B09}"/>
          </ac:spMkLst>
        </pc:spChg>
        <pc:spChg chg="mod">
          <ac:chgData name="Snigdha Sen" userId="62ff6c0a-80c4-44cf-898f-8a6ba91679bf" providerId="ADAL" clId="{7C0F5499-7FAF-4BDA-9AEA-1D182C71AF48}" dt="2023-07-27T09:39:11.434" v="11743" actId="404"/>
          <ac:spMkLst>
            <pc:docMk/>
            <pc:sldMk cId="2848032" sldId="875"/>
            <ac:spMk id="7" creationId="{4DEF0141-1FF5-D195-3B14-F0510E2FC940}"/>
          </ac:spMkLst>
        </pc:spChg>
        <pc:spChg chg="add del">
          <ac:chgData name="Snigdha Sen" userId="62ff6c0a-80c4-44cf-898f-8a6ba91679bf" providerId="ADAL" clId="{7C0F5499-7FAF-4BDA-9AEA-1D182C71AF48}" dt="2023-07-26T10:10:08.951" v="10403"/>
          <ac:spMkLst>
            <pc:docMk/>
            <pc:sldMk cId="2848032" sldId="875"/>
            <ac:spMk id="9" creationId="{866611E8-89A2-7171-B897-41EF6152A75B}"/>
          </ac:spMkLst>
        </pc:spChg>
        <pc:graphicFrameChg chg="add mod modGraphic">
          <ac:chgData name="Snigdha Sen" userId="62ff6c0a-80c4-44cf-898f-8a6ba91679bf" providerId="ADAL" clId="{7C0F5499-7FAF-4BDA-9AEA-1D182C71AF48}" dt="2023-07-26T09:58:36.525" v="10401" actId="1076"/>
          <ac:graphicFrameMkLst>
            <pc:docMk/>
            <pc:sldMk cId="2848032" sldId="875"/>
            <ac:graphicFrameMk id="5" creationId="{29F916C0-D83A-FD68-6CD6-4CB641885802}"/>
          </ac:graphicFrameMkLst>
        </pc:graphicFrameChg>
        <pc:graphicFrameChg chg="add del mod modGraphic">
          <ac:chgData name="Snigdha Sen" userId="62ff6c0a-80c4-44cf-898f-8a6ba91679bf" providerId="ADAL" clId="{7C0F5499-7FAF-4BDA-9AEA-1D182C71AF48}" dt="2023-07-26T09:35:46.935" v="10381" actId="478"/>
          <ac:graphicFrameMkLst>
            <pc:docMk/>
            <pc:sldMk cId="2848032" sldId="875"/>
            <ac:graphicFrameMk id="8" creationId="{B251E723-C3A4-E0B1-6250-A79CD1227C38}"/>
          </ac:graphicFrameMkLst>
        </pc:graphicFrameChg>
        <pc:picChg chg="del">
          <ac:chgData name="Snigdha Sen" userId="62ff6c0a-80c4-44cf-898f-8a6ba91679bf" providerId="ADAL" clId="{7C0F5499-7FAF-4BDA-9AEA-1D182C71AF48}" dt="2023-06-26T08:24:46.054" v="614" actId="478"/>
          <ac:picMkLst>
            <pc:docMk/>
            <pc:sldMk cId="2848032" sldId="875"/>
            <ac:picMk id="2050" creationId="{4717F37C-D538-3E8D-E2DC-9445981A330B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22:13.056" v="11512" actId="1076"/>
        <pc:sldMkLst>
          <pc:docMk/>
          <pc:sldMk cId="2081818734" sldId="876"/>
        </pc:sldMkLst>
        <pc:spChg chg="add del mod">
          <ac:chgData name="Snigdha Sen" userId="62ff6c0a-80c4-44cf-898f-8a6ba91679bf" providerId="ADAL" clId="{7C0F5499-7FAF-4BDA-9AEA-1D182C71AF48}" dt="2023-07-14T09:04:29.491" v="6887" actId="14100"/>
          <ac:spMkLst>
            <pc:docMk/>
            <pc:sldMk cId="2081818734" sldId="876"/>
            <ac:spMk id="3" creationId="{8F73C2E8-A1F3-2416-BE3C-1CEDB60841CA}"/>
          </ac:spMkLst>
        </pc:spChg>
        <pc:spChg chg="mod">
          <ac:chgData name="Snigdha Sen" userId="62ff6c0a-80c4-44cf-898f-8a6ba91679bf" providerId="ADAL" clId="{7C0F5499-7FAF-4BDA-9AEA-1D182C71AF48}" dt="2023-07-14T09:03:13.211" v="6857" actId="20577"/>
          <ac:spMkLst>
            <pc:docMk/>
            <pc:sldMk cId="2081818734" sldId="876"/>
            <ac:spMk id="4" creationId="{C1756E0F-4155-C401-A36D-AE47CCA9A0D0}"/>
          </ac:spMkLst>
        </pc:spChg>
        <pc:spChg chg="add del">
          <ac:chgData name="Snigdha Sen" userId="62ff6c0a-80c4-44cf-898f-8a6ba91679bf" providerId="ADAL" clId="{7C0F5499-7FAF-4BDA-9AEA-1D182C71AF48}" dt="2023-06-26T08:36:51.862" v="872" actId="478"/>
          <ac:spMkLst>
            <pc:docMk/>
            <pc:sldMk cId="2081818734" sldId="876"/>
            <ac:spMk id="5" creationId="{9A98C8EF-B6D5-77C9-047C-7AD39CB65320}"/>
          </ac:spMkLst>
        </pc:spChg>
        <pc:spChg chg="add del mod">
          <ac:chgData name="Snigdha Sen" userId="62ff6c0a-80c4-44cf-898f-8a6ba91679bf" providerId="ADAL" clId="{7C0F5499-7FAF-4BDA-9AEA-1D182C71AF48}" dt="2023-06-26T08:41:28.087" v="879" actId="478"/>
          <ac:spMkLst>
            <pc:docMk/>
            <pc:sldMk cId="2081818734" sldId="876"/>
            <ac:spMk id="6" creationId="{720C3E27-4BBD-8B8D-02CB-969D5298AF4A}"/>
          </ac:spMkLst>
        </pc:spChg>
        <pc:spChg chg="add mod">
          <ac:chgData name="Snigdha Sen" userId="62ff6c0a-80c4-44cf-898f-8a6ba91679bf" providerId="ADAL" clId="{7C0F5499-7FAF-4BDA-9AEA-1D182C71AF48}" dt="2023-07-14T09:04:00.133" v="6886" actId="12"/>
          <ac:spMkLst>
            <pc:docMk/>
            <pc:sldMk cId="2081818734" sldId="876"/>
            <ac:spMk id="6" creationId="{D6D9CFB5-AFBC-4720-EA37-CAE1DB083E69}"/>
          </ac:spMkLst>
        </pc:spChg>
        <pc:spChg chg="mod">
          <ac:chgData name="Snigdha Sen" userId="62ff6c0a-80c4-44cf-898f-8a6ba91679bf" providerId="ADAL" clId="{7C0F5499-7FAF-4BDA-9AEA-1D182C71AF48}" dt="2023-06-26T08:45:44.328" v="1078" actId="20577"/>
          <ac:spMkLst>
            <pc:docMk/>
            <pc:sldMk cId="2081818734" sldId="876"/>
            <ac:spMk id="7" creationId="{4DEF0141-1FF5-D195-3B14-F0510E2FC940}"/>
          </ac:spMkLst>
        </pc:spChg>
        <pc:spChg chg="add mod">
          <ac:chgData name="Snigdha Sen" userId="62ff6c0a-80c4-44cf-898f-8a6ba91679bf" providerId="ADAL" clId="{7C0F5499-7FAF-4BDA-9AEA-1D182C71AF48}" dt="2023-07-27T09:22:13.056" v="11512" actId="1076"/>
          <ac:spMkLst>
            <pc:docMk/>
            <pc:sldMk cId="2081818734" sldId="876"/>
            <ac:spMk id="9" creationId="{D4CDBDEC-8606-84F4-6ACC-91A514FF8EC1}"/>
          </ac:spMkLst>
        </pc:spChg>
        <pc:spChg chg="add mod">
          <ac:chgData name="Snigdha Sen" userId="62ff6c0a-80c4-44cf-898f-8a6ba91679bf" providerId="ADAL" clId="{7C0F5499-7FAF-4BDA-9AEA-1D182C71AF48}" dt="2023-07-14T09:06:33.553" v="6920" actId="20577"/>
          <ac:spMkLst>
            <pc:docMk/>
            <pc:sldMk cId="2081818734" sldId="876"/>
            <ac:spMk id="10" creationId="{C0368F6D-3BD3-F308-63A3-B0C6C5418EA3}"/>
          </ac:spMkLst>
        </pc:spChg>
        <pc:picChg chg="add mod">
          <ac:chgData name="Snigdha Sen" userId="62ff6c0a-80c4-44cf-898f-8a6ba91679bf" providerId="ADAL" clId="{7C0F5499-7FAF-4BDA-9AEA-1D182C71AF48}" dt="2023-07-14T09:03:53.747" v="6885" actId="1076"/>
          <ac:picMkLst>
            <pc:docMk/>
            <pc:sldMk cId="2081818734" sldId="876"/>
            <ac:picMk id="5" creationId="{04754DA0-0FDB-9243-7430-C6D34B36617B}"/>
          </ac:picMkLst>
        </pc:picChg>
        <pc:picChg chg="add mod">
          <ac:chgData name="Snigdha Sen" userId="62ff6c0a-80c4-44cf-898f-8a6ba91679bf" providerId="ADAL" clId="{7C0F5499-7FAF-4BDA-9AEA-1D182C71AF48}" dt="2023-07-27T09:21:38.664" v="11496" actId="1076"/>
          <ac:picMkLst>
            <pc:docMk/>
            <pc:sldMk cId="2081818734" sldId="876"/>
            <ac:picMk id="8" creationId="{D0F814AB-68BB-D297-D6E7-D28F60715437}"/>
          </ac:picMkLst>
        </pc:picChg>
        <pc:picChg chg="add del mod">
          <ac:chgData name="Snigdha Sen" userId="62ff6c0a-80c4-44cf-898f-8a6ba91679bf" providerId="ADAL" clId="{7C0F5499-7FAF-4BDA-9AEA-1D182C71AF48}" dt="2023-07-27T09:21:46.192" v="11499" actId="14100"/>
          <ac:picMkLst>
            <pc:docMk/>
            <pc:sldMk cId="2081818734" sldId="876"/>
            <ac:picMk id="4100" creationId="{C378AA24-8E0D-85DE-7A7E-DE27A98D1A4C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25:59.680" v="11602" actId="1076"/>
        <pc:sldMkLst>
          <pc:docMk/>
          <pc:sldMk cId="1616238875" sldId="877"/>
        </pc:sldMkLst>
        <pc:spChg chg="add mod">
          <ac:chgData name="Snigdha Sen" userId="62ff6c0a-80c4-44cf-898f-8a6ba91679bf" providerId="ADAL" clId="{7C0F5499-7FAF-4BDA-9AEA-1D182C71AF48}" dt="2023-07-27T09:25:59.680" v="11602" actId="1076"/>
          <ac:spMkLst>
            <pc:docMk/>
            <pc:sldMk cId="1616238875" sldId="877"/>
            <ac:spMk id="3" creationId="{7AA30CD2-00D8-33A7-C8D3-A25730DD76E1}"/>
          </ac:spMkLst>
        </pc:spChg>
        <pc:spChg chg="del mod">
          <ac:chgData name="Snigdha Sen" userId="62ff6c0a-80c4-44cf-898f-8a6ba91679bf" providerId="ADAL" clId="{7C0F5499-7FAF-4BDA-9AEA-1D182C71AF48}" dt="2023-06-26T08:50:17.075" v="1157" actId="478"/>
          <ac:spMkLst>
            <pc:docMk/>
            <pc:sldMk cId="1616238875" sldId="877"/>
            <ac:spMk id="3" creationId="{8F73C2E8-A1F3-2416-BE3C-1CEDB60841CA}"/>
          </ac:spMkLst>
        </pc:spChg>
        <pc:spChg chg="mod">
          <ac:chgData name="Snigdha Sen" userId="62ff6c0a-80c4-44cf-898f-8a6ba91679bf" providerId="ADAL" clId="{7C0F5499-7FAF-4BDA-9AEA-1D182C71AF48}" dt="2023-06-26T08:46:33.570" v="1110" actId="6549"/>
          <ac:spMkLst>
            <pc:docMk/>
            <pc:sldMk cId="1616238875" sldId="877"/>
            <ac:spMk id="4" creationId="{C1756E0F-4155-C401-A36D-AE47CCA9A0D0}"/>
          </ac:spMkLst>
        </pc:spChg>
        <pc:spChg chg="add del">
          <ac:chgData name="Snigdha Sen" userId="62ff6c0a-80c4-44cf-898f-8a6ba91679bf" providerId="ADAL" clId="{7C0F5499-7FAF-4BDA-9AEA-1D182C71AF48}" dt="2023-06-26T08:47:36.968" v="1115" actId="478"/>
          <ac:spMkLst>
            <pc:docMk/>
            <pc:sldMk cId="1616238875" sldId="877"/>
            <ac:spMk id="5" creationId="{249FBF01-A59F-7476-804A-0E4BBF8C8C06}"/>
          </ac:spMkLst>
        </pc:spChg>
        <pc:spChg chg="add mod">
          <ac:chgData name="Snigdha Sen" userId="62ff6c0a-80c4-44cf-898f-8a6ba91679bf" providerId="ADAL" clId="{7C0F5499-7FAF-4BDA-9AEA-1D182C71AF48}" dt="2023-07-27T09:25:38.962" v="11578" actId="20577"/>
          <ac:spMkLst>
            <pc:docMk/>
            <pc:sldMk cId="1616238875" sldId="877"/>
            <ac:spMk id="5" creationId="{EFA37437-351E-892A-6091-8FA99AD42921}"/>
          </ac:spMkLst>
        </pc:spChg>
        <pc:spChg chg="del">
          <ac:chgData name="Snigdha Sen" userId="62ff6c0a-80c4-44cf-898f-8a6ba91679bf" providerId="ADAL" clId="{7C0F5499-7FAF-4BDA-9AEA-1D182C71AF48}" dt="2023-06-26T08:46:42.249" v="1111" actId="478"/>
          <ac:spMkLst>
            <pc:docMk/>
            <pc:sldMk cId="1616238875" sldId="877"/>
            <ac:spMk id="7" creationId="{4DEF0141-1FF5-D195-3B14-F0510E2FC940}"/>
          </ac:spMkLst>
        </pc:spChg>
        <pc:spChg chg="add mod">
          <ac:chgData name="Snigdha Sen" userId="62ff6c0a-80c4-44cf-898f-8a6ba91679bf" providerId="ADAL" clId="{7C0F5499-7FAF-4BDA-9AEA-1D182C71AF48}" dt="2023-07-27T09:25:48.083" v="11589" actId="20577"/>
          <ac:spMkLst>
            <pc:docMk/>
            <pc:sldMk cId="1616238875" sldId="877"/>
            <ac:spMk id="12" creationId="{2BF8C1DD-2421-6BBE-3281-6C17A21458EF}"/>
          </ac:spMkLst>
        </pc:spChg>
        <pc:spChg chg="add del mod">
          <ac:chgData name="Snigdha Sen" userId="62ff6c0a-80c4-44cf-898f-8a6ba91679bf" providerId="ADAL" clId="{7C0F5499-7FAF-4BDA-9AEA-1D182C71AF48}" dt="2023-06-26T08:50:22.761" v="1158" actId="478"/>
          <ac:spMkLst>
            <pc:docMk/>
            <pc:sldMk cId="1616238875" sldId="877"/>
            <ac:spMk id="14" creationId="{105C41D8-5CCC-E068-5B09-4A9AB775EAB9}"/>
          </ac:spMkLst>
        </pc:spChg>
        <pc:spChg chg="add del mod">
          <ac:chgData name="Snigdha Sen" userId="62ff6c0a-80c4-44cf-898f-8a6ba91679bf" providerId="ADAL" clId="{7C0F5499-7FAF-4BDA-9AEA-1D182C71AF48}" dt="2023-07-27T09:25:20.647" v="11556" actId="478"/>
          <ac:spMkLst>
            <pc:docMk/>
            <pc:sldMk cId="1616238875" sldId="877"/>
            <ac:spMk id="15" creationId="{A3AA9347-FA26-A8F6-9765-F6E1C3913461}"/>
          </ac:spMkLst>
        </pc:spChg>
        <pc:picChg chg="del">
          <ac:chgData name="Snigdha Sen" userId="62ff6c0a-80c4-44cf-898f-8a6ba91679bf" providerId="ADAL" clId="{7C0F5499-7FAF-4BDA-9AEA-1D182C71AF48}" dt="2023-06-26T08:46:44.213" v="1112" actId="478"/>
          <ac:picMkLst>
            <pc:docMk/>
            <pc:sldMk cId="1616238875" sldId="877"/>
            <ac:picMk id="8" creationId="{D0F814AB-68BB-D297-D6E7-D28F60715437}"/>
          </ac:picMkLst>
        </pc:picChg>
        <pc:picChg chg="add mod">
          <ac:chgData name="Snigdha Sen" userId="62ff6c0a-80c4-44cf-898f-8a6ba91679bf" providerId="ADAL" clId="{7C0F5499-7FAF-4BDA-9AEA-1D182C71AF48}" dt="2023-06-26T08:50:08.669" v="1155" actId="14100"/>
          <ac:picMkLst>
            <pc:docMk/>
            <pc:sldMk cId="1616238875" sldId="877"/>
            <ac:picMk id="9" creationId="{9C34E736-52E6-BFEB-EDA1-7E06E2569433}"/>
          </ac:picMkLst>
        </pc:picChg>
        <pc:picChg chg="add mod">
          <ac:chgData name="Snigdha Sen" userId="62ff6c0a-80c4-44cf-898f-8a6ba91679bf" providerId="ADAL" clId="{7C0F5499-7FAF-4BDA-9AEA-1D182C71AF48}" dt="2023-06-26T08:49:36.705" v="1126" actId="962"/>
          <ac:picMkLst>
            <pc:docMk/>
            <pc:sldMk cId="1616238875" sldId="877"/>
            <ac:picMk id="11" creationId="{C9156D33-0E18-B472-0358-B1CDD97D72B0}"/>
          </ac:picMkLst>
        </pc:picChg>
        <pc:picChg chg="add mod">
          <ac:chgData name="Snigdha Sen" userId="62ff6c0a-80c4-44cf-898f-8a6ba91679bf" providerId="ADAL" clId="{7C0F5499-7FAF-4BDA-9AEA-1D182C71AF48}" dt="2023-06-26T08:52:07.973" v="1177" actId="14100"/>
          <ac:picMkLst>
            <pc:docMk/>
            <pc:sldMk cId="1616238875" sldId="877"/>
            <ac:picMk id="17" creationId="{6F3FAD13-C141-4675-344D-7EC5BD2C9864}"/>
          </ac:picMkLst>
        </pc:picChg>
        <pc:picChg chg="del">
          <ac:chgData name="Snigdha Sen" userId="62ff6c0a-80c4-44cf-898f-8a6ba91679bf" providerId="ADAL" clId="{7C0F5499-7FAF-4BDA-9AEA-1D182C71AF48}" dt="2023-06-26T08:46:46.039" v="1113" actId="478"/>
          <ac:picMkLst>
            <pc:docMk/>
            <pc:sldMk cId="1616238875" sldId="877"/>
            <ac:picMk id="4100" creationId="{C378AA24-8E0D-85DE-7A7E-DE27A98D1A4C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26:23.136" v="11605" actId="20577"/>
        <pc:sldMkLst>
          <pc:docMk/>
          <pc:sldMk cId="3752271309" sldId="878"/>
        </pc:sldMkLst>
        <pc:spChg chg="mod">
          <ac:chgData name="Snigdha Sen" userId="62ff6c0a-80c4-44cf-898f-8a6ba91679bf" providerId="ADAL" clId="{7C0F5499-7FAF-4BDA-9AEA-1D182C71AF48}" dt="2023-06-26T08:52:57.639" v="1185" actId="20577"/>
          <ac:spMkLst>
            <pc:docMk/>
            <pc:sldMk cId="3752271309" sldId="878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7T09:26:23.136" v="11605" actId="20577"/>
          <ac:spMkLst>
            <pc:docMk/>
            <pc:sldMk cId="3752271309" sldId="878"/>
            <ac:spMk id="12" creationId="{0F7DC5CC-C5AD-A833-6920-5E8DBB4FDC50}"/>
          </ac:spMkLst>
        </pc:spChg>
        <pc:picChg chg="add mod">
          <ac:chgData name="Snigdha Sen" userId="62ff6c0a-80c4-44cf-898f-8a6ba91679bf" providerId="ADAL" clId="{7C0F5499-7FAF-4BDA-9AEA-1D182C71AF48}" dt="2023-06-26T08:58:25.306" v="1202" actId="1076"/>
          <ac:picMkLst>
            <pc:docMk/>
            <pc:sldMk cId="3752271309" sldId="878"/>
            <ac:picMk id="6" creationId="{6091B043-8093-D8C1-996C-8F611C4573EB}"/>
          </ac:picMkLst>
        </pc:picChg>
        <pc:picChg chg="add mod">
          <ac:chgData name="Snigdha Sen" userId="62ff6c0a-80c4-44cf-898f-8a6ba91679bf" providerId="ADAL" clId="{7C0F5499-7FAF-4BDA-9AEA-1D182C71AF48}" dt="2023-06-26T08:58:24.143" v="1201" actId="1076"/>
          <ac:picMkLst>
            <pc:docMk/>
            <pc:sldMk cId="3752271309" sldId="878"/>
            <ac:picMk id="8" creationId="{C6A438FA-6AAE-7058-1B03-B89BA39FC24B}"/>
          </ac:picMkLst>
        </pc:picChg>
        <pc:picChg chg="del">
          <ac:chgData name="Snigdha Sen" userId="62ff6c0a-80c4-44cf-898f-8a6ba91679bf" providerId="ADAL" clId="{7C0F5499-7FAF-4BDA-9AEA-1D182C71AF48}" dt="2023-06-26T08:52:51.313" v="1179" actId="478"/>
          <ac:picMkLst>
            <pc:docMk/>
            <pc:sldMk cId="3752271309" sldId="878"/>
            <ac:picMk id="9" creationId="{9C34E736-52E6-BFEB-EDA1-7E06E2569433}"/>
          </ac:picMkLst>
        </pc:picChg>
        <pc:picChg chg="add mod">
          <ac:chgData name="Snigdha Sen" userId="62ff6c0a-80c4-44cf-898f-8a6ba91679bf" providerId="ADAL" clId="{7C0F5499-7FAF-4BDA-9AEA-1D182C71AF48}" dt="2023-06-26T08:58:27.055" v="1203" actId="1076"/>
          <ac:picMkLst>
            <pc:docMk/>
            <pc:sldMk cId="3752271309" sldId="878"/>
            <ac:picMk id="11" creationId="{77A06B51-6075-1753-0CD2-CC79F2E093B8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40:30.431" v="11791" actId="20577"/>
        <pc:sldMkLst>
          <pc:docMk/>
          <pc:sldMk cId="2783123409" sldId="879"/>
        </pc:sldMkLst>
        <pc:spChg chg="del">
          <ac:chgData name="Snigdha Sen" userId="62ff6c0a-80c4-44cf-898f-8a6ba91679bf" providerId="ADAL" clId="{7C0F5499-7FAF-4BDA-9AEA-1D182C71AF48}" dt="2023-06-26T09:26:54.838" v="1393" actId="478"/>
          <ac:spMkLst>
            <pc:docMk/>
            <pc:sldMk cId="2783123409" sldId="879"/>
            <ac:spMk id="3" creationId="{8F73C2E8-A1F3-2416-BE3C-1CEDB60841CA}"/>
          </ac:spMkLst>
        </pc:spChg>
        <pc:spChg chg="add mod">
          <ac:chgData name="Snigdha Sen" userId="62ff6c0a-80c4-44cf-898f-8a6ba91679bf" providerId="ADAL" clId="{7C0F5499-7FAF-4BDA-9AEA-1D182C71AF48}" dt="2023-07-21T07:05:04.578" v="9069" actId="20577"/>
          <ac:spMkLst>
            <pc:docMk/>
            <pc:sldMk cId="2783123409" sldId="879"/>
            <ac:spMk id="6" creationId="{DFB06699-ECAB-DAB8-B3A9-12526D894F20}"/>
          </ac:spMkLst>
        </pc:spChg>
        <pc:spChg chg="add mod">
          <ac:chgData name="Snigdha Sen" userId="62ff6c0a-80c4-44cf-898f-8a6ba91679bf" providerId="ADAL" clId="{7C0F5499-7FAF-4BDA-9AEA-1D182C71AF48}" dt="2023-07-27T09:40:20.737" v="11787" actId="20577"/>
          <ac:spMkLst>
            <pc:docMk/>
            <pc:sldMk cId="2783123409" sldId="879"/>
            <ac:spMk id="10" creationId="{160520A6-BFBE-BD3F-05D4-167177913093}"/>
          </ac:spMkLst>
        </pc:spChg>
        <pc:spChg chg="mod">
          <ac:chgData name="Snigdha Sen" userId="62ff6c0a-80c4-44cf-898f-8a6ba91679bf" providerId="ADAL" clId="{7C0F5499-7FAF-4BDA-9AEA-1D182C71AF48}" dt="2023-06-26T09:23:11.350" v="1372" actId="14100"/>
          <ac:spMkLst>
            <pc:docMk/>
            <pc:sldMk cId="2783123409" sldId="879"/>
            <ac:spMk id="12" creationId="{0F7DC5CC-C5AD-A833-6920-5E8DBB4FDC50}"/>
          </ac:spMkLst>
        </pc:spChg>
        <pc:spChg chg="add del mod">
          <ac:chgData name="Snigdha Sen" userId="62ff6c0a-80c4-44cf-898f-8a6ba91679bf" providerId="ADAL" clId="{7C0F5499-7FAF-4BDA-9AEA-1D182C71AF48}" dt="2023-06-26T09:26:58.579" v="1394" actId="478"/>
          <ac:spMkLst>
            <pc:docMk/>
            <pc:sldMk cId="2783123409" sldId="879"/>
            <ac:spMk id="14" creationId="{BD3D6095-5A5C-C2FB-4AEF-51815E413C17}"/>
          </ac:spMkLst>
        </pc:spChg>
        <pc:spChg chg="add mod">
          <ac:chgData name="Snigdha Sen" userId="62ff6c0a-80c4-44cf-898f-8a6ba91679bf" providerId="ADAL" clId="{7C0F5499-7FAF-4BDA-9AEA-1D182C71AF48}" dt="2023-07-27T09:40:27.344" v="11789" actId="20577"/>
          <ac:spMkLst>
            <pc:docMk/>
            <pc:sldMk cId="2783123409" sldId="879"/>
            <ac:spMk id="17" creationId="{069E81C0-78B1-46E2-3B6F-9F84CCC03D32}"/>
          </ac:spMkLst>
        </pc:spChg>
        <pc:spChg chg="add mod">
          <ac:chgData name="Snigdha Sen" userId="62ff6c0a-80c4-44cf-898f-8a6ba91679bf" providerId="ADAL" clId="{7C0F5499-7FAF-4BDA-9AEA-1D182C71AF48}" dt="2023-07-27T09:40:30.431" v="11791" actId="20577"/>
          <ac:spMkLst>
            <pc:docMk/>
            <pc:sldMk cId="2783123409" sldId="879"/>
            <ac:spMk id="20" creationId="{DB90A3FC-58F4-2ACA-52EE-35B485BBF1AA}"/>
          </ac:spMkLst>
        </pc:spChg>
        <pc:picChg chg="del">
          <ac:chgData name="Snigdha Sen" userId="62ff6c0a-80c4-44cf-898f-8a6ba91679bf" providerId="ADAL" clId="{7C0F5499-7FAF-4BDA-9AEA-1D182C71AF48}" dt="2023-06-26T09:20:02.181" v="1302" actId="478"/>
          <ac:picMkLst>
            <pc:docMk/>
            <pc:sldMk cId="2783123409" sldId="879"/>
            <ac:picMk id="6" creationId="{6091B043-8093-D8C1-996C-8F611C4573EB}"/>
          </ac:picMkLst>
        </pc:picChg>
        <pc:picChg chg="add mod">
          <ac:chgData name="Snigdha Sen" userId="62ff6c0a-80c4-44cf-898f-8a6ba91679bf" providerId="ADAL" clId="{7C0F5499-7FAF-4BDA-9AEA-1D182C71AF48}" dt="2023-06-26T09:21:26.486" v="1307" actId="14100"/>
          <ac:picMkLst>
            <pc:docMk/>
            <pc:sldMk cId="2783123409" sldId="879"/>
            <ac:picMk id="7" creationId="{CCF9FB2E-4063-3269-04C5-BC56DDE46D24}"/>
          </ac:picMkLst>
        </pc:picChg>
        <pc:picChg chg="del">
          <ac:chgData name="Snigdha Sen" userId="62ff6c0a-80c4-44cf-898f-8a6ba91679bf" providerId="ADAL" clId="{7C0F5499-7FAF-4BDA-9AEA-1D182C71AF48}" dt="2023-06-26T09:20:04.325" v="1303" actId="478"/>
          <ac:picMkLst>
            <pc:docMk/>
            <pc:sldMk cId="2783123409" sldId="879"/>
            <ac:picMk id="8" creationId="{C6A438FA-6AAE-7058-1B03-B89BA39FC24B}"/>
          </ac:picMkLst>
        </pc:picChg>
        <pc:picChg chg="add mod">
          <ac:chgData name="Snigdha Sen" userId="62ff6c0a-80c4-44cf-898f-8a6ba91679bf" providerId="ADAL" clId="{7C0F5499-7FAF-4BDA-9AEA-1D182C71AF48}" dt="2023-06-26T09:24:14.214" v="1374" actId="1076"/>
          <ac:picMkLst>
            <pc:docMk/>
            <pc:sldMk cId="2783123409" sldId="879"/>
            <ac:picMk id="9" creationId="{636DD0EA-5BB8-B657-D949-671ACFDDA3A1}"/>
          </ac:picMkLst>
        </pc:picChg>
        <pc:picChg chg="del">
          <ac:chgData name="Snigdha Sen" userId="62ff6c0a-80c4-44cf-898f-8a6ba91679bf" providerId="ADAL" clId="{7C0F5499-7FAF-4BDA-9AEA-1D182C71AF48}" dt="2023-06-26T09:20:06.294" v="1304" actId="478"/>
          <ac:picMkLst>
            <pc:docMk/>
            <pc:sldMk cId="2783123409" sldId="879"/>
            <ac:picMk id="11" creationId="{77A06B51-6075-1753-0CD2-CC79F2E093B8}"/>
          </ac:picMkLst>
        </pc:picChg>
        <pc:picChg chg="add mod">
          <ac:chgData name="Snigdha Sen" userId="62ff6c0a-80c4-44cf-898f-8a6ba91679bf" providerId="ADAL" clId="{7C0F5499-7FAF-4BDA-9AEA-1D182C71AF48}" dt="2023-07-21T07:04:50.186" v="9057" actId="14100"/>
          <ac:picMkLst>
            <pc:docMk/>
            <pc:sldMk cId="2783123409" sldId="879"/>
            <ac:picMk id="16" creationId="{50B4DEDE-AB5E-4DF2-EF1F-636F109EF414}"/>
          </ac:picMkLst>
        </pc:picChg>
        <pc:picChg chg="add mod">
          <ac:chgData name="Snigdha Sen" userId="62ff6c0a-80c4-44cf-898f-8a6ba91679bf" providerId="ADAL" clId="{7C0F5499-7FAF-4BDA-9AEA-1D182C71AF48}" dt="2023-07-27T09:34:25.032" v="11680" actId="14100"/>
          <ac:picMkLst>
            <pc:docMk/>
            <pc:sldMk cId="2783123409" sldId="879"/>
            <ac:picMk id="19" creationId="{9AAC828D-41FB-C999-1DC9-E7FE74EA2A70}"/>
          </ac:picMkLst>
        </pc:picChg>
      </pc:sldChg>
      <pc:sldChg chg="addSp delSp modSp mod">
        <pc:chgData name="Snigdha Sen" userId="62ff6c0a-80c4-44cf-898f-8a6ba91679bf" providerId="ADAL" clId="{7C0F5499-7FAF-4BDA-9AEA-1D182C71AF48}" dt="2023-07-27T09:43:16.206" v="11890" actId="1076"/>
        <pc:sldMkLst>
          <pc:docMk/>
          <pc:sldMk cId="3281897122" sldId="880"/>
        </pc:sldMkLst>
        <pc:spChg chg="mod">
          <ac:chgData name="Snigdha Sen" userId="62ff6c0a-80c4-44cf-898f-8a6ba91679bf" providerId="ADAL" clId="{7C0F5499-7FAF-4BDA-9AEA-1D182C71AF48}" dt="2023-07-27T09:42:29.495" v="11827" actId="404"/>
          <ac:spMkLst>
            <pc:docMk/>
            <pc:sldMk cId="3281897122" sldId="880"/>
            <ac:spMk id="5" creationId="{372FDCBF-B372-A35C-AD5C-79BF520217A3}"/>
          </ac:spMkLst>
        </pc:spChg>
        <pc:spChg chg="add mod">
          <ac:chgData name="Snigdha Sen" userId="62ff6c0a-80c4-44cf-898f-8a6ba91679bf" providerId="ADAL" clId="{7C0F5499-7FAF-4BDA-9AEA-1D182C71AF48}" dt="2023-07-27T09:43:08.263" v="11887" actId="1076"/>
          <ac:spMkLst>
            <pc:docMk/>
            <pc:sldMk cId="3281897122" sldId="880"/>
            <ac:spMk id="6" creationId="{2C6BDC7C-62FE-4D76-FF9E-2C5569A5330E}"/>
          </ac:spMkLst>
        </pc:spChg>
        <pc:picChg chg="add del mod">
          <ac:chgData name="Snigdha Sen" userId="62ff6c0a-80c4-44cf-898f-8a6ba91679bf" providerId="ADAL" clId="{7C0F5499-7FAF-4BDA-9AEA-1D182C71AF48}" dt="2023-07-27T09:43:16.206" v="11890" actId="1076"/>
          <ac:picMkLst>
            <pc:docMk/>
            <pc:sldMk cId="3281897122" sldId="880"/>
            <ac:picMk id="8" creationId="{E42FA70A-B457-4D9F-4412-565E17C2A36B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1T06:48:23.553" v="9049" actId="6549"/>
        <pc:sldMkLst>
          <pc:docMk/>
          <pc:sldMk cId="4046876948" sldId="880"/>
        </pc:sldMkLst>
        <pc:spChg chg="mod">
          <ac:chgData name="Snigdha Sen" userId="62ff6c0a-80c4-44cf-898f-8a6ba91679bf" providerId="ADAL" clId="{7C0F5499-7FAF-4BDA-9AEA-1D182C71AF48}" dt="2023-06-26T09:30:28.278" v="1488" actId="14100"/>
          <ac:spMkLst>
            <pc:docMk/>
            <pc:sldMk cId="4046876948" sldId="880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1T06:48:23.553" v="9049" actId="6549"/>
          <ac:spMkLst>
            <pc:docMk/>
            <pc:sldMk cId="4046876948" sldId="880"/>
            <ac:spMk id="5" creationId="{372FDCBF-B372-A35C-AD5C-79BF520217A3}"/>
          </ac:spMkLst>
        </pc:spChg>
        <pc:spChg chg="del">
          <ac:chgData name="Snigdha Sen" userId="62ff6c0a-80c4-44cf-898f-8a6ba91679bf" providerId="ADAL" clId="{7C0F5499-7FAF-4BDA-9AEA-1D182C71AF48}" dt="2023-06-26T09:30:55.495" v="1496" actId="478"/>
          <ac:spMkLst>
            <pc:docMk/>
            <pc:sldMk cId="4046876948" sldId="880"/>
            <ac:spMk id="10" creationId="{160520A6-BFBE-BD3F-05D4-167177913093}"/>
          </ac:spMkLst>
        </pc:spChg>
        <pc:spChg chg="del">
          <ac:chgData name="Snigdha Sen" userId="62ff6c0a-80c4-44cf-898f-8a6ba91679bf" providerId="ADAL" clId="{7C0F5499-7FAF-4BDA-9AEA-1D182C71AF48}" dt="2023-06-26T09:30:53.607" v="1495" actId="478"/>
          <ac:spMkLst>
            <pc:docMk/>
            <pc:sldMk cId="4046876948" sldId="880"/>
            <ac:spMk id="12" creationId="{0F7DC5CC-C5AD-A833-6920-5E8DBB4FDC50}"/>
          </ac:spMkLst>
        </pc:spChg>
        <pc:spChg chg="del">
          <ac:chgData name="Snigdha Sen" userId="62ff6c0a-80c4-44cf-898f-8a6ba91679bf" providerId="ADAL" clId="{7C0F5499-7FAF-4BDA-9AEA-1D182C71AF48}" dt="2023-06-26T09:30:52.247" v="1494" actId="478"/>
          <ac:spMkLst>
            <pc:docMk/>
            <pc:sldMk cId="4046876948" sldId="880"/>
            <ac:spMk id="17" creationId="{069E81C0-78B1-46E2-3B6F-9F84CCC03D32}"/>
          </ac:spMkLst>
        </pc:spChg>
        <pc:spChg chg="del">
          <ac:chgData name="Snigdha Sen" userId="62ff6c0a-80c4-44cf-898f-8a6ba91679bf" providerId="ADAL" clId="{7C0F5499-7FAF-4BDA-9AEA-1D182C71AF48}" dt="2023-06-26T09:30:50.472" v="1493" actId="478"/>
          <ac:spMkLst>
            <pc:docMk/>
            <pc:sldMk cId="4046876948" sldId="880"/>
            <ac:spMk id="20" creationId="{DB90A3FC-58F4-2ACA-52EE-35B485BBF1AA}"/>
          </ac:spMkLst>
        </pc:spChg>
        <pc:picChg chg="del">
          <ac:chgData name="Snigdha Sen" userId="62ff6c0a-80c4-44cf-898f-8a6ba91679bf" providerId="ADAL" clId="{7C0F5499-7FAF-4BDA-9AEA-1D182C71AF48}" dt="2023-06-26T09:30:40.196" v="1489" actId="478"/>
          <ac:picMkLst>
            <pc:docMk/>
            <pc:sldMk cId="4046876948" sldId="880"/>
            <ac:picMk id="7" creationId="{CCF9FB2E-4063-3269-04C5-BC56DDE46D24}"/>
          </ac:picMkLst>
        </pc:picChg>
        <pc:picChg chg="add mod">
          <ac:chgData name="Snigdha Sen" userId="62ff6c0a-80c4-44cf-898f-8a6ba91679bf" providerId="ADAL" clId="{7C0F5499-7FAF-4BDA-9AEA-1D182C71AF48}" dt="2023-06-26T09:46:27.557" v="1559" actId="1076"/>
          <ac:picMkLst>
            <pc:docMk/>
            <pc:sldMk cId="4046876948" sldId="880"/>
            <ac:picMk id="8" creationId="{E42FA70A-B457-4D9F-4412-565E17C2A36B}"/>
          </ac:picMkLst>
        </pc:picChg>
        <pc:picChg chg="del">
          <ac:chgData name="Snigdha Sen" userId="62ff6c0a-80c4-44cf-898f-8a6ba91679bf" providerId="ADAL" clId="{7C0F5499-7FAF-4BDA-9AEA-1D182C71AF48}" dt="2023-06-26T09:30:44.413" v="1491" actId="478"/>
          <ac:picMkLst>
            <pc:docMk/>
            <pc:sldMk cId="4046876948" sldId="880"/>
            <ac:picMk id="9" creationId="{636DD0EA-5BB8-B657-D949-671ACFDDA3A1}"/>
          </ac:picMkLst>
        </pc:picChg>
        <pc:picChg chg="del">
          <ac:chgData name="Snigdha Sen" userId="62ff6c0a-80c4-44cf-898f-8a6ba91679bf" providerId="ADAL" clId="{7C0F5499-7FAF-4BDA-9AEA-1D182C71AF48}" dt="2023-06-26T09:30:42.310" v="1490" actId="478"/>
          <ac:picMkLst>
            <pc:docMk/>
            <pc:sldMk cId="4046876948" sldId="880"/>
            <ac:picMk id="16" creationId="{50B4DEDE-AB5E-4DF2-EF1F-636F109EF414}"/>
          </ac:picMkLst>
        </pc:picChg>
        <pc:picChg chg="del">
          <ac:chgData name="Snigdha Sen" userId="62ff6c0a-80c4-44cf-898f-8a6ba91679bf" providerId="ADAL" clId="{7C0F5499-7FAF-4BDA-9AEA-1D182C71AF48}" dt="2023-06-26T09:30:46.503" v="1492" actId="478"/>
          <ac:picMkLst>
            <pc:docMk/>
            <pc:sldMk cId="4046876948" sldId="880"/>
            <ac:picMk id="19" creationId="{9AAC828D-41FB-C999-1DC9-E7FE74EA2A70}"/>
          </ac:picMkLst>
        </pc:picChg>
      </pc:sldChg>
      <pc:sldChg chg="modSp add mod">
        <pc:chgData name="Snigdha Sen" userId="62ff6c0a-80c4-44cf-898f-8a6ba91679bf" providerId="ADAL" clId="{7C0F5499-7FAF-4BDA-9AEA-1D182C71AF48}" dt="2023-06-26T09:35:38.774" v="1540" actId="20577"/>
        <pc:sldMkLst>
          <pc:docMk/>
          <pc:sldMk cId="3539910260" sldId="881"/>
        </pc:sldMkLst>
        <pc:spChg chg="mod">
          <ac:chgData name="Snigdha Sen" userId="62ff6c0a-80c4-44cf-898f-8a6ba91679bf" providerId="ADAL" clId="{7C0F5499-7FAF-4BDA-9AEA-1D182C71AF48}" dt="2023-06-26T09:35:38.774" v="1540" actId="20577"/>
          <ac:spMkLst>
            <pc:docMk/>
            <pc:sldMk cId="3539910260" sldId="881"/>
            <ac:spMk id="4" creationId="{C1756E0F-4155-C401-A36D-AE47CCA9A0D0}"/>
          </ac:spMkLst>
        </pc:spChg>
      </pc:sldChg>
      <pc:sldChg chg="addSp delSp modSp mod">
        <pc:chgData name="Snigdha Sen" userId="62ff6c0a-80c4-44cf-898f-8a6ba91679bf" providerId="ADAL" clId="{7C0F5499-7FAF-4BDA-9AEA-1D182C71AF48}" dt="2023-07-27T09:44:05.079" v="11908" actId="1076"/>
        <pc:sldMkLst>
          <pc:docMk/>
          <pc:sldMk cId="1560236039" sldId="882"/>
        </pc:sldMkLst>
        <pc:spChg chg="add mod">
          <ac:chgData name="Snigdha Sen" userId="62ff6c0a-80c4-44cf-898f-8a6ba91679bf" providerId="ADAL" clId="{7C0F5499-7FAF-4BDA-9AEA-1D182C71AF48}" dt="2023-07-27T09:44:05.079" v="11908" actId="1076"/>
          <ac:spMkLst>
            <pc:docMk/>
            <pc:sldMk cId="1560236039" sldId="882"/>
            <ac:spMk id="11" creationId="{113DA1AA-E87C-507A-469D-CF87D4B0DEAC}"/>
          </ac:spMkLst>
        </pc:spChg>
        <pc:graphicFrameChg chg="mod">
          <ac:chgData name="Snigdha Sen" userId="62ff6c0a-80c4-44cf-898f-8a6ba91679bf" providerId="ADAL" clId="{7C0F5499-7FAF-4BDA-9AEA-1D182C71AF48}" dt="2023-07-25T06:41:31.411" v="9721"/>
          <ac:graphicFrameMkLst>
            <pc:docMk/>
            <pc:sldMk cId="1560236039" sldId="882"/>
            <ac:graphicFrameMk id="3" creationId="{066D8D37-A0D4-3C18-6914-BA04900670E4}"/>
          </ac:graphicFrameMkLst>
        </pc:graphicFrameChg>
        <pc:picChg chg="mod">
          <ac:chgData name="Snigdha Sen" userId="62ff6c0a-80c4-44cf-898f-8a6ba91679bf" providerId="ADAL" clId="{7C0F5499-7FAF-4BDA-9AEA-1D182C71AF48}" dt="2023-07-27T09:43:47.398" v="11899" actId="1076"/>
          <ac:picMkLst>
            <pc:docMk/>
            <pc:sldMk cId="1560236039" sldId="882"/>
            <ac:picMk id="5" creationId="{B96E293D-CA78-B720-D7F8-E7A91B354B1C}"/>
          </ac:picMkLst>
        </pc:picChg>
        <pc:picChg chg="mod">
          <ac:chgData name="Snigdha Sen" userId="62ff6c0a-80c4-44cf-898f-8a6ba91679bf" providerId="ADAL" clId="{7C0F5499-7FAF-4BDA-9AEA-1D182C71AF48}" dt="2023-07-27T09:43:35.142" v="11893" actId="1076"/>
          <ac:picMkLst>
            <pc:docMk/>
            <pc:sldMk cId="1560236039" sldId="882"/>
            <ac:picMk id="6" creationId="{A47919FB-2FD1-1A41-9203-6A244C8BF50F}"/>
          </ac:picMkLst>
        </pc:picChg>
        <pc:picChg chg="add del mod">
          <ac:chgData name="Snigdha Sen" userId="62ff6c0a-80c4-44cf-898f-8a6ba91679bf" providerId="ADAL" clId="{7C0F5499-7FAF-4BDA-9AEA-1D182C71AF48}" dt="2023-07-27T09:43:38.662" v="11895" actId="1076"/>
          <ac:picMkLst>
            <pc:docMk/>
            <pc:sldMk cId="1560236039" sldId="882"/>
            <ac:picMk id="7" creationId="{E0B02F12-CE9E-368E-642B-35F954F4B428}"/>
          </ac:picMkLst>
        </pc:picChg>
        <pc:picChg chg="add del mod">
          <ac:chgData name="Snigdha Sen" userId="62ff6c0a-80c4-44cf-898f-8a6ba91679bf" providerId="ADAL" clId="{7C0F5499-7FAF-4BDA-9AEA-1D182C71AF48}" dt="2023-07-27T09:43:42.566" v="11897" actId="1076"/>
          <ac:picMkLst>
            <pc:docMk/>
            <pc:sldMk cId="1560236039" sldId="882"/>
            <ac:picMk id="8" creationId="{C3BBBF10-77B2-5208-51E1-BACA9FE8CA94}"/>
          </ac:picMkLst>
        </pc:picChg>
        <pc:picChg chg="del">
          <ac:chgData name="Snigdha Sen" userId="62ff6c0a-80c4-44cf-898f-8a6ba91679bf" providerId="ADAL" clId="{7C0F5499-7FAF-4BDA-9AEA-1D182C71AF48}" dt="2023-07-27T09:43:44.468" v="11898" actId="478"/>
          <ac:picMkLst>
            <pc:docMk/>
            <pc:sldMk cId="1560236039" sldId="882"/>
            <ac:picMk id="9" creationId="{9A8F5938-93F8-455E-C7E8-36FCB5EE68F3}"/>
          </ac:picMkLst>
        </pc:picChg>
        <pc:picChg chg="add del mod">
          <ac:chgData name="Snigdha Sen" userId="62ff6c0a-80c4-44cf-898f-8a6ba91679bf" providerId="ADAL" clId="{7C0F5499-7FAF-4BDA-9AEA-1D182C71AF48}" dt="2023-07-25T06:12:54.511" v="9642"/>
          <ac:picMkLst>
            <pc:docMk/>
            <pc:sldMk cId="1560236039" sldId="882"/>
            <ac:picMk id="2050" creationId="{8776CECF-ABB3-2C8D-AA27-84F2C63F0490}"/>
          </ac:picMkLst>
        </pc:picChg>
        <pc:picChg chg="add del mod">
          <ac:chgData name="Snigdha Sen" userId="62ff6c0a-80c4-44cf-898f-8a6ba91679bf" providerId="ADAL" clId="{7C0F5499-7FAF-4BDA-9AEA-1D182C71AF48}" dt="2023-07-25T06:11:15.880" v="9630"/>
          <ac:picMkLst>
            <pc:docMk/>
            <pc:sldMk cId="1560236039" sldId="882"/>
            <ac:picMk id="2052" creationId="{B1A4E5F6-F9A6-3725-54C7-839FB9739C35}"/>
          </ac:picMkLst>
        </pc:picChg>
      </pc:sldChg>
      <pc:sldChg chg="addSp delSp modSp add mod">
        <pc:chgData name="Snigdha Sen" userId="62ff6c0a-80c4-44cf-898f-8a6ba91679bf" providerId="ADAL" clId="{7C0F5499-7FAF-4BDA-9AEA-1D182C71AF48}" dt="2023-06-26T10:11:22.764" v="1582" actId="1076"/>
        <pc:sldMkLst>
          <pc:docMk/>
          <pc:sldMk cId="3376692791" sldId="882"/>
        </pc:sldMkLst>
        <pc:spChg chg="mod">
          <ac:chgData name="Snigdha Sen" userId="62ff6c0a-80c4-44cf-898f-8a6ba91679bf" providerId="ADAL" clId="{7C0F5499-7FAF-4BDA-9AEA-1D182C71AF48}" dt="2023-06-26T09:36:02.630" v="1548" actId="20577"/>
          <ac:spMkLst>
            <pc:docMk/>
            <pc:sldMk cId="3376692791" sldId="882"/>
            <ac:spMk id="4" creationId="{C1756E0F-4155-C401-A36D-AE47CCA9A0D0}"/>
          </ac:spMkLst>
        </pc:spChg>
        <pc:spChg chg="del mod">
          <ac:chgData name="Snigdha Sen" userId="62ff6c0a-80c4-44cf-898f-8a6ba91679bf" providerId="ADAL" clId="{7C0F5499-7FAF-4BDA-9AEA-1D182C71AF48}" dt="2023-06-26T09:38:27.585" v="1551" actId="478"/>
          <ac:spMkLst>
            <pc:docMk/>
            <pc:sldMk cId="3376692791" sldId="882"/>
            <ac:spMk id="5" creationId="{372FDCBF-B372-A35C-AD5C-79BF520217A3}"/>
          </ac:spMkLst>
        </pc:spChg>
        <pc:graphicFrameChg chg="add mod modGraphic">
          <ac:chgData name="Snigdha Sen" userId="62ff6c0a-80c4-44cf-898f-8a6ba91679bf" providerId="ADAL" clId="{7C0F5499-7FAF-4BDA-9AEA-1D182C71AF48}" dt="2023-06-26T10:06:43.285" v="1571" actId="1076"/>
          <ac:graphicFrameMkLst>
            <pc:docMk/>
            <pc:sldMk cId="3376692791" sldId="882"/>
            <ac:graphicFrameMk id="3" creationId="{066D8D37-A0D4-3C18-6914-BA04900670E4}"/>
          </ac:graphicFrameMkLst>
        </pc:graphicFrameChg>
        <pc:picChg chg="add mod">
          <ac:chgData name="Snigdha Sen" userId="62ff6c0a-80c4-44cf-898f-8a6ba91679bf" providerId="ADAL" clId="{7C0F5499-7FAF-4BDA-9AEA-1D182C71AF48}" dt="2023-06-26T10:06:46.581" v="1572" actId="1076"/>
          <ac:picMkLst>
            <pc:docMk/>
            <pc:sldMk cId="3376692791" sldId="882"/>
            <ac:picMk id="6" creationId="{A47919FB-2FD1-1A41-9203-6A244C8BF50F}"/>
          </ac:picMkLst>
        </pc:picChg>
        <pc:picChg chg="add mod">
          <ac:chgData name="Snigdha Sen" userId="62ff6c0a-80c4-44cf-898f-8a6ba91679bf" providerId="ADAL" clId="{7C0F5499-7FAF-4BDA-9AEA-1D182C71AF48}" dt="2023-06-26T10:11:21.404" v="1581" actId="1076"/>
          <ac:picMkLst>
            <pc:docMk/>
            <pc:sldMk cId="3376692791" sldId="882"/>
            <ac:picMk id="7" creationId="{E0B02F12-CE9E-368E-642B-35F954F4B428}"/>
          </ac:picMkLst>
        </pc:picChg>
        <pc:picChg chg="add mod">
          <ac:chgData name="Snigdha Sen" userId="62ff6c0a-80c4-44cf-898f-8a6ba91679bf" providerId="ADAL" clId="{7C0F5499-7FAF-4BDA-9AEA-1D182C71AF48}" dt="2023-06-26T10:11:22.764" v="1582" actId="1076"/>
          <ac:picMkLst>
            <pc:docMk/>
            <pc:sldMk cId="3376692791" sldId="882"/>
            <ac:picMk id="8" creationId="{C3BBBF10-77B2-5208-51E1-BACA9FE8CA94}"/>
          </ac:picMkLst>
        </pc:picChg>
        <pc:picChg chg="add del mod">
          <ac:chgData name="Snigdha Sen" userId="62ff6c0a-80c4-44cf-898f-8a6ba91679bf" providerId="ADAL" clId="{7C0F5499-7FAF-4BDA-9AEA-1D182C71AF48}" dt="2023-06-26T10:03:57.828" v="1565" actId="478"/>
          <ac:picMkLst>
            <pc:docMk/>
            <pc:sldMk cId="3376692791" sldId="882"/>
            <ac:picMk id="6146" creationId="{57FC08A2-7367-47A3-9862-E82EC886D0E9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8T06:18:54.910" v="12684" actId="20577"/>
        <pc:sldMkLst>
          <pc:docMk/>
          <pc:sldMk cId="3069348449" sldId="883"/>
        </pc:sldMkLst>
        <pc:spChg chg="mod">
          <ac:chgData name="Snigdha Sen" userId="62ff6c0a-80c4-44cf-898f-8a6ba91679bf" providerId="ADAL" clId="{7C0F5499-7FAF-4BDA-9AEA-1D182C71AF48}" dt="2023-06-26T10:14:11.684" v="1619" actId="20577"/>
          <ac:spMkLst>
            <pc:docMk/>
            <pc:sldMk cId="3069348449" sldId="883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8T06:16:33.868" v="12665" actId="20577"/>
          <ac:spMkLst>
            <pc:docMk/>
            <pc:sldMk cId="3069348449" sldId="883"/>
            <ac:spMk id="6" creationId="{7B4804F6-06B9-7D0E-4856-D8D85BD1034E}"/>
          </ac:spMkLst>
        </pc:spChg>
        <pc:spChg chg="add mod">
          <ac:chgData name="Snigdha Sen" userId="62ff6c0a-80c4-44cf-898f-8a6ba91679bf" providerId="ADAL" clId="{7C0F5499-7FAF-4BDA-9AEA-1D182C71AF48}" dt="2023-07-28T06:18:54.910" v="12684" actId="20577"/>
          <ac:spMkLst>
            <pc:docMk/>
            <pc:sldMk cId="3069348449" sldId="883"/>
            <ac:spMk id="9" creationId="{68917380-B000-CD68-3466-ED15719D21CB}"/>
          </ac:spMkLst>
        </pc:spChg>
        <pc:spChg chg="add del mod">
          <ac:chgData name="Snigdha Sen" userId="62ff6c0a-80c4-44cf-898f-8a6ba91679bf" providerId="ADAL" clId="{7C0F5499-7FAF-4BDA-9AEA-1D182C71AF48}" dt="2023-06-27T10:36:36.978" v="2326"/>
          <ac:spMkLst>
            <pc:docMk/>
            <pc:sldMk cId="3069348449" sldId="883"/>
            <ac:spMk id="11" creationId="{6E43E4C1-CBCD-A770-1F7C-BB839D16C79F}"/>
          </ac:spMkLst>
        </pc:spChg>
        <pc:graphicFrameChg chg="del">
          <ac:chgData name="Snigdha Sen" userId="62ff6c0a-80c4-44cf-898f-8a6ba91679bf" providerId="ADAL" clId="{7C0F5499-7FAF-4BDA-9AEA-1D182C71AF48}" dt="2023-06-26T10:13:45.573" v="1584" actId="478"/>
          <ac:graphicFrameMkLst>
            <pc:docMk/>
            <pc:sldMk cId="3069348449" sldId="883"/>
            <ac:graphicFrameMk id="3" creationId="{066D8D37-A0D4-3C18-6914-BA04900670E4}"/>
          </ac:graphicFrameMkLst>
        </pc:graphicFrameChg>
        <pc:picChg chg="add mod">
          <ac:chgData name="Snigdha Sen" userId="62ff6c0a-80c4-44cf-898f-8a6ba91679bf" providerId="ADAL" clId="{7C0F5499-7FAF-4BDA-9AEA-1D182C71AF48}" dt="2023-07-28T06:18:38.362" v="12680" actId="14100"/>
          <ac:picMkLst>
            <pc:docMk/>
            <pc:sldMk cId="3069348449" sldId="883"/>
            <ac:picMk id="3" creationId="{D14912C7-14A4-E672-8C36-F4EFF457E477}"/>
          </ac:picMkLst>
        </pc:picChg>
        <pc:picChg chg="del">
          <ac:chgData name="Snigdha Sen" userId="62ff6c0a-80c4-44cf-898f-8a6ba91679bf" providerId="ADAL" clId="{7C0F5499-7FAF-4BDA-9AEA-1D182C71AF48}" dt="2023-06-26T10:13:46.306" v="1585" actId="478"/>
          <ac:picMkLst>
            <pc:docMk/>
            <pc:sldMk cId="3069348449" sldId="883"/>
            <ac:picMk id="6" creationId="{A47919FB-2FD1-1A41-9203-6A244C8BF50F}"/>
          </ac:picMkLst>
        </pc:picChg>
        <pc:picChg chg="del">
          <ac:chgData name="Snigdha Sen" userId="62ff6c0a-80c4-44cf-898f-8a6ba91679bf" providerId="ADAL" clId="{7C0F5499-7FAF-4BDA-9AEA-1D182C71AF48}" dt="2023-06-26T10:13:47.110" v="1586" actId="478"/>
          <ac:picMkLst>
            <pc:docMk/>
            <pc:sldMk cId="3069348449" sldId="883"/>
            <ac:picMk id="7" creationId="{E0B02F12-CE9E-368E-642B-35F954F4B428}"/>
          </ac:picMkLst>
        </pc:picChg>
        <pc:picChg chg="del">
          <ac:chgData name="Snigdha Sen" userId="62ff6c0a-80c4-44cf-898f-8a6ba91679bf" providerId="ADAL" clId="{7C0F5499-7FAF-4BDA-9AEA-1D182C71AF48}" dt="2023-06-26T10:13:47.794" v="1587" actId="478"/>
          <ac:picMkLst>
            <pc:docMk/>
            <pc:sldMk cId="3069348449" sldId="883"/>
            <ac:picMk id="8" creationId="{C3BBBF10-77B2-5208-51E1-BACA9FE8CA94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8T06:15:03.096" v="12630" actId="21"/>
        <pc:sldMkLst>
          <pc:docMk/>
          <pc:sldMk cId="1484842083" sldId="884"/>
        </pc:sldMkLst>
        <pc:spChg chg="add mod">
          <ac:chgData name="Snigdha Sen" userId="62ff6c0a-80c4-44cf-898f-8a6ba91679bf" providerId="ADAL" clId="{7C0F5499-7FAF-4BDA-9AEA-1D182C71AF48}" dt="2023-06-26T10:26:39.774" v="1721" actId="403"/>
          <ac:spMkLst>
            <pc:docMk/>
            <pc:sldMk cId="1484842083" sldId="884"/>
            <ac:spMk id="6" creationId="{317230D3-EF60-5804-1EA0-624BB9DD8D5C}"/>
          </ac:spMkLst>
        </pc:spChg>
        <pc:spChg chg="add del mod">
          <ac:chgData name="Snigdha Sen" userId="62ff6c0a-80c4-44cf-898f-8a6ba91679bf" providerId="ADAL" clId="{7C0F5499-7FAF-4BDA-9AEA-1D182C71AF48}" dt="2023-06-27T06:17:22.281" v="2279"/>
          <ac:spMkLst>
            <pc:docMk/>
            <pc:sldMk cId="1484842083" sldId="884"/>
            <ac:spMk id="7" creationId="{B334989A-555A-4688-EDE8-52EEF75C58CB}"/>
          </ac:spMkLst>
        </pc:spChg>
        <pc:spChg chg="add mod">
          <ac:chgData name="Snigdha Sen" userId="62ff6c0a-80c4-44cf-898f-8a6ba91679bf" providerId="ADAL" clId="{7C0F5499-7FAF-4BDA-9AEA-1D182C71AF48}" dt="2023-06-27T06:18:16.725" v="2315" actId="1076"/>
          <ac:spMkLst>
            <pc:docMk/>
            <pc:sldMk cId="1484842083" sldId="884"/>
            <ac:spMk id="9" creationId="{4DFD5EBA-291B-742F-A799-B97A678A4DA5}"/>
          </ac:spMkLst>
        </pc:spChg>
        <pc:spChg chg="del">
          <ac:chgData name="Snigdha Sen" userId="62ff6c0a-80c4-44cf-898f-8a6ba91679bf" providerId="ADAL" clId="{7C0F5499-7FAF-4BDA-9AEA-1D182C71AF48}" dt="2023-06-26T10:25:26.293" v="1680" actId="478"/>
          <ac:spMkLst>
            <pc:docMk/>
            <pc:sldMk cId="1484842083" sldId="884"/>
            <ac:spMk id="9" creationId="{68917380-B000-CD68-3466-ED15719D21CB}"/>
          </ac:spMkLst>
        </pc:spChg>
        <pc:spChg chg="del">
          <ac:chgData name="Snigdha Sen" userId="62ff6c0a-80c4-44cf-898f-8a6ba91679bf" providerId="ADAL" clId="{7C0F5499-7FAF-4BDA-9AEA-1D182C71AF48}" dt="2023-06-26T10:25:23.909" v="1679" actId="478"/>
          <ac:spMkLst>
            <pc:docMk/>
            <pc:sldMk cId="1484842083" sldId="884"/>
            <ac:spMk id="11" creationId="{6E43E4C1-CBCD-A770-1F7C-BB839D16C79F}"/>
          </ac:spMkLst>
        </pc:spChg>
        <pc:picChg chg="add mod">
          <ac:chgData name="Snigdha Sen" userId="62ff6c0a-80c4-44cf-898f-8a6ba91679bf" providerId="ADAL" clId="{7C0F5499-7FAF-4BDA-9AEA-1D182C71AF48}" dt="2023-06-26T10:25:58.411" v="1682" actId="1076"/>
          <ac:picMkLst>
            <pc:docMk/>
            <pc:sldMk cId="1484842083" sldId="884"/>
            <ac:picMk id="5" creationId="{8213CB44-0F4D-DA7D-7CB2-0DF1B4692A3A}"/>
          </ac:picMkLst>
        </pc:picChg>
        <pc:picChg chg="add del mod">
          <ac:chgData name="Snigdha Sen" userId="62ff6c0a-80c4-44cf-898f-8a6ba91679bf" providerId="ADAL" clId="{7C0F5499-7FAF-4BDA-9AEA-1D182C71AF48}" dt="2023-07-28T06:15:03.096" v="12630" actId="21"/>
          <ac:picMkLst>
            <pc:docMk/>
            <pc:sldMk cId="1484842083" sldId="884"/>
            <ac:picMk id="8" creationId="{5513C9E4-9928-1D78-60BB-0FBCFCD9023D}"/>
          </ac:picMkLst>
        </pc:picChg>
      </pc:sldChg>
      <pc:sldChg chg="addSp delSp modSp add del mod">
        <pc:chgData name="Snigdha Sen" userId="62ff6c0a-80c4-44cf-898f-8a6ba91679bf" providerId="ADAL" clId="{7C0F5499-7FAF-4BDA-9AEA-1D182C71AF48}" dt="2023-07-27T09:56:01.560" v="12114" actId="47"/>
        <pc:sldMkLst>
          <pc:docMk/>
          <pc:sldMk cId="4232073620" sldId="885"/>
        </pc:sldMkLst>
        <pc:spChg chg="del">
          <ac:chgData name="Snigdha Sen" userId="62ff6c0a-80c4-44cf-898f-8a6ba91679bf" providerId="ADAL" clId="{7C0F5499-7FAF-4BDA-9AEA-1D182C71AF48}" dt="2023-06-26T10:28:02.565" v="1773" actId="478"/>
          <ac:spMkLst>
            <pc:docMk/>
            <pc:sldMk cId="4232073620" sldId="885"/>
            <ac:spMk id="6" creationId="{317230D3-EF60-5804-1EA0-624BB9DD8D5C}"/>
          </ac:spMkLst>
        </pc:spChg>
        <pc:spChg chg="del">
          <ac:chgData name="Snigdha Sen" userId="62ff6c0a-80c4-44cf-898f-8a6ba91679bf" providerId="ADAL" clId="{7C0F5499-7FAF-4BDA-9AEA-1D182C71AF48}" dt="2023-06-26T10:28:05.350" v="1774" actId="478"/>
          <ac:spMkLst>
            <pc:docMk/>
            <pc:sldMk cId="4232073620" sldId="885"/>
            <ac:spMk id="7" creationId="{B334989A-555A-4688-EDE8-52EEF75C58CB}"/>
          </ac:spMkLst>
        </pc:spChg>
        <pc:picChg chg="del">
          <ac:chgData name="Snigdha Sen" userId="62ff6c0a-80c4-44cf-898f-8a6ba91679bf" providerId="ADAL" clId="{7C0F5499-7FAF-4BDA-9AEA-1D182C71AF48}" dt="2023-06-26T10:27:59.348" v="1772" actId="478"/>
          <ac:picMkLst>
            <pc:docMk/>
            <pc:sldMk cId="4232073620" sldId="885"/>
            <ac:picMk id="5" creationId="{8213CB44-0F4D-DA7D-7CB2-0DF1B4692A3A}"/>
          </ac:picMkLst>
        </pc:picChg>
        <pc:picChg chg="add mod">
          <ac:chgData name="Snigdha Sen" userId="62ff6c0a-80c4-44cf-898f-8a6ba91679bf" providerId="ADAL" clId="{7C0F5499-7FAF-4BDA-9AEA-1D182C71AF48}" dt="2023-06-26T10:28:39.716" v="1777" actId="1076"/>
          <ac:picMkLst>
            <pc:docMk/>
            <pc:sldMk cId="4232073620" sldId="885"/>
            <ac:picMk id="8" creationId="{B3A97ECA-CBFF-51A2-871C-B82B370A4D6E}"/>
          </ac:picMkLst>
        </pc:picChg>
      </pc:sldChg>
      <pc:sldChg chg="delSp modSp add mod">
        <pc:chgData name="Snigdha Sen" userId="62ff6c0a-80c4-44cf-898f-8a6ba91679bf" providerId="ADAL" clId="{7C0F5499-7FAF-4BDA-9AEA-1D182C71AF48}" dt="2023-06-26T10:31:02.485" v="1787" actId="478"/>
        <pc:sldMkLst>
          <pc:docMk/>
          <pc:sldMk cId="2127776036" sldId="886"/>
        </pc:sldMkLst>
        <pc:spChg chg="mod">
          <ac:chgData name="Snigdha Sen" userId="62ff6c0a-80c4-44cf-898f-8a6ba91679bf" providerId="ADAL" clId="{7C0F5499-7FAF-4BDA-9AEA-1D182C71AF48}" dt="2023-06-26T10:30:54.420" v="1786" actId="20577"/>
          <ac:spMkLst>
            <pc:docMk/>
            <pc:sldMk cId="2127776036" sldId="886"/>
            <ac:spMk id="4" creationId="{C1756E0F-4155-C401-A36D-AE47CCA9A0D0}"/>
          </ac:spMkLst>
        </pc:spChg>
        <pc:picChg chg="del">
          <ac:chgData name="Snigdha Sen" userId="62ff6c0a-80c4-44cf-898f-8a6ba91679bf" providerId="ADAL" clId="{7C0F5499-7FAF-4BDA-9AEA-1D182C71AF48}" dt="2023-06-26T10:31:02.485" v="1787" actId="478"/>
          <ac:picMkLst>
            <pc:docMk/>
            <pc:sldMk cId="2127776036" sldId="886"/>
            <ac:picMk id="8" creationId="{B3A97ECA-CBFF-51A2-871C-B82B370A4D6E}"/>
          </ac:picMkLst>
        </pc:picChg>
      </pc:sldChg>
      <pc:sldChg chg="addSp modSp add del mod">
        <pc:chgData name="Snigdha Sen" userId="62ff6c0a-80c4-44cf-898f-8a6ba91679bf" providerId="ADAL" clId="{7C0F5499-7FAF-4BDA-9AEA-1D182C71AF48}" dt="2023-07-13T08:31:46.189" v="6226" actId="47"/>
        <pc:sldMkLst>
          <pc:docMk/>
          <pc:sldMk cId="1514290143" sldId="887"/>
        </pc:sldMkLst>
        <pc:spChg chg="mod">
          <ac:chgData name="Snigdha Sen" userId="62ff6c0a-80c4-44cf-898f-8a6ba91679bf" providerId="ADAL" clId="{7C0F5499-7FAF-4BDA-9AEA-1D182C71AF48}" dt="2023-06-26T10:33:14.323" v="1822" actId="20577"/>
          <ac:spMkLst>
            <pc:docMk/>
            <pc:sldMk cId="1514290143" sldId="887"/>
            <ac:spMk id="2" creationId="{FCA3A833-2362-20BA-3CEF-C526740BBBE4}"/>
          </ac:spMkLst>
        </pc:spChg>
        <pc:spChg chg="add mod">
          <ac:chgData name="Snigdha Sen" userId="62ff6c0a-80c4-44cf-898f-8a6ba91679bf" providerId="ADAL" clId="{7C0F5499-7FAF-4BDA-9AEA-1D182C71AF48}" dt="2023-07-13T08:30:51.251" v="6210" actId="21"/>
          <ac:spMkLst>
            <pc:docMk/>
            <pc:sldMk cId="1514290143" sldId="887"/>
            <ac:spMk id="3" creationId="{775B82BD-0564-D454-2F7E-29C7EBFC5238}"/>
          </ac:spMkLst>
        </pc:spChg>
        <pc:spChg chg="mod">
          <ac:chgData name="Snigdha Sen" userId="62ff6c0a-80c4-44cf-898f-8a6ba91679bf" providerId="ADAL" clId="{7C0F5499-7FAF-4BDA-9AEA-1D182C71AF48}" dt="2023-06-26T10:33:28.756" v="1848" actId="20577"/>
          <ac:spMkLst>
            <pc:docMk/>
            <pc:sldMk cId="1514290143" sldId="887"/>
            <ac:spMk id="4" creationId="{C1756E0F-4155-C401-A36D-AE47CCA9A0D0}"/>
          </ac:spMkLst>
        </pc:spChg>
      </pc:sldChg>
      <pc:sldChg chg="modSp add mod">
        <pc:chgData name="Snigdha Sen" userId="62ff6c0a-80c4-44cf-898f-8a6ba91679bf" providerId="ADAL" clId="{7C0F5499-7FAF-4BDA-9AEA-1D182C71AF48}" dt="2023-07-27T09:57:38.561" v="12128" actId="404"/>
        <pc:sldMkLst>
          <pc:docMk/>
          <pc:sldMk cId="1711578337" sldId="888"/>
        </pc:sldMkLst>
        <pc:spChg chg="mod">
          <ac:chgData name="Snigdha Sen" userId="62ff6c0a-80c4-44cf-898f-8a6ba91679bf" providerId="ADAL" clId="{7C0F5499-7FAF-4BDA-9AEA-1D182C71AF48}" dt="2023-07-27T09:57:34.098" v="12127" actId="404"/>
          <ac:spMkLst>
            <pc:docMk/>
            <pc:sldMk cId="1711578337" sldId="888"/>
            <ac:spMk id="5" creationId="{013BB07B-6F17-DA04-BC53-2A0D5B1E0845}"/>
          </ac:spMkLst>
        </pc:spChg>
        <pc:spChg chg="mod">
          <ac:chgData name="Snigdha Sen" userId="62ff6c0a-80c4-44cf-898f-8a6ba91679bf" providerId="ADAL" clId="{7C0F5499-7FAF-4BDA-9AEA-1D182C71AF48}" dt="2023-07-27T09:57:38.561" v="12128" actId="404"/>
          <ac:spMkLst>
            <pc:docMk/>
            <pc:sldMk cId="1711578337" sldId="888"/>
            <ac:spMk id="6" creationId="{4E46B472-5128-62EF-DD92-9F1A07483CA9}"/>
          </ac:spMkLst>
        </pc:spChg>
      </pc:sldChg>
      <pc:sldChg chg="add del">
        <pc:chgData name="Snigdha Sen" userId="62ff6c0a-80c4-44cf-898f-8a6ba91679bf" providerId="ADAL" clId="{7C0F5499-7FAF-4BDA-9AEA-1D182C71AF48}" dt="2023-07-19T08:02:07.802" v="8156" actId="47"/>
        <pc:sldMkLst>
          <pc:docMk/>
          <pc:sldMk cId="1403290922" sldId="889"/>
        </pc:sldMkLst>
      </pc:sldChg>
      <pc:sldChg chg="addSp delSp modSp add mod">
        <pc:chgData name="Snigdha Sen" userId="62ff6c0a-80c4-44cf-898f-8a6ba91679bf" providerId="ADAL" clId="{7C0F5499-7FAF-4BDA-9AEA-1D182C71AF48}" dt="2023-07-21T08:29:37.258" v="9284" actId="20577"/>
        <pc:sldMkLst>
          <pc:docMk/>
          <pc:sldMk cId="3409582923" sldId="890"/>
        </pc:sldMkLst>
        <pc:spChg chg="mod">
          <ac:chgData name="Snigdha Sen" userId="62ff6c0a-80c4-44cf-898f-8a6ba91679bf" providerId="ADAL" clId="{7C0F5499-7FAF-4BDA-9AEA-1D182C71AF48}" dt="2023-06-26T10:33:51.859" v="1858" actId="20577"/>
          <ac:spMkLst>
            <pc:docMk/>
            <pc:sldMk cId="3409582923" sldId="890"/>
            <ac:spMk id="4" creationId="{C1756E0F-4155-C401-A36D-AE47CCA9A0D0}"/>
          </ac:spMkLst>
        </pc:spChg>
        <pc:spChg chg="add del mod">
          <ac:chgData name="Snigdha Sen" userId="62ff6c0a-80c4-44cf-898f-8a6ba91679bf" providerId="ADAL" clId="{7C0F5499-7FAF-4BDA-9AEA-1D182C71AF48}" dt="2023-07-21T07:14:48.499" v="9073" actId="478"/>
          <ac:spMkLst>
            <pc:docMk/>
            <pc:sldMk cId="3409582923" sldId="890"/>
            <ac:spMk id="6" creationId="{07895134-523D-9C90-58F3-B13C06534C89}"/>
          </ac:spMkLst>
        </pc:spChg>
        <pc:spChg chg="add mod">
          <ac:chgData name="Snigdha Sen" userId="62ff6c0a-80c4-44cf-898f-8a6ba91679bf" providerId="ADAL" clId="{7C0F5499-7FAF-4BDA-9AEA-1D182C71AF48}" dt="2023-07-21T08:29:37.258" v="9284" actId="20577"/>
          <ac:spMkLst>
            <pc:docMk/>
            <pc:sldMk cId="3409582923" sldId="890"/>
            <ac:spMk id="8" creationId="{8EEA242E-D39E-ED81-A375-A2C1C300E7E8}"/>
          </ac:spMkLst>
        </pc:spChg>
        <pc:picChg chg="add mod">
          <ac:chgData name="Snigdha Sen" userId="62ff6c0a-80c4-44cf-898f-8a6ba91679bf" providerId="ADAL" clId="{7C0F5499-7FAF-4BDA-9AEA-1D182C71AF48}" dt="2023-06-26T10:37:06.660" v="1872" actId="1076"/>
          <ac:picMkLst>
            <pc:docMk/>
            <pc:sldMk cId="3409582923" sldId="890"/>
            <ac:picMk id="5" creationId="{EF508CFA-D622-F766-FA8D-348CD95DF574}"/>
          </ac:picMkLst>
        </pc:picChg>
        <pc:picChg chg="add mod">
          <ac:chgData name="Snigdha Sen" userId="62ff6c0a-80c4-44cf-898f-8a6ba91679bf" providerId="ADAL" clId="{7C0F5499-7FAF-4BDA-9AEA-1D182C71AF48}" dt="2023-06-26T10:37:36.547" v="1876" actId="1076"/>
          <ac:picMkLst>
            <pc:docMk/>
            <pc:sldMk cId="3409582923" sldId="890"/>
            <ac:picMk id="7" creationId="{6B599EA6-C6BE-B685-CB94-D544E64654AB}"/>
          </ac:picMkLst>
        </pc:picChg>
        <pc:picChg chg="add mod">
          <ac:chgData name="Snigdha Sen" userId="62ff6c0a-80c4-44cf-898f-8a6ba91679bf" providerId="ADAL" clId="{7C0F5499-7FAF-4BDA-9AEA-1D182C71AF48}" dt="2023-06-26T10:44:41.299" v="1931" actId="1076"/>
          <ac:picMkLst>
            <pc:docMk/>
            <pc:sldMk cId="3409582923" sldId="890"/>
            <ac:picMk id="9" creationId="{431FCD5A-2BF2-066E-7599-0BD2A8901139}"/>
          </ac:picMkLst>
        </pc:picChg>
        <pc:picChg chg="add mod">
          <ac:chgData name="Snigdha Sen" userId="62ff6c0a-80c4-44cf-898f-8a6ba91679bf" providerId="ADAL" clId="{7C0F5499-7FAF-4BDA-9AEA-1D182C71AF48}" dt="2023-06-26T10:45:15.427" v="1936" actId="14100"/>
          <ac:picMkLst>
            <pc:docMk/>
            <pc:sldMk cId="3409582923" sldId="890"/>
            <ac:picMk id="11" creationId="{C58C67C1-3FE4-B464-44AA-78258C5C0042}"/>
          </ac:picMkLst>
        </pc:picChg>
        <pc:picChg chg="add mod">
          <ac:chgData name="Snigdha Sen" userId="62ff6c0a-80c4-44cf-898f-8a6ba91679bf" providerId="ADAL" clId="{7C0F5499-7FAF-4BDA-9AEA-1D182C71AF48}" dt="2023-07-13T08:32:33.749" v="6228" actId="1076"/>
          <ac:picMkLst>
            <pc:docMk/>
            <pc:sldMk cId="3409582923" sldId="890"/>
            <ac:picMk id="1026" creationId="{5F36E3F9-4411-474B-E2C7-9D982B78DBC3}"/>
          </ac:picMkLst>
        </pc:picChg>
      </pc:sldChg>
      <pc:sldChg chg="addSp delSp modSp add del mod">
        <pc:chgData name="Snigdha Sen" userId="62ff6c0a-80c4-44cf-898f-8a6ba91679bf" providerId="ADAL" clId="{7C0F5499-7FAF-4BDA-9AEA-1D182C71AF48}" dt="2023-07-27T09:59:33.722" v="12132" actId="47"/>
        <pc:sldMkLst>
          <pc:docMk/>
          <pc:sldMk cId="1130065013" sldId="891"/>
        </pc:sldMkLst>
        <pc:spChg chg="mod">
          <ac:chgData name="Snigdha Sen" userId="62ff6c0a-80c4-44cf-898f-8a6ba91679bf" providerId="ADAL" clId="{7C0F5499-7FAF-4BDA-9AEA-1D182C71AF48}" dt="2023-07-27T09:59:23.649" v="12131" actId="404"/>
          <ac:spMkLst>
            <pc:docMk/>
            <pc:sldMk cId="1130065013" sldId="891"/>
            <ac:spMk id="3" creationId="{90E73B74-10D2-CDBD-51E4-FF4F421B44C0}"/>
          </ac:spMkLst>
        </pc:spChg>
        <pc:spChg chg="mod">
          <ac:chgData name="Snigdha Sen" userId="62ff6c0a-80c4-44cf-898f-8a6ba91679bf" providerId="ADAL" clId="{7C0F5499-7FAF-4BDA-9AEA-1D182C71AF48}" dt="2023-06-26T10:48:13.432" v="2003" actId="20577"/>
          <ac:spMkLst>
            <pc:docMk/>
            <pc:sldMk cId="1130065013" sldId="891"/>
            <ac:spMk id="4" creationId="{C1756E0F-4155-C401-A36D-AE47CCA9A0D0}"/>
          </ac:spMkLst>
        </pc:spChg>
        <pc:picChg chg="del">
          <ac:chgData name="Snigdha Sen" userId="62ff6c0a-80c4-44cf-898f-8a6ba91679bf" providerId="ADAL" clId="{7C0F5499-7FAF-4BDA-9AEA-1D182C71AF48}" dt="2023-06-26T10:45:38.244" v="1965" actId="478"/>
          <ac:picMkLst>
            <pc:docMk/>
            <pc:sldMk cId="1130065013" sldId="891"/>
            <ac:picMk id="5" creationId="{EF508CFA-D622-F766-FA8D-348CD95DF574}"/>
          </ac:picMkLst>
        </pc:picChg>
        <pc:picChg chg="add del mod">
          <ac:chgData name="Snigdha Sen" userId="62ff6c0a-80c4-44cf-898f-8a6ba91679bf" providerId="ADAL" clId="{7C0F5499-7FAF-4BDA-9AEA-1D182C71AF48}" dt="2023-06-26T10:48:23.374" v="2004" actId="478"/>
          <ac:picMkLst>
            <pc:docMk/>
            <pc:sldMk cId="1130065013" sldId="891"/>
            <ac:picMk id="6" creationId="{B2E09D90-2217-8E51-FCE1-07FC4E4EA45F}"/>
          </ac:picMkLst>
        </pc:picChg>
        <pc:picChg chg="del">
          <ac:chgData name="Snigdha Sen" userId="62ff6c0a-80c4-44cf-898f-8a6ba91679bf" providerId="ADAL" clId="{7C0F5499-7FAF-4BDA-9AEA-1D182C71AF48}" dt="2023-06-26T10:45:38.996" v="1966" actId="478"/>
          <ac:picMkLst>
            <pc:docMk/>
            <pc:sldMk cId="1130065013" sldId="891"/>
            <ac:picMk id="7" creationId="{6B599EA6-C6BE-B685-CB94-D544E64654AB}"/>
          </ac:picMkLst>
        </pc:picChg>
        <pc:picChg chg="del">
          <ac:chgData name="Snigdha Sen" userId="62ff6c0a-80c4-44cf-898f-8a6ba91679bf" providerId="ADAL" clId="{7C0F5499-7FAF-4BDA-9AEA-1D182C71AF48}" dt="2023-06-26T10:45:39.823" v="1967" actId="478"/>
          <ac:picMkLst>
            <pc:docMk/>
            <pc:sldMk cId="1130065013" sldId="891"/>
            <ac:picMk id="9" creationId="{431FCD5A-2BF2-066E-7599-0BD2A8901139}"/>
          </ac:picMkLst>
        </pc:picChg>
        <pc:picChg chg="add mod">
          <ac:chgData name="Snigdha Sen" userId="62ff6c0a-80c4-44cf-898f-8a6ba91679bf" providerId="ADAL" clId="{7C0F5499-7FAF-4BDA-9AEA-1D182C71AF48}" dt="2023-06-26T10:49:31.542" v="2006" actId="27614"/>
          <ac:picMkLst>
            <pc:docMk/>
            <pc:sldMk cId="1130065013" sldId="891"/>
            <ac:picMk id="10" creationId="{A36389CE-23D4-8B03-D1CE-4A1294E5B4A2}"/>
          </ac:picMkLst>
        </pc:picChg>
        <pc:picChg chg="del">
          <ac:chgData name="Snigdha Sen" userId="62ff6c0a-80c4-44cf-898f-8a6ba91679bf" providerId="ADAL" clId="{7C0F5499-7FAF-4BDA-9AEA-1D182C71AF48}" dt="2023-06-26T10:45:40.608" v="1968" actId="478"/>
          <ac:picMkLst>
            <pc:docMk/>
            <pc:sldMk cId="1130065013" sldId="891"/>
            <ac:picMk id="11" creationId="{C58C67C1-3FE4-B464-44AA-78258C5C0042}"/>
          </ac:picMkLst>
        </pc:picChg>
        <pc:picChg chg="add mod">
          <ac:chgData name="Snigdha Sen" userId="62ff6c0a-80c4-44cf-898f-8a6ba91679bf" providerId="ADAL" clId="{7C0F5499-7FAF-4BDA-9AEA-1D182C71AF48}" dt="2023-07-13T08:33:53.181" v="6243" actId="1076"/>
          <ac:picMkLst>
            <pc:docMk/>
            <pc:sldMk cId="1130065013" sldId="891"/>
            <ac:picMk id="2050" creationId="{B01FDC1D-FC04-F648-1812-F45A7CD0D034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19T08:02:43.287" v="8158"/>
        <pc:sldMkLst>
          <pc:docMk/>
          <pc:sldMk cId="1927230700" sldId="892"/>
        </pc:sldMkLst>
        <pc:spChg chg="mod">
          <ac:chgData name="Snigdha Sen" userId="62ff6c0a-80c4-44cf-898f-8a6ba91679bf" providerId="ADAL" clId="{7C0F5499-7FAF-4BDA-9AEA-1D182C71AF48}" dt="2023-06-26T10:47:58.820" v="1985" actId="20577"/>
          <ac:spMkLst>
            <pc:docMk/>
            <pc:sldMk cId="1927230700" sldId="892"/>
            <ac:spMk id="4" creationId="{C1756E0F-4155-C401-A36D-AE47CCA9A0D0}"/>
          </ac:spMkLst>
        </pc:spChg>
        <pc:picChg chg="add mod">
          <ac:chgData name="Snigdha Sen" userId="62ff6c0a-80c4-44cf-898f-8a6ba91679bf" providerId="ADAL" clId="{7C0F5499-7FAF-4BDA-9AEA-1D182C71AF48}" dt="2023-07-19T08:02:43.287" v="8158"/>
          <ac:picMkLst>
            <pc:docMk/>
            <pc:sldMk cId="1927230700" sldId="892"/>
            <ac:picMk id="3" creationId="{A35DB266-4614-0930-B839-EB4B0B1C0529}"/>
          </ac:picMkLst>
        </pc:picChg>
        <pc:picChg chg="del mod">
          <ac:chgData name="Snigdha Sen" userId="62ff6c0a-80c4-44cf-898f-8a6ba91679bf" providerId="ADAL" clId="{7C0F5499-7FAF-4BDA-9AEA-1D182C71AF48}" dt="2023-07-19T08:02:33.952" v="8157" actId="21"/>
          <ac:picMkLst>
            <pc:docMk/>
            <pc:sldMk cId="1927230700" sldId="892"/>
            <ac:picMk id="6" creationId="{B2E09D90-2217-8E51-FCE1-07FC4E4EA45F}"/>
          </ac:picMkLst>
        </pc:picChg>
      </pc:sldChg>
      <pc:sldChg chg="delSp modSp add mod">
        <pc:chgData name="Snigdha Sen" userId="62ff6c0a-80c4-44cf-898f-8a6ba91679bf" providerId="ADAL" clId="{7C0F5499-7FAF-4BDA-9AEA-1D182C71AF48}" dt="2023-07-27T10:01:24.597" v="12147" actId="404"/>
        <pc:sldMkLst>
          <pc:docMk/>
          <pc:sldMk cId="1945820562" sldId="893"/>
        </pc:sldMkLst>
        <pc:spChg chg="mod">
          <ac:chgData name="Snigdha Sen" userId="62ff6c0a-80c4-44cf-898f-8a6ba91679bf" providerId="ADAL" clId="{7C0F5499-7FAF-4BDA-9AEA-1D182C71AF48}" dt="2023-06-26T10:51:16.469" v="2042" actId="20577"/>
          <ac:spMkLst>
            <pc:docMk/>
            <pc:sldMk cId="1945820562" sldId="893"/>
            <ac:spMk id="2" creationId="{FCA3A833-2362-20BA-3CEF-C526740BBBE4}"/>
          </ac:spMkLst>
        </pc:spChg>
        <pc:spChg chg="mod">
          <ac:chgData name="Snigdha Sen" userId="62ff6c0a-80c4-44cf-898f-8a6ba91679bf" providerId="ADAL" clId="{7C0F5499-7FAF-4BDA-9AEA-1D182C71AF48}" dt="2023-06-26T10:51:24.579" v="2050" actId="20577"/>
          <ac:spMkLst>
            <pc:docMk/>
            <pc:sldMk cId="1945820562" sldId="893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27T10:01:24.597" v="12147" actId="404"/>
          <ac:spMkLst>
            <pc:docMk/>
            <pc:sldMk cId="1945820562" sldId="893"/>
            <ac:spMk id="5" creationId="{0493D85F-9DA1-EA01-0B2B-B2202A7D9123}"/>
          </ac:spMkLst>
        </pc:spChg>
        <pc:picChg chg="del">
          <ac:chgData name="Snigdha Sen" userId="62ff6c0a-80c4-44cf-898f-8a6ba91679bf" providerId="ADAL" clId="{7C0F5499-7FAF-4BDA-9AEA-1D182C71AF48}" dt="2023-06-26T10:51:29.786" v="2051" actId="478"/>
          <ac:picMkLst>
            <pc:docMk/>
            <pc:sldMk cId="1945820562" sldId="893"/>
            <ac:picMk id="6" creationId="{B2E09D90-2217-8E51-FCE1-07FC4E4EA45F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8:57:21.171" v="10815" actId="478"/>
        <pc:sldMkLst>
          <pc:docMk/>
          <pc:sldMk cId="2793338028" sldId="894"/>
        </pc:sldMkLst>
        <pc:spChg chg="add del mod ord">
          <ac:chgData name="Snigdha Sen" userId="62ff6c0a-80c4-44cf-898f-8a6ba91679bf" providerId="ADAL" clId="{7C0F5499-7FAF-4BDA-9AEA-1D182C71AF48}" dt="2023-07-27T08:56:29.699" v="10797" actId="478"/>
          <ac:spMkLst>
            <pc:docMk/>
            <pc:sldMk cId="2793338028" sldId="894"/>
            <ac:spMk id="3" creationId="{9265537C-FC1A-00ED-95CD-45D45D95EFE0}"/>
          </ac:spMkLst>
        </pc:spChg>
        <pc:spChg chg="mod">
          <ac:chgData name="Snigdha Sen" userId="62ff6c0a-80c4-44cf-898f-8a6ba91679bf" providerId="ADAL" clId="{7C0F5499-7FAF-4BDA-9AEA-1D182C71AF48}" dt="2023-06-26T10:53:34.276" v="2067" actId="20577"/>
          <ac:spMkLst>
            <pc:docMk/>
            <pc:sldMk cId="2793338028" sldId="894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6-26T10:54:53.767" v="2095" actId="2711"/>
          <ac:spMkLst>
            <pc:docMk/>
            <pc:sldMk cId="2793338028" sldId="894"/>
            <ac:spMk id="5" creationId="{62B267D7-41F6-388F-D756-FCFE924ACF65}"/>
          </ac:spMkLst>
        </pc:spChg>
        <pc:spChg chg="mod">
          <ac:chgData name="Snigdha Sen" userId="62ff6c0a-80c4-44cf-898f-8a6ba91679bf" providerId="ADAL" clId="{7C0F5499-7FAF-4BDA-9AEA-1D182C71AF48}" dt="2023-07-27T08:55:39.754" v="10780" actId="1076"/>
          <ac:spMkLst>
            <pc:docMk/>
            <pc:sldMk cId="2793338028" sldId="894"/>
            <ac:spMk id="6" creationId="{1F5F3B5B-E511-30BE-D7CA-A4F8F9988BDD}"/>
          </ac:spMkLst>
        </pc:spChg>
        <pc:spChg chg="mod">
          <ac:chgData name="Snigdha Sen" userId="62ff6c0a-80c4-44cf-898f-8a6ba91679bf" providerId="ADAL" clId="{7C0F5499-7FAF-4BDA-9AEA-1D182C71AF48}" dt="2023-07-27T08:54:01.395" v="10763" actId="13822"/>
          <ac:spMkLst>
            <pc:docMk/>
            <pc:sldMk cId="2793338028" sldId="894"/>
            <ac:spMk id="9" creationId="{DA1BED9D-B3B9-2DC9-1ADC-11A3E892696B}"/>
          </ac:spMkLst>
        </pc:spChg>
        <pc:spChg chg="add del mod ord">
          <ac:chgData name="Snigdha Sen" userId="62ff6c0a-80c4-44cf-898f-8a6ba91679bf" providerId="ADAL" clId="{7C0F5499-7FAF-4BDA-9AEA-1D182C71AF48}" dt="2023-07-27T08:57:21.171" v="10815" actId="478"/>
          <ac:spMkLst>
            <pc:docMk/>
            <pc:sldMk cId="2793338028" sldId="894"/>
            <ac:spMk id="14" creationId="{CD7FCCDB-ED7D-11BF-936F-23A93906A4A2}"/>
          </ac:spMkLst>
        </pc:spChg>
        <pc:spChg chg="mod">
          <ac:chgData name="Snigdha Sen" userId="62ff6c0a-80c4-44cf-898f-8a6ba91679bf" providerId="ADAL" clId="{7C0F5499-7FAF-4BDA-9AEA-1D182C71AF48}" dt="2023-07-27T08:54:04.860" v="10764" actId="13822"/>
          <ac:spMkLst>
            <pc:docMk/>
            <pc:sldMk cId="2793338028" sldId="894"/>
            <ac:spMk id="15" creationId="{A46370C8-FBC3-D654-1AAA-9A9C1E83DE3C}"/>
          </ac:spMkLst>
        </pc:spChg>
        <pc:spChg chg="mod">
          <ac:chgData name="Snigdha Sen" userId="62ff6c0a-80c4-44cf-898f-8a6ba91679bf" providerId="ADAL" clId="{7C0F5499-7FAF-4BDA-9AEA-1D182C71AF48}" dt="2023-07-27T08:54:17.624" v="10765" actId="13822"/>
          <ac:spMkLst>
            <pc:docMk/>
            <pc:sldMk cId="2793338028" sldId="894"/>
            <ac:spMk id="16" creationId="{F258930C-F206-A134-58A8-C4BD63041658}"/>
          </ac:spMkLst>
        </pc:spChg>
        <pc:spChg chg="mod">
          <ac:chgData name="Snigdha Sen" userId="62ff6c0a-80c4-44cf-898f-8a6ba91679bf" providerId="ADAL" clId="{7C0F5499-7FAF-4BDA-9AEA-1D182C71AF48}" dt="2023-07-27T08:54:23.835" v="10766" actId="13822"/>
          <ac:spMkLst>
            <pc:docMk/>
            <pc:sldMk cId="2793338028" sldId="894"/>
            <ac:spMk id="18" creationId="{0078A354-DD74-D5DE-ACA7-E3D6C2C20815}"/>
          </ac:spMkLst>
        </pc:spChg>
        <pc:spChg chg="mod">
          <ac:chgData name="Snigdha Sen" userId="62ff6c0a-80c4-44cf-898f-8a6ba91679bf" providerId="ADAL" clId="{7C0F5499-7FAF-4BDA-9AEA-1D182C71AF48}" dt="2023-07-27T08:54:30.427" v="10768" actId="13822"/>
          <ac:spMkLst>
            <pc:docMk/>
            <pc:sldMk cId="2793338028" sldId="894"/>
            <ac:spMk id="21" creationId="{1FD6F141-8A44-E442-C5B7-5EBA38B2716E}"/>
          </ac:spMkLst>
        </pc:spChg>
        <pc:spChg chg="mod">
          <ac:chgData name="Snigdha Sen" userId="62ff6c0a-80c4-44cf-898f-8a6ba91679bf" providerId="ADAL" clId="{7C0F5499-7FAF-4BDA-9AEA-1D182C71AF48}" dt="2023-07-27T08:54:27.292" v="10767" actId="13822"/>
          <ac:spMkLst>
            <pc:docMk/>
            <pc:sldMk cId="2793338028" sldId="894"/>
            <ac:spMk id="25" creationId="{7E6299E1-298C-A688-100D-78B24BE7A494}"/>
          </ac:spMkLst>
        </pc:spChg>
        <pc:spChg chg="mod">
          <ac:chgData name="Snigdha Sen" userId="62ff6c0a-80c4-44cf-898f-8a6ba91679bf" providerId="ADAL" clId="{7C0F5499-7FAF-4BDA-9AEA-1D182C71AF48}" dt="2023-07-27T08:56:39.858" v="10800" actId="1076"/>
          <ac:spMkLst>
            <pc:docMk/>
            <pc:sldMk cId="2793338028" sldId="894"/>
            <ac:spMk id="32" creationId="{2CFE599E-4685-1A17-6C50-0EBEA5D1846C}"/>
          </ac:spMkLst>
        </pc:spChg>
        <pc:spChg chg="mod">
          <ac:chgData name="Snigdha Sen" userId="62ff6c0a-80c4-44cf-898f-8a6ba91679bf" providerId="ADAL" clId="{7C0F5499-7FAF-4BDA-9AEA-1D182C71AF48}" dt="2023-07-27T08:54:35.932" v="10770" actId="13822"/>
          <ac:spMkLst>
            <pc:docMk/>
            <pc:sldMk cId="2793338028" sldId="894"/>
            <ac:spMk id="37" creationId="{1DC87306-826A-F55C-719A-647FCAE013C0}"/>
          </ac:spMkLst>
        </pc:spChg>
        <pc:spChg chg="mod">
          <ac:chgData name="Snigdha Sen" userId="62ff6c0a-80c4-44cf-898f-8a6ba91679bf" providerId="ADAL" clId="{7C0F5499-7FAF-4BDA-9AEA-1D182C71AF48}" dt="2023-07-27T08:54:38.874" v="10771" actId="13822"/>
          <ac:spMkLst>
            <pc:docMk/>
            <pc:sldMk cId="2793338028" sldId="894"/>
            <ac:spMk id="41" creationId="{249AD13A-8AF9-1E2A-68F1-46F8D436F4BF}"/>
          </ac:spMkLst>
        </pc:spChg>
        <pc:spChg chg="mod">
          <ac:chgData name="Snigdha Sen" userId="62ff6c0a-80c4-44cf-898f-8a6ba91679bf" providerId="ADAL" clId="{7C0F5499-7FAF-4BDA-9AEA-1D182C71AF48}" dt="2023-07-27T08:54:45.395" v="10773" actId="1076"/>
          <ac:spMkLst>
            <pc:docMk/>
            <pc:sldMk cId="2793338028" sldId="894"/>
            <ac:spMk id="44" creationId="{41DCC88E-F7DD-6AAA-1DE0-5655B51FD12E}"/>
          </ac:spMkLst>
        </pc:spChg>
        <pc:spChg chg="mod">
          <ac:chgData name="Snigdha Sen" userId="62ff6c0a-80c4-44cf-898f-8a6ba91679bf" providerId="ADAL" clId="{7C0F5499-7FAF-4BDA-9AEA-1D182C71AF48}" dt="2023-07-27T08:54:57.658" v="10779" actId="1076"/>
          <ac:spMkLst>
            <pc:docMk/>
            <pc:sldMk cId="2793338028" sldId="894"/>
            <ac:spMk id="115" creationId="{86F07D4F-F88D-9D7F-D40C-CEBFA19D7304}"/>
          </ac:spMkLst>
        </pc:spChg>
        <pc:cxnChg chg="mod">
          <ac:chgData name="Snigdha Sen" userId="62ff6c0a-80c4-44cf-898f-8a6ba91679bf" providerId="ADAL" clId="{7C0F5499-7FAF-4BDA-9AEA-1D182C71AF48}" dt="2023-07-27T08:55:39.754" v="10780" actId="1076"/>
          <ac:cxnSpMkLst>
            <pc:docMk/>
            <pc:sldMk cId="2793338028" sldId="894"/>
            <ac:cxnSpMk id="8" creationId="{7A66B98F-74D8-A245-734A-B2EFB28E909F}"/>
          </ac:cxnSpMkLst>
        </pc:cxnChg>
        <pc:cxnChg chg="mod">
          <ac:chgData name="Snigdha Sen" userId="62ff6c0a-80c4-44cf-898f-8a6ba91679bf" providerId="ADAL" clId="{7C0F5499-7FAF-4BDA-9AEA-1D182C71AF48}" dt="2023-07-27T08:56:46.489" v="10802" actId="14100"/>
          <ac:cxnSpMkLst>
            <pc:docMk/>
            <pc:sldMk cId="2793338028" sldId="894"/>
            <ac:cxnSpMk id="30" creationId="{13AE3477-944F-8A06-C27A-AD594A851D49}"/>
          </ac:cxnSpMkLst>
        </pc:cxnChg>
        <pc:cxnChg chg="mod">
          <ac:chgData name="Snigdha Sen" userId="62ff6c0a-80c4-44cf-898f-8a6ba91679bf" providerId="ADAL" clId="{7C0F5499-7FAF-4BDA-9AEA-1D182C71AF48}" dt="2023-07-27T08:56:39.858" v="10800" actId="1076"/>
          <ac:cxnSpMkLst>
            <pc:docMk/>
            <pc:sldMk cId="2793338028" sldId="894"/>
            <ac:cxnSpMk id="36" creationId="{63EFEC84-8D7B-836A-C244-13664D55AAA6}"/>
          </ac:cxnSpMkLst>
        </pc:cxnChg>
      </pc:sldChg>
      <pc:sldChg chg="modSp add mod">
        <pc:chgData name="Snigdha Sen" userId="62ff6c0a-80c4-44cf-898f-8a6ba91679bf" providerId="ADAL" clId="{7C0F5499-7FAF-4BDA-9AEA-1D182C71AF48}" dt="2023-07-27T10:02:03.175" v="12150" actId="403"/>
        <pc:sldMkLst>
          <pc:docMk/>
          <pc:sldMk cId="4028303560" sldId="895"/>
        </pc:sldMkLst>
        <pc:spChg chg="mod">
          <ac:chgData name="Snigdha Sen" userId="62ff6c0a-80c4-44cf-898f-8a6ba91679bf" providerId="ADAL" clId="{7C0F5499-7FAF-4BDA-9AEA-1D182C71AF48}" dt="2023-06-26T10:55:18.054" v="2121" actId="20577"/>
          <ac:spMkLst>
            <pc:docMk/>
            <pc:sldMk cId="4028303560" sldId="895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27T10:02:03.175" v="12150" actId="403"/>
          <ac:spMkLst>
            <pc:docMk/>
            <pc:sldMk cId="4028303560" sldId="895"/>
            <ac:spMk id="5" creationId="{62B267D7-41F6-388F-D756-FCFE924ACF65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7T10:02:07.865" v="12151" actId="404"/>
        <pc:sldMkLst>
          <pc:docMk/>
          <pc:sldMk cId="3797743238" sldId="896"/>
        </pc:sldMkLst>
        <pc:spChg chg="mod">
          <ac:chgData name="Snigdha Sen" userId="62ff6c0a-80c4-44cf-898f-8a6ba91679bf" providerId="ADAL" clId="{7C0F5499-7FAF-4BDA-9AEA-1D182C71AF48}" dt="2023-06-26T10:57:03.143" v="2181" actId="20577"/>
          <ac:spMkLst>
            <pc:docMk/>
            <pc:sldMk cId="3797743238" sldId="896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27T10:02:07.865" v="12151" actId="404"/>
          <ac:spMkLst>
            <pc:docMk/>
            <pc:sldMk cId="3797743238" sldId="896"/>
            <ac:spMk id="5" creationId="{62B267D7-41F6-388F-D756-FCFE924ACF65}"/>
          </ac:spMkLst>
        </pc:spChg>
        <pc:picChg chg="add del mod">
          <ac:chgData name="Snigdha Sen" userId="62ff6c0a-80c4-44cf-898f-8a6ba91679bf" providerId="ADAL" clId="{7C0F5499-7FAF-4BDA-9AEA-1D182C71AF48}" dt="2023-06-26T11:00:24.116" v="2217" actId="478"/>
          <ac:picMkLst>
            <pc:docMk/>
            <pc:sldMk cId="3797743238" sldId="896"/>
            <ac:picMk id="6" creationId="{3D0BB497-401E-00D7-8290-F7F204A0B030}"/>
          </ac:picMkLst>
        </pc:picChg>
        <pc:picChg chg="add mod">
          <ac:chgData name="Snigdha Sen" userId="62ff6c0a-80c4-44cf-898f-8a6ba91679bf" providerId="ADAL" clId="{7C0F5499-7FAF-4BDA-9AEA-1D182C71AF48}" dt="2023-06-26T11:00:37.219" v="2222" actId="14100"/>
          <ac:picMkLst>
            <pc:docMk/>
            <pc:sldMk cId="3797743238" sldId="896"/>
            <ac:picMk id="8" creationId="{B8C5373A-E131-0292-C311-AC595C282475}"/>
          </ac:picMkLst>
        </pc:picChg>
        <pc:picChg chg="add mod">
          <ac:chgData name="Snigdha Sen" userId="62ff6c0a-80c4-44cf-898f-8a6ba91679bf" providerId="ADAL" clId="{7C0F5499-7FAF-4BDA-9AEA-1D182C71AF48}" dt="2023-06-26T11:01:00.447" v="2225" actId="14100"/>
          <ac:picMkLst>
            <pc:docMk/>
            <pc:sldMk cId="3797743238" sldId="896"/>
            <ac:picMk id="10" creationId="{8AAAE4A8-3B42-A399-BD66-4E4260FB02B6}"/>
          </ac:picMkLst>
        </pc:picChg>
      </pc:sldChg>
      <pc:sldChg chg="addSp delSp modSp add mod">
        <pc:chgData name="Snigdha Sen" userId="62ff6c0a-80c4-44cf-898f-8a6ba91679bf" providerId="ADAL" clId="{7C0F5499-7FAF-4BDA-9AEA-1D182C71AF48}" dt="2023-06-26T11:01:48.283" v="2232" actId="14100"/>
        <pc:sldMkLst>
          <pc:docMk/>
          <pc:sldMk cId="3788987004" sldId="897"/>
        </pc:sldMkLst>
        <pc:spChg chg="del">
          <ac:chgData name="Snigdha Sen" userId="62ff6c0a-80c4-44cf-898f-8a6ba91679bf" providerId="ADAL" clId="{7C0F5499-7FAF-4BDA-9AEA-1D182C71AF48}" dt="2023-06-26T11:01:43.196" v="2229" actId="478"/>
          <ac:spMkLst>
            <pc:docMk/>
            <pc:sldMk cId="3788987004" sldId="897"/>
            <ac:spMk id="5" creationId="{62B267D7-41F6-388F-D756-FCFE924ACF65}"/>
          </ac:spMkLst>
        </pc:spChg>
        <pc:picChg chg="add mod">
          <ac:chgData name="Snigdha Sen" userId="62ff6c0a-80c4-44cf-898f-8a6ba91679bf" providerId="ADAL" clId="{7C0F5499-7FAF-4BDA-9AEA-1D182C71AF48}" dt="2023-06-26T11:01:48.283" v="2232" actId="14100"/>
          <ac:picMkLst>
            <pc:docMk/>
            <pc:sldMk cId="3788987004" sldId="897"/>
            <ac:picMk id="6" creationId="{D656B5CF-83A3-C103-B9BC-4DEDDDDEEB83}"/>
          </ac:picMkLst>
        </pc:picChg>
        <pc:picChg chg="del">
          <ac:chgData name="Snigdha Sen" userId="62ff6c0a-80c4-44cf-898f-8a6ba91679bf" providerId="ADAL" clId="{7C0F5499-7FAF-4BDA-9AEA-1D182C71AF48}" dt="2023-06-26T11:01:40.023" v="2227" actId="478"/>
          <ac:picMkLst>
            <pc:docMk/>
            <pc:sldMk cId="3788987004" sldId="897"/>
            <ac:picMk id="8" creationId="{B8C5373A-E131-0292-C311-AC595C282475}"/>
          </ac:picMkLst>
        </pc:picChg>
        <pc:picChg chg="del">
          <ac:chgData name="Snigdha Sen" userId="62ff6c0a-80c4-44cf-898f-8a6ba91679bf" providerId="ADAL" clId="{7C0F5499-7FAF-4BDA-9AEA-1D182C71AF48}" dt="2023-06-26T11:01:40.893" v="2228" actId="478"/>
          <ac:picMkLst>
            <pc:docMk/>
            <pc:sldMk cId="3788987004" sldId="897"/>
            <ac:picMk id="10" creationId="{8AAAE4A8-3B42-A399-BD66-4E4260FB02B6}"/>
          </ac:picMkLst>
        </pc:picChg>
      </pc:sldChg>
      <pc:sldChg chg="delSp modSp add mod">
        <pc:chgData name="Snigdha Sen" userId="62ff6c0a-80c4-44cf-898f-8a6ba91679bf" providerId="ADAL" clId="{7C0F5499-7FAF-4BDA-9AEA-1D182C71AF48}" dt="2023-06-26T11:02:19.828" v="2245" actId="478"/>
        <pc:sldMkLst>
          <pc:docMk/>
          <pc:sldMk cId="3153046717" sldId="898"/>
        </pc:sldMkLst>
        <pc:spChg chg="mod">
          <ac:chgData name="Snigdha Sen" userId="62ff6c0a-80c4-44cf-898f-8a6ba91679bf" providerId="ADAL" clId="{7C0F5499-7FAF-4BDA-9AEA-1D182C71AF48}" dt="2023-06-26T11:02:13.879" v="2244" actId="20577"/>
          <ac:spMkLst>
            <pc:docMk/>
            <pc:sldMk cId="3153046717" sldId="898"/>
            <ac:spMk id="4" creationId="{C1756E0F-4155-C401-A36D-AE47CCA9A0D0}"/>
          </ac:spMkLst>
        </pc:spChg>
        <pc:picChg chg="del">
          <ac:chgData name="Snigdha Sen" userId="62ff6c0a-80c4-44cf-898f-8a6ba91679bf" providerId="ADAL" clId="{7C0F5499-7FAF-4BDA-9AEA-1D182C71AF48}" dt="2023-06-26T11:02:19.828" v="2245" actId="478"/>
          <ac:picMkLst>
            <pc:docMk/>
            <pc:sldMk cId="3153046717" sldId="898"/>
            <ac:picMk id="6" creationId="{D656B5CF-83A3-C103-B9BC-4DEDDDDEEB83}"/>
          </ac:picMkLst>
        </pc:picChg>
      </pc:sldChg>
      <pc:sldChg chg="addSp modSp add mod">
        <pc:chgData name="Snigdha Sen" userId="62ff6c0a-80c4-44cf-898f-8a6ba91679bf" providerId="ADAL" clId="{7C0F5499-7FAF-4BDA-9AEA-1D182C71AF48}" dt="2023-06-26T11:04:24.115" v="2272" actId="20577"/>
        <pc:sldMkLst>
          <pc:docMk/>
          <pc:sldMk cId="1453707848" sldId="899"/>
        </pc:sldMkLst>
        <pc:spChg chg="mod">
          <ac:chgData name="Snigdha Sen" userId="62ff6c0a-80c4-44cf-898f-8a6ba91679bf" providerId="ADAL" clId="{7C0F5499-7FAF-4BDA-9AEA-1D182C71AF48}" dt="2023-06-26T11:04:24.115" v="2272" actId="20577"/>
          <ac:spMkLst>
            <pc:docMk/>
            <pc:sldMk cId="1453707848" sldId="899"/>
            <ac:spMk id="4" creationId="{C1756E0F-4155-C401-A36D-AE47CCA9A0D0}"/>
          </ac:spMkLst>
        </pc:spChg>
        <pc:picChg chg="add mod">
          <ac:chgData name="Snigdha Sen" userId="62ff6c0a-80c4-44cf-898f-8a6ba91679bf" providerId="ADAL" clId="{7C0F5499-7FAF-4BDA-9AEA-1D182C71AF48}" dt="2023-06-26T11:04:12.573" v="2251" actId="1076"/>
          <ac:picMkLst>
            <pc:docMk/>
            <pc:sldMk cId="1453707848" sldId="899"/>
            <ac:picMk id="5" creationId="{B1EA994F-3243-877E-D7B8-1C7DE511D095}"/>
          </ac:picMkLst>
        </pc:picChg>
      </pc:sldChg>
      <pc:sldChg chg="addSp delSp modSp mod">
        <pc:chgData name="Snigdha Sen" userId="62ff6c0a-80c4-44cf-898f-8a6ba91679bf" providerId="ADAL" clId="{7C0F5499-7FAF-4BDA-9AEA-1D182C71AF48}" dt="2023-07-20T08:26:37.287" v="8432" actId="14100"/>
        <pc:sldMkLst>
          <pc:docMk/>
          <pc:sldMk cId="1666266375" sldId="900"/>
        </pc:sldMkLst>
        <pc:picChg chg="del">
          <ac:chgData name="Snigdha Sen" userId="62ff6c0a-80c4-44cf-898f-8a6ba91679bf" providerId="ADAL" clId="{7C0F5499-7FAF-4BDA-9AEA-1D182C71AF48}" dt="2023-07-20T08:25:58.672" v="8428" actId="478"/>
          <ac:picMkLst>
            <pc:docMk/>
            <pc:sldMk cId="1666266375" sldId="900"/>
            <ac:picMk id="5" creationId="{2CF3F9AF-2335-5EE1-B778-2986AEE7025C}"/>
          </ac:picMkLst>
        </pc:picChg>
        <pc:picChg chg="add mod">
          <ac:chgData name="Snigdha Sen" userId="62ff6c0a-80c4-44cf-898f-8a6ba91679bf" providerId="ADAL" clId="{7C0F5499-7FAF-4BDA-9AEA-1D182C71AF48}" dt="2023-07-20T08:26:37.287" v="8432" actId="14100"/>
          <ac:picMkLst>
            <pc:docMk/>
            <pc:sldMk cId="1666266375" sldId="900"/>
            <ac:picMk id="6" creationId="{4B4828EA-7007-F753-C7CE-1E7EBE0AEC1C}"/>
          </ac:picMkLst>
        </pc:picChg>
      </pc:sldChg>
      <pc:sldChg chg="modSp mod">
        <pc:chgData name="Snigdha Sen" userId="62ff6c0a-80c4-44cf-898f-8a6ba91679bf" providerId="ADAL" clId="{7C0F5499-7FAF-4BDA-9AEA-1D182C71AF48}" dt="2023-07-27T10:03:49.452" v="12159" actId="404"/>
        <pc:sldMkLst>
          <pc:docMk/>
          <pc:sldMk cId="1936133394" sldId="902"/>
        </pc:sldMkLst>
        <pc:spChg chg="mod">
          <ac:chgData name="Snigdha Sen" userId="62ff6c0a-80c4-44cf-898f-8a6ba91679bf" providerId="ADAL" clId="{7C0F5499-7FAF-4BDA-9AEA-1D182C71AF48}" dt="2023-07-27T10:03:49.452" v="12159" actId="404"/>
          <ac:spMkLst>
            <pc:docMk/>
            <pc:sldMk cId="1936133394" sldId="902"/>
            <ac:spMk id="6" creationId="{4E86B001-D646-9749-8B02-05A1F02EDB0C}"/>
          </ac:spMkLst>
        </pc:spChg>
      </pc:sldChg>
      <pc:sldChg chg="modSp mod">
        <pc:chgData name="Snigdha Sen" userId="62ff6c0a-80c4-44cf-898f-8a6ba91679bf" providerId="ADAL" clId="{7C0F5499-7FAF-4BDA-9AEA-1D182C71AF48}" dt="2023-07-27T10:02:16.381" v="12152" actId="404"/>
        <pc:sldMkLst>
          <pc:docMk/>
          <pc:sldMk cId="3539877817" sldId="903"/>
        </pc:sldMkLst>
        <pc:spChg chg="mod">
          <ac:chgData name="Snigdha Sen" userId="62ff6c0a-80c4-44cf-898f-8a6ba91679bf" providerId="ADAL" clId="{7C0F5499-7FAF-4BDA-9AEA-1D182C71AF48}" dt="2023-07-27T10:02:16.381" v="12152" actId="404"/>
          <ac:spMkLst>
            <pc:docMk/>
            <pc:sldMk cId="3539877817" sldId="903"/>
            <ac:spMk id="7" creationId="{0B8EBE4E-B52D-1D13-B065-EA906313C896}"/>
          </ac:spMkLst>
        </pc:spChg>
      </pc:sldChg>
      <pc:sldChg chg="modSp mod">
        <pc:chgData name="Snigdha Sen" userId="62ff6c0a-80c4-44cf-898f-8a6ba91679bf" providerId="ADAL" clId="{7C0F5499-7FAF-4BDA-9AEA-1D182C71AF48}" dt="2023-07-27T10:02:28.319" v="12153" actId="404"/>
        <pc:sldMkLst>
          <pc:docMk/>
          <pc:sldMk cId="2901564709" sldId="904"/>
        </pc:sldMkLst>
        <pc:spChg chg="mod">
          <ac:chgData name="Snigdha Sen" userId="62ff6c0a-80c4-44cf-898f-8a6ba91679bf" providerId="ADAL" clId="{7C0F5499-7FAF-4BDA-9AEA-1D182C71AF48}" dt="2023-07-27T10:02:28.319" v="12153" actId="404"/>
          <ac:spMkLst>
            <pc:docMk/>
            <pc:sldMk cId="2901564709" sldId="904"/>
            <ac:spMk id="7" creationId="{0B8EBE4E-B52D-1D13-B065-EA906313C896}"/>
          </ac:spMkLst>
        </pc:spChg>
      </pc:sldChg>
      <pc:sldChg chg="modSp mod">
        <pc:chgData name="Snigdha Sen" userId="62ff6c0a-80c4-44cf-898f-8a6ba91679bf" providerId="ADAL" clId="{7C0F5499-7FAF-4BDA-9AEA-1D182C71AF48}" dt="2023-07-27T10:03:26.236" v="12157" actId="404"/>
        <pc:sldMkLst>
          <pc:docMk/>
          <pc:sldMk cId="514718422" sldId="906"/>
        </pc:sldMkLst>
        <pc:spChg chg="mod">
          <ac:chgData name="Snigdha Sen" userId="62ff6c0a-80c4-44cf-898f-8a6ba91679bf" providerId="ADAL" clId="{7C0F5499-7FAF-4BDA-9AEA-1D182C71AF48}" dt="2023-07-27T10:03:26.236" v="12157" actId="404"/>
          <ac:spMkLst>
            <pc:docMk/>
            <pc:sldMk cId="514718422" sldId="906"/>
            <ac:spMk id="5" creationId="{5E9280C9-4148-F604-1340-DF9CDD836452}"/>
          </ac:spMkLst>
        </pc:spChg>
      </pc:sldChg>
      <pc:sldChg chg="addSp modSp mod">
        <pc:chgData name="Snigdha Sen" userId="62ff6c0a-80c4-44cf-898f-8a6ba91679bf" providerId="ADAL" clId="{7C0F5499-7FAF-4BDA-9AEA-1D182C71AF48}" dt="2023-07-06T04:46:11.169" v="4726" actId="20577"/>
        <pc:sldMkLst>
          <pc:docMk/>
          <pc:sldMk cId="3983048210" sldId="909"/>
        </pc:sldMkLst>
        <pc:spChg chg="add mod">
          <ac:chgData name="Snigdha Sen" userId="62ff6c0a-80c4-44cf-898f-8a6ba91679bf" providerId="ADAL" clId="{7C0F5499-7FAF-4BDA-9AEA-1D182C71AF48}" dt="2023-07-06T04:46:11.169" v="4726" actId="20577"/>
          <ac:spMkLst>
            <pc:docMk/>
            <pc:sldMk cId="3983048210" sldId="909"/>
            <ac:spMk id="3" creationId="{8DE09A72-2B5D-0857-E950-66DD3482D5E2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8T06:29:43.240" v="12685" actId="3626"/>
        <pc:sldMkLst>
          <pc:docMk/>
          <pc:sldMk cId="3198722584" sldId="910"/>
        </pc:sldMkLst>
        <pc:spChg chg="add mod">
          <ac:chgData name="Snigdha Sen" userId="62ff6c0a-80c4-44cf-898f-8a6ba91679bf" providerId="ADAL" clId="{7C0F5499-7FAF-4BDA-9AEA-1D182C71AF48}" dt="2023-07-28T06:14:10.652" v="12628" actId="1076"/>
          <ac:spMkLst>
            <pc:docMk/>
            <pc:sldMk cId="3198722584" sldId="910"/>
            <ac:spMk id="5" creationId="{470D4055-636E-4398-8BA5-44BD96034D6F}"/>
          </ac:spMkLst>
        </pc:spChg>
        <pc:spChg chg="add mod">
          <ac:chgData name="Snigdha Sen" userId="62ff6c0a-80c4-44cf-898f-8a6ba91679bf" providerId="ADAL" clId="{7C0F5499-7FAF-4BDA-9AEA-1D182C71AF48}" dt="2023-07-28T06:06:18.467" v="12329" actId="14100"/>
          <ac:spMkLst>
            <pc:docMk/>
            <pc:sldMk cId="3198722584" sldId="910"/>
            <ac:spMk id="6" creationId="{E9A4CF34-1917-97F9-9E62-B84AB5D87363}"/>
          </ac:spMkLst>
        </pc:spChg>
        <pc:spChg chg="mod">
          <ac:chgData name="Snigdha Sen" userId="62ff6c0a-80c4-44cf-898f-8a6ba91679bf" providerId="ADAL" clId="{7C0F5499-7FAF-4BDA-9AEA-1D182C71AF48}" dt="2023-07-28T06:29:43.240" v="12685" actId="3626"/>
          <ac:spMkLst>
            <pc:docMk/>
            <pc:sldMk cId="3198722584" sldId="910"/>
            <ac:spMk id="9" creationId="{68917380-B000-CD68-3466-ED15719D21CB}"/>
          </ac:spMkLst>
        </pc:spChg>
        <pc:spChg chg="add mod">
          <ac:chgData name="Snigdha Sen" userId="62ff6c0a-80c4-44cf-898f-8a6ba91679bf" providerId="ADAL" clId="{7C0F5499-7FAF-4BDA-9AEA-1D182C71AF48}" dt="2023-07-28T06:07:16.533" v="12364" actId="1076"/>
          <ac:spMkLst>
            <pc:docMk/>
            <pc:sldMk cId="3198722584" sldId="910"/>
            <ac:spMk id="14" creationId="{9E4166CA-EF69-4B33-DF51-63E59375AAA5}"/>
          </ac:spMkLst>
        </pc:spChg>
        <pc:spChg chg="add mod">
          <ac:chgData name="Snigdha Sen" userId="62ff6c0a-80c4-44cf-898f-8a6ba91679bf" providerId="ADAL" clId="{7C0F5499-7FAF-4BDA-9AEA-1D182C71AF48}" dt="2023-07-28T06:08:10.156" v="12393" actId="1076"/>
          <ac:spMkLst>
            <pc:docMk/>
            <pc:sldMk cId="3198722584" sldId="910"/>
            <ac:spMk id="19" creationId="{C50C0630-1CFA-39FA-8405-B1BBD940E8ED}"/>
          </ac:spMkLst>
        </pc:spChg>
        <pc:spChg chg="add mod">
          <ac:chgData name="Snigdha Sen" userId="62ff6c0a-80c4-44cf-898f-8a6ba91679bf" providerId="ADAL" clId="{7C0F5499-7FAF-4BDA-9AEA-1D182C71AF48}" dt="2023-07-28T06:08:28.396" v="12398" actId="1076"/>
          <ac:spMkLst>
            <pc:docMk/>
            <pc:sldMk cId="3198722584" sldId="910"/>
            <ac:spMk id="20" creationId="{F97870BD-9340-B220-9499-C6F0EE339C08}"/>
          </ac:spMkLst>
        </pc:spChg>
        <pc:spChg chg="add mod">
          <ac:chgData name="Snigdha Sen" userId="62ff6c0a-80c4-44cf-898f-8a6ba91679bf" providerId="ADAL" clId="{7C0F5499-7FAF-4BDA-9AEA-1D182C71AF48}" dt="2023-07-28T06:09:21.235" v="12416" actId="1076"/>
          <ac:spMkLst>
            <pc:docMk/>
            <pc:sldMk cId="3198722584" sldId="910"/>
            <ac:spMk id="21" creationId="{7AE26099-0EAE-B933-DEA2-C7C8ECEA8967}"/>
          </ac:spMkLst>
        </pc:spChg>
        <pc:spChg chg="add mod">
          <ac:chgData name="Snigdha Sen" userId="62ff6c0a-80c4-44cf-898f-8a6ba91679bf" providerId="ADAL" clId="{7C0F5499-7FAF-4BDA-9AEA-1D182C71AF48}" dt="2023-07-28T06:09:11.525" v="12412" actId="404"/>
          <ac:spMkLst>
            <pc:docMk/>
            <pc:sldMk cId="3198722584" sldId="910"/>
            <ac:spMk id="22" creationId="{5342BCFB-652C-6712-F3EE-41E7CD83662D}"/>
          </ac:spMkLst>
        </pc:spChg>
        <pc:spChg chg="add mod">
          <ac:chgData name="Snigdha Sen" userId="62ff6c0a-80c4-44cf-898f-8a6ba91679bf" providerId="ADAL" clId="{7C0F5499-7FAF-4BDA-9AEA-1D182C71AF48}" dt="2023-07-28T06:10:09.540" v="12430" actId="1076"/>
          <ac:spMkLst>
            <pc:docMk/>
            <pc:sldMk cId="3198722584" sldId="910"/>
            <ac:spMk id="23" creationId="{2DD81A5D-CE51-3158-DBE4-316B35F58412}"/>
          </ac:spMkLst>
        </pc:spChg>
        <pc:spChg chg="add del">
          <ac:chgData name="Snigdha Sen" userId="62ff6c0a-80c4-44cf-898f-8a6ba91679bf" providerId="ADAL" clId="{7C0F5499-7FAF-4BDA-9AEA-1D182C71AF48}" dt="2023-07-28T06:12:49.580" v="12578" actId="478"/>
          <ac:spMkLst>
            <pc:docMk/>
            <pc:sldMk cId="3198722584" sldId="910"/>
            <ac:spMk id="26" creationId="{B025D574-CA70-1E32-98E2-EDB931B9A937}"/>
          </ac:spMkLst>
        </pc:spChg>
        <pc:spChg chg="add del mod">
          <ac:chgData name="Snigdha Sen" userId="62ff6c0a-80c4-44cf-898f-8a6ba91679bf" providerId="ADAL" clId="{7C0F5499-7FAF-4BDA-9AEA-1D182C71AF48}" dt="2023-07-28T06:13:09.863" v="12583"/>
          <ac:spMkLst>
            <pc:docMk/>
            <pc:sldMk cId="3198722584" sldId="910"/>
            <ac:spMk id="27" creationId="{23DC881B-3DC5-F9E0-C52F-AAE91A212F7C}"/>
          </ac:spMkLst>
        </pc:spChg>
        <pc:spChg chg="add mod">
          <ac:chgData name="Snigdha Sen" userId="62ff6c0a-80c4-44cf-898f-8a6ba91679bf" providerId="ADAL" clId="{7C0F5499-7FAF-4BDA-9AEA-1D182C71AF48}" dt="2023-07-28T06:13:37.843" v="12624" actId="1076"/>
          <ac:spMkLst>
            <pc:docMk/>
            <pc:sldMk cId="3198722584" sldId="910"/>
            <ac:spMk id="28" creationId="{BD805706-299A-9CDC-CCD6-6D15A2AD4D02}"/>
          </ac:spMkLst>
        </pc:spChg>
        <pc:picChg chg="add mod">
          <ac:chgData name="Snigdha Sen" userId="62ff6c0a-80c4-44cf-898f-8a6ba91679bf" providerId="ADAL" clId="{7C0F5499-7FAF-4BDA-9AEA-1D182C71AF48}" dt="2023-07-28T06:14:13.137" v="12629" actId="1076"/>
          <ac:picMkLst>
            <pc:docMk/>
            <pc:sldMk cId="3198722584" sldId="910"/>
            <ac:picMk id="29" creationId="{78D4160D-93EA-C35A-DEEE-6B808855A44D}"/>
          </ac:picMkLst>
        </pc:picChg>
        <pc:cxnChg chg="add del mod">
          <ac:chgData name="Snigdha Sen" userId="62ff6c0a-80c4-44cf-898f-8a6ba91679bf" providerId="ADAL" clId="{7C0F5499-7FAF-4BDA-9AEA-1D182C71AF48}" dt="2023-07-28T06:07:23.089" v="12365" actId="478"/>
          <ac:cxnSpMkLst>
            <pc:docMk/>
            <pc:sldMk cId="3198722584" sldId="910"/>
            <ac:cxnSpMk id="8" creationId="{62658F6B-261F-8896-2CE6-D49A56CACEB1}"/>
          </ac:cxnSpMkLst>
        </pc:cxnChg>
        <pc:cxnChg chg="add del mod">
          <ac:chgData name="Snigdha Sen" userId="62ff6c0a-80c4-44cf-898f-8a6ba91679bf" providerId="ADAL" clId="{7C0F5499-7FAF-4BDA-9AEA-1D182C71AF48}" dt="2023-07-28T06:07:25.344" v="12366" actId="478"/>
          <ac:cxnSpMkLst>
            <pc:docMk/>
            <pc:sldMk cId="3198722584" sldId="910"/>
            <ac:cxnSpMk id="11" creationId="{1B2DD009-122A-8395-DE0F-B7FB1A22868D}"/>
          </ac:cxnSpMkLst>
        </pc:cxnChg>
        <pc:cxnChg chg="add">
          <ac:chgData name="Snigdha Sen" userId="62ff6c0a-80c4-44cf-898f-8a6ba91679bf" providerId="ADAL" clId="{7C0F5499-7FAF-4BDA-9AEA-1D182C71AF48}" dt="2023-07-28T06:07:31.917" v="12367" actId="11529"/>
          <ac:cxnSpMkLst>
            <pc:docMk/>
            <pc:sldMk cId="3198722584" sldId="910"/>
            <ac:cxnSpMk id="16" creationId="{5007783E-7FA8-1E8C-9702-082B42959EA9}"/>
          </ac:cxnSpMkLst>
        </pc:cxnChg>
        <pc:cxnChg chg="add mod">
          <ac:chgData name="Snigdha Sen" userId="62ff6c0a-80c4-44cf-898f-8a6ba91679bf" providerId="ADAL" clId="{7C0F5499-7FAF-4BDA-9AEA-1D182C71AF48}" dt="2023-07-28T06:07:39.339" v="12369" actId="1076"/>
          <ac:cxnSpMkLst>
            <pc:docMk/>
            <pc:sldMk cId="3198722584" sldId="910"/>
            <ac:cxnSpMk id="18" creationId="{C001C612-727E-E380-2AAA-74589C2BA69A}"/>
          </ac:cxnSpMkLst>
        </pc:cxnChg>
        <pc:cxnChg chg="add mod">
          <ac:chgData name="Snigdha Sen" userId="62ff6c0a-80c4-44cf-898f-8a6ba91679bf" providerId="ADAL" clId="{7C0F5499-7FAF-4BDA-9AEA-1D182C71AF48}" dt="2023-07-28T06:12:58.836" v="12579" actId="13822"/>
          <ac:cxnSpMkLst>
            <pc:docMk/>
            <pc:sldMk cId="3198722584" sldId="910"/>
            <ac:cxnSpMk id="25" creationId="{528C4D37-F67F-38BE-016A-36DCEC1A6EF9}"/>
          </ac:cxnSpMkLst>
        </pc:cxnChg>
      </pc:sldChg>
      <pc:sldChg chg="modSp mod">
        <pc:chgData name="Snigdha Sen" userId="62ff6c0a-80c4-44cf-898f-8a6ba91679bf" providerId="ADAL" clId="{7C0F5499-7FAF-4BDA-9AEA-1D182C71AF48}" dt="2023-07-27T10:02:40.107" v="12155" actId="14100"/>
        <pc:sldMkLst>
          <pc:docMk/>
          <pc:sldMk cId="1729218760" sldId="912"/>
        </pc:sldMkLst>
        <pc:spChg chg="mod">
          <ac:chgData name="Snigdha Sen" userId="62ff6c0a-80c4-44cf-898f-8a6ba91679bf" providerId="ADAL" clId="{7C0F5499-7FAF-4BDA-9AEA-1D182C71AF48}" dt="2023-07-27T10:02:40.107" v="12155" actId="14100"/>
          <ac:spMkLst>
            <pc:docMk/>
            <pc:sldMk cId="1729218760" sldId="912"/>
            <ac:spMk id="7" creationId="{0B8EBE4E-B52D-1D13-B065-EA906313C896}"/>
          </ac:spMkLst>
        </pc:spChg>
      </pc:sldChg>
      <pc:sldChg chg="addSp modSp mod">
        <pc:chgData name="Snigdha Sen" userId="62ff6c0a-80c4-44cf-898f-8a6ba91679bf" providerId="ADAL" clId="{7C0F5499-7FAF-4BDA-9AEA-1D182C71AF48}" dt="2023-07-27T09:21:29.281" v="11495" actId="14100"/>
        <pc:sldMkLst>
          <pc:docMk/>
          <pc:sldMk cId="2863613452" sldId="914"/>
        </pc:sldMkLst>
        <pc:spChg chg="add mod">
          <ac:chgData name="Snigdha Sen" userId="62ff6c0a-80c4-44cf-898f-8a6ba91679bf" providerId="ADAL" clId="{7C0F5499-7FAF-4BDA-9AEA-1D182C71AF48}" dt="2023-07-21T06:45:02.356" v="9022" actId="20577"/>
          <ac:spMkLst>
            <pc:docMk/>
            <pc:sldMk cId="2863613452" sldId="914"/>
            <ac:spMk id="5" creationId="{610F4B47-D190-D64E-AEE8-6231A54BBB70}"/>
          </ac:spMkLst>
        </pc:spChg>
        <pc:spChg chg="add mod">
          <ac:chgData name="Snigdha Sen" userId="62ff6c0a-80c4-44cf-898f-8a6ba91679bf" providerId="ADAL" clId="{7C0F5499-7FAF-4BDA-9AEA-1D182C71AF48}" dt="2023-07-27T09:21:29.281" v="11495" actId="14100"/>
          <ac:spMkLst>
            <pc:docMk/>
            <pc:sldMk cId="2863613452" sldId="914"/>
            <ac:spMk id="6" creationId="{9C0D5FDF-9F3F-41CD-03F7-DCBC7510755B}"/>
          </ac:spMkLst>
        </pc:spChg>
        <pc:picChg chg="mod">
          <ac:chgData name="Snigdha Sen" userId="62ff6c0a-80c4-44cf-898f-8a6ba91679bf" providerId="ADAL" clId="{7C0F5499-7FAF-4BDA-9AEA-1D182C71AF48}" dt="2023-07-21T06:38:57.693" v="8936" actId="1076"/>
          <ac:picMkLst>
            <pc:docMk/>
            <pc:sldMk cId="2863613452" sldId="914"/>
            <ac:picMk id="8" creationId="{658DAB89-DAEE-1879-91C0-9D79BA2124C3}"/>
          </ac:picMkLst>
        </pc:picChg>
      </pc:sldChg>
      <pc:sldChg chg="addSp modSp add mod">
        <pc:chgData name="Snigdha Sen" userId="62ff6c0a-80c4-44cf-898f-8a6ba91679bf" providerId="ADAL" clId="{7C0F5499-7FAF-4BDA-9AEA-1D182C71AF48}" dt="2023-07-27T09:56:45.951" v="12118" actId="404"/>
        <pc:sldMkLst>
          <pc:docMk/>
          <pc:sldMk cId="3210614696" sldId="915"/>
        </pc:sldMkLst>
        <pc:spChg chg="add mod">
          <ac:chgData name="Snigdha Sen" userId="62ff6c0a-80c4-44cf-898f-8a6ba91679bf" providerId="ADAL" clId="{7C0F5499-7FAF-4BDA-9AEA-1D182C71AF48}" dt="2023-07-27T09:56:45.951" v="12118" actId="404"/>
          <ac:spMkLst>
            <pc:docMk/>
            <pc:sldMk cId="3210614696" sldId="915"/>
            <ac:spMk id="3" creationId="{AA33916F-167F-0A70-66BF-4122A67A3F45}"/>
          </ac:spMkLst>
        </pc:spChg>
        <pc:spChg chg="mod">
          <ac:chgData name="Snigdha Sen" userId="62ff6c0a-80c4-44cf-898f-8a6ba91679bf" providerId="ADAL" clId="{7C0F5499-7FAF-4BDA-9AEA-1D182C71AF48}" dt="2023-06-28T05:47:26.385" v="2468" actId="27107"/>
          <ac:spMkLst>
            <pc:docMk/>
            <pc:sldMk cId="3210614696" sldId="915"/>
            <ac:spMk id="4" creationId="{C1756E0F-4155-C401-A36D-AE47CCA9A0D0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1T09:55:35.320" v="9486" actId="14100"/>
        <pc:sldMkLst>
          <pc:docMk/>
          <pc:sldMk cId="2541444575" sldId="916"/>
        </pc:sldMkLst>
        <pc:spChg chg="mod">
          <ac:chgData name="Snigdha Sen" userId="62ff6c0a-80c4-44cf-898f-8a6ba91679bf" providerId="ADAL" clId="{7C0F5499-7FAF-4BDA-9AEA-1D182C71AF48}" dt="2023-06-28T04:33:59.160" v="2411" actId="14100"/>
          <ac:spMkLst>
            <pc:docMk/>
            <pc:sldMk cId="2541444575" sldId="916"/>
            <ac:spMk id="4" creationId="{C1756E0F-4155-C401-A36D-AE47CCA9A0D0}"/>
          </ac:spMkLst>
        </pc:spChg>
        <pc:picChg chg="add mod">
          <ac:chgData name="Snigdha Sen" userId="62ff6c0a-80c4-44cf-898f-8a6ba91679bf" providerId="ADAL" clId="{7C0F5499-7FAF-4BDA-9AEA-1D182C71AF48}" dt="2023-07-21T09:55:35.320" v="9486" actId="14100"/>
          <ac:picMkLst>
            <pc:docMk/>
            <pc:sldMk cId="2541444575" sldId="916"/>
            <ac:picMk id="3" creationId="{10EF16E6-5DAA-D590-82BD-4583DC9D5AE8}"/>
          </ac:picMkLst>
        </pc:picChg>
        <pc:picChg chg="del">
          <ac:chgData name="Snigdha Sen" userId="62ff6c0a-80c4-44cf-898f-8a6ba91679bf" providerId="ADAL" clId="{7C0F5499-7FAF-4BDA-9AEA-1D182C71AF48}" dt="2023-07-19T04:49:08.386" v="7823" actId="478"/>
          <ac:picMkLst>
            <pc:docMk/>
            <pc:sldMk cId="2541444575" sldId="916"/>
            <ac:picMk id="5" creationId="{CAC56CC8-8098-78B1-47D8-CDE7E61D1449}"/>
          </ac:picMkLst>
        </pc:picChg>
        <pc:picChg chg="mod">
          <ac:chgData name="Snigdha Sen" userId="62ff6c0a-80c4-44cf-898f-8a6ba91679bf" providerId="ADAL" clId="{7C0F5499-7FAF-4BDA-9AEA-1D182C71AF48}" dt="2023-07-21T09:55:16.079" v="9481" actId="14100"/>
          <ac:picMkLst>
            <pc:docMk/>
            <pc:sldMk cId="2541444575" sldId="916"/>
            <ac:picMk id="6" creationId="{502EC4F4-B303-641C-1948-C9378FF348F8}"/>
          </ac:picMkLst>
        </pc:picChg>
        <pc:picChg chg="add mod">
          <ac:chgData name="Snigdha Sen" userId="62ff6c0a-80c4-44cf-898f-8a6ba91679bf" providerId="ADAL" clId="{7C0F5499-7FAF-4BDA-9AEA-1D182C71AF48}" dt="2023-07-21T09:55:13.672" v="9480" actId="14100"/>
          <ac:picMkLst>
            <pc:docMk/>
            <pc:sldMk cId="2541444575" sldId="916"/>
            <ac:picMk id="2050" creationId="{9D6B347A-E27C-CE37-448D-CEE7E5EDF8A6}"/>
          </ac:picMkLst>
        </pc:picChg>
      </pc:sldChg>
      <pc:sldChg chg="addSp modSp add mod">
        <pc:chgData name="Snigdha Sen" userId="62ff6c0a-80c4-44cf-898f-8a6ba91679bf" providerId="ADAL" clId="{7C0F5499-7FAF-4BDA-9AEA-1D182C71AF48}" dt="2023-07-27T09:56:58.561" v="12122" actId="404"/>
        <pc:sldMkLst>
          <pc:docMk/>
          <pc:sldMk cId="3795280637" sldId="917"/>
        </pc:sldMkLst>
        <pc:spChg chg="mod">
          <ac:chgData name="Snigdha Sen" userId="62ff6c0a-80c4-44cf-898f-8a6ba91679bf" providerId="ADAL" clId="{7C0F5499-7FAF-4BDA-9AEA-1D182C71AF48}" dt="2023-07-27T09:56:58.561" v="12122" actId="404"/>
          <ac:spMkLst>
            <pc:docMk/>
            <pc:sldMk cId="3795280637" sldId="917"/>
            <ac:spMk id="3" creationId="{AA33916F-167F-0A70-66BF-4122A67A3F45}"/>
          </ac:spMkLst>
        </pc:spChg>
        <pc:picChg chg="add mod">
          <ac:chgData name="Snigdha Sen" userId="62ff6c0a-80c4-44cf-898f-8a6ba91679bf" providerId="ADAL" clId="{7C0F5499-7FAF-4BDA-9AEA-1D182C71AF48}" dt="2023-06-28T06:27:31.420" v="2737" actId="14100"/>
          <ac:picMkLst>
            <pc:docMk/>
            <pc:sldMk cId="3795280637" sldId="917"/>
            <ac:picMk id="6" creationId="{23C28196-79AB-3C77-8364-092DC3D145A5}"/>
          </ac:picMkLst>
        </pc:picChg>
      </pc:sldChg>
      <pc:sldChg chg="addSp delSp modSp add mod">
        <pc:chgData name="Snigdha Sen" userId="62ff6c0a-80c4-44cf-898f-8a6ba91679bf" providerId="ADAL" clId="{7C0F5499-7FAF-4BDA-9AEA-1D182C71AF48}" dt="2023-06-28T06:31:32.302" v="2746" actId="27107"/>
        <pc:sldMkLst>
          <pc:docMk/>
          <pc:sldMk cId="446419745" sldId="918"/>
        </pc:sldMkLst>
        <pc:spChg chg="del mod">
          <ac:chgData name="Snigdha Sen" userId="62ff6c0a-80c4-44cf-898f-8a6ba91679bf" providerId="ADAL" clId="{7C0F5499-7FAF-4BDA-9AEA-1D182C71AF48}" dt="2023-06-28T06:31:02.045" v="2742" actId="478"/>
          <ac:spMkLst>
            <pc:docMk/>
            <pc:sldMk cId="446419745" sldId="918"/>
            <ac:spMk id="3" creationId="{AA33916F-167F-0A70-66BF-4122A67A3F45}"/>
          </ac:spMkLst>
        </pc:spChg>
        <pc:spChg chg="mod">
          <ac:chgData name="Snigdha Sen" userId="62ff6c0a-80c4-44cf-898f-8a6ba91679bf" providerId="ADAL" clId="{7C0F5499-7FAF-4BDA-9AEA-1D182C71AF48}" dt="2023-06-28T06:31:32.302" v="2746" actId="27107"/>
          <ac:spMkLst>
            <pc:docMk/>
            <pc:sldMk cId="446419745" sldId="918"/>
            <ac:spMk id="4" creationId="{C1756E0F-4155-C401-A36D-AE47CCA9A0D0}"/>
          </ac:spMkLst>
        </pc:spChg>
        <pc:picChg chg="del">
          <ac:chgData name="Snigdha Sen" userId="62ff6c0a-80c4-44cf-898f-8a6ba91679bf" providerId="ADAL" clId="{7C0F5499-7FAF-4BDA-9AEA-1D182C71AF48}" dt="2023-06-28T06:30:56.043" v="2740" actId="478"/>
          <ac:picMkLst>
            <pc:docMk/>
            <pc:sldMk cId="446419745" sldId="918"/>
            <ac:picMk id="6" creationId="{23C28196-79AB-3C77-8364-092DC3D145A5}"/>
          </ac:picMkLst>
        </pc:picChg>
        <pc:picChg chg="add mod">
          <ac:chgData name="Snigdha Sen" userId="62ff6c0a-80c4-44cf-898f-8a6ba91679bf" providerId="ADAL" clId="{7C0F5499-7FAF-4BDA-9AEA-1D182C71AF48}" dt="2023-06-28T06:31:08.772" v="2745" actId="14100"/>
          <ac:picMkLst>
            <pc:docMk/>
            <pc:sldMk cId="446419745" sldId="918"/>
            <ac:picMk id="7" creationId="{8E0A30EF-45AF-0939-E1EC-0981A1414E78}"/>
          </ac:picMkLst>
        </pc:picChg>
      </pc:sldChg>
      <pc:sldChg chg="addSp delSp modSp add mod">
        <pc:chgData name="Snigdha Sen" userId="62ff6c0a-80c4-44cf-898f-8a6ba91679bf" providerId="ADAL" clId="{7C0F5499-7FAF-4BDA-9AEA-1D182C71AF48}" dt="2023-06-28T06:40:09.612" v="2774" actId="14100"/>
        <pc:sldMkLst>
          <pc:docMk/>
          <pc:sldMk cId="625711345" sldId="919"/>
        </pc:sldMkLst>
        <pc:spChg chg="mod">
          <ac:chgData name="Snigdha Sen" userId="62ff6c0a-80c4-44cf-898f-8a6ba91679bf" providerId="ADAL" clId="{7C0F5499-7FAF-4BDA-9AEA-1D182C71AF48}" dt="2023-06-28T06:32:25.404" v="2765" actId="20577"/>
          <ac:spMkLst>
            <pc:docMk/>
            <pc:sldMk cId="625711345" sldId="919"/>
            <ac:spMk id="4" creationId="{C1756E0F-4155-C401-A36D-AE47CCA9A0D0}"/>
          </ac:spMkLst>
        </pc:spChg>
        <pc:picChg chg="add mod">
          <ac:chgData name="Snigdha Sen" userId="62ff6c0a-80c4-44cf-898f-8a6ba91679bf" providerId="ADAL" clId="{7C0F5499-7FAF-4BDA-9AEA-1D182C71AF48}" dt="2023-06-28T06:40:09.612" v="2774" actId="14100"/>
          <ac:picMkLst>
            <pc:docMk/>
            <pc:sldMk cId="625711345" sldId="919"/>
            <ac:picMk id="5" creationId="{60B9DB4D-AD05-446D-6C5E-9C91A65A6F24}"/>
          </ac:picMkLst>
        </pc:picChg>
        <pc:picChg chg="del">
          <ac:chgData name="Snigdha Sen" userId="62ff6c0a-80c4-44cf-898f-8a6ba91679bf" providerId="ADAL" clId="{7C0F5499-7FAF-4BDA-9AEA-1D182C71AF48}" dt="2023-06-28T06:32:16.620" v="2748" actId="478"/>
          <ac:picMkLst>
            <pc:docMk/>
            <pc:sldMk cId="625711345" sldId="919"/>
            <ac:picMk id="7" creationId="{8E0A30EF-45AF-0939-E1EC-0981A1414E78}"/>
          </ac:picMkLst>
        </pc:picChg>
      </pc:sldChg>
      <pc:sldChg chg="addSp delSp modSp add del mod">
        <pc:chgData name="Snigdha Sen" userId="62ff6c0a-80c4-44cf-898f-8a6ba91679bf" providerId="ADAL" clId="{7C0F5499-7FAF-4BDA-9AEA-1D182C71AF48}" dt="2023-07-19T07:51:59.606" v="8121" actId="47"/>
        <pc:sldMkLst>
          <pc:docMk/>
          <pc:sldMk cId="1601890778" sldId="920"/>
        </pc:sldMkLst>
        <pc:spChg chg="del mod">
          <ac:chgData name="Snigdha Sen" userId="62ff6c0a-80c4-44cf-898f-8a6ba91679bf" providerId="ADAL" clId="{7C0F5499-7FAF-4BDA-9AEA-1D182C71AF48}" dt="2023-06-28T09:42:56.483" v="2803"/>
          <ac:spMkLst>
            <pc:docMk/>
            <pc:sldMk cId="1601890778" sldId="920"/>
            <ac:spMk id="3" creationId="{AA33916F-167F-0A70-66BF-4122A67A3F45}"/>
          </ac:spMkLst>
        </pc:spChg>
        <pc:spChg chg="mod">
          <ac:chgData name="Snigdha Sen" userId="62ff6c0a-80c4-44cf-898f-8a6ba91679bf" providerId="ADAL" clId="{7C0F5499-7FAF-4BDA-9AEA-1D182C71AF48}" dt="2023-06-28T09:43:06.134" v="2806" actId="20577"/>
          <ac:spMkLst>
            <pc:docMk/>
            <pc:sldMk cId="1601890778" sldId="920"/>
            <ac:spMk id="4" creationId="{C1756E0F-4155-C401-A36D-AE47CCA9A0D0}"/>
          </ac:spMkLst>
        </pc:spChg>
        <pc:spChg chg="add del mod">
          <ac:chgData name="Snigdha Sen" userId="62ff6c0a-80c4-44cf-898f-8a6ba91679bf" providerId="ADAL" clId="{7C0F5499-7FAF-4BDA-9AEA-1D182C71AF48}" dt="2023-07-19T07:51:30.931" v="8114" actId="21"/>
          <ac:spMkLst>
            <pc:docMk/>
            <pc:sldMk cId="1601890778" sldId="920"/>
            <ac:spMk id="5" creationId="{3D95A4E0-A381-775F-23AC-1445053D479C}"/>
          </ac:spMkLst>
        </pc:spChg>
      </pc:sldChg>
      <pc:sldChg chg="addSp modSp mod">
        <pc:chgData name="Snigdha Sen" userId="62ff6c0a-80c4-44cf-898f-8a6ba91679bf" providerId="ADAL" clId="{7C0F5499-7FAF-4BDA-9AEA-1D182C71AF48}" dt="2023-07-28T05:59:09.159" v="12275" actId="123"/>
        <pc:sldMkLst>
          <pc:docMk/>
          <pc:sldMk cId="190175184" sldId="922"/>
        </pc:sldMkLst>
        <pc:spChg chg="mod">
          <ac:chgData name="Snigdha Sen" userId="62ff6c0a-80c4-44cf-898f-8a6ba91679bf" providerId="ADAL" clId="{7C0F5499-7FAF-4BDA-9AEA-1D182C71AF48}" dt="2023-07-19T05:42:57.335" v="7842" actId="20577"/>
          <ac:spMkLst>
            <pc:docMk/>
            <pc:sldMk cId="190175184" sldId="922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28T05:59:09.159" v="12275" actId="123"/>
          <ac:spMkLst>
            <pc:docMk/>
            <pc:sldMk cId="190175184" sldId="922"/>
            <ac:spMk id="9" creationId="{68917380-B000-CD68-3466-ED15719D21CB}"/>
          </ac:spMkLst>
        </pc:spChg>
        <pc:picChg chg="add mod">
          <ac:chgData name="Snigdha Sen" userId="62ff6c0a-80c4-44cf-898f-8a6ba91679bf" providerId="ADAL" clId="{7C0F5499-7FAF-4BDA-9AEA-1D182C71AF48}" dt="2023-07-19T05:42:25.799" v="7830" actId="1076"/>
          <ac:picMkLst>
            <pc:docMk/>
            <pc:sldMk cId="190175184" sldId="922"/>
            <ac:picMk id="5" creationId="{6EA80149-973F-4BD2-B7A8-279CE132AA80}"/>
          </ac:picMkLst>
        </pc:picChg>
      </pc:sldChg>
      <pc:sldChg chg="addSp delSp modSp mod">
        <pc:chgData name="Snigdha Sen" userId="62ff6c0a-80c4-44cf-898f-8a6ba91679bf" providerId="ADAL" clId="{7C0F5499-7FAF-4BDA-9AEA-1D182C71AF48}" dt="2023-07-19T07:39:36.784" v="8042" actId="478"/>
        <pc:sldMkLst>
          <pc:docMk/>
          <pc:sldMk cId="2052327246" sldId="923"/>
        </pc:sldMkLst>
        <pc:spChg chg="add del mod">
          <ac:chgData name="Snigdha Sen" userId="62ff6c0a-80c4-44cf-898f-8a6ba91679bf" providerId="ADAL" clId="{7C0F5499-7FAF-4BDA-9AEA-1D182C71AF48}" dt="2023-07-19T07:39:36.784" v="8042" actId="478"/>
          <ac:spMkLst>
            <pc:docMk/>
            <pc:sldMk cId="2052327246" sldId="923"/>
            <ac:spMk id="9" creationId="{3698E654-33BD-C469-CFE0-AFE326AF1278}"/>
          </ac:spMkLst>
        </pc:spChg>
        <pc:picChg chg="add del mod">
          <ac:chgData name="Snigdha Sen" userId="62ff6c0a-80c4-44cf-898f-8a6ba91679bf" providerId="ADAL" clId="{7C0F5499-7FAF-4BDA-9AEA-1D182C71AF48}" dt="2023-07-19T07:39:30.395" v="8040" actId="478"/>
          <ac:picMkLst>
            <pc:docMk/>
            <pc:sldMk cId="2052327246" sldId="923"/>
            <ac:picMk id="5" creationId="{8D7AC62A-C122-E7C1-5205-E9A8BB9477FA}"/>
          </ac:picMkLst>
        </pc:picChg>
        <pc:picChg chg="mod">
          <ac:chgData name="Snigdha Sen" userId="62ff6c0a-80c4-44cf-898f-8a6ba91679bf" providerId="ADAL" clId="{7C0F5499-7FAF-4BDA-9AEA-1D182C71AF48}" dt="2023-07-19T07:16:56.781" v="7913" actId="1076"/>
          <ac:picMkLst>
            <pc:docMk/>
            <pc:sldMk cId="2052327246" sldId="923"/>
            <ac:picMk id="6" creationId="{AF256F7B-861B-45D0-185C-FB42F5571AF9}"/>
          </ac:picMkLst>
        </pc:picChg>
        <pc:picChg chg="add del mod">
          <ac:chgData name="Snigdha Sen" userId="62ff6c0a-80c4-44cf-898f-8a6ba91679bf" providerId="ADAL" clId="{7C0F5499-7FAF-4BDA-9AEA-1D182C71AF48}" dt="2023-07-19T07:39:28.524" v="8039" actId="478"/>
          <ac:picMkLst>
            <pc:docMk/>
            <pc:sldMk cId="2052327246" sldId="923"/>
            <ac:picMk id="8" creationId="{F9ABD3B7-6701-1016-3369-B855DF3D755A}"/>
          </ac:picMkLst>
        </pc:picChg>
        <pc:picChg chg="mod">
          <ac:chgData name="Snigdha Sen" userId="62ff6c0a-80c4-44cf-898f-8a6ba91679bf" providerId="ADAL" clId="{7C0F5499-7FAF-4BDA-9AEA-1D182C71AF48}" dt="2023-07-19T07:17:03.252" v="7916" actId="1076"/>
          <ac:picMkLst>
            <pc:docMk/>
            <pc:sldMk cId="2052327246" sldId="923"/>
            <ac:picMk id="10" creationId="{BCEF01B3-3C24-4E92-0A82-26EA063A7A57}"/>
          </ac:picMkLst>
        </pc:picChg>
        <pc:picChg chg="mod">
          <ac:chgData name="Snigdha Sen" userId="62ff6c0a-80c4-44cf-898f-8a6ba91679bf" providerId="ADAL" clId="{7C0F5499-7FAF-4BDA-9AEA-1D182C71AF48}" dt="2023-07-19T07:17:04.436" v="7917" actId="1076"/>
          <ac:picMkLst>
            <pc:docMk/>
            <pc:sldMk cId="2052327246" sldId="923"/>
            <ac:picMk id="12" creationId="{FC0C54C3-5096-3A65-7047-F860AF174CD3}"/>
          </ac:picMkLst>
        </pc:picChg>
      </pc:sldChg>
      <pc:sldChg chg="modSp del mod">
        <pc:chgData name="Snigdha Sen" userId="62ff6c0a-80c4-44cf-898f-8a6ba91679bf" providerId="ADAL" clId="{7C0F5499-7FAF-4BDA-9AEA-1D182C71AF48}" dt="2023-07-21T07:05:50.822" v="9070" actId="47"/>
        <pc:sldMkLst>
          <pc:docMk/>
          <pc:sldMk cId="662419873" sldId="924"/>
        </pc:sldMkLst>
        <pc:spChg chg="mod">
          <ac:chgData name="Snigdha Sen" userId="62ff6c0a-80c4-44cf-898f-8a6ba91679bf" providerId="ADAL" clId="{7C0F5499-7FAF-4BDA-9AEA-1D182C71AF48}" dt="2023-07-13T08:31:06.341" v="6225" actId="20577"/>
          <ac:spMkLst>
            <pc:docMk/>
            <pc:sldMk cId="662419873" sldId="924"/>
            <ac:spMk id="3" creationId="{775B82BD-0564-D454-2F7E-29C7EBFC5238}"/>
          </ac:spMkLst>
        </pc:spChg>
      </pc:sldChg>
      <pc:sldChg chg="del">
        <pc:chgData name="Snigdha Sen" userId="62ff6c0a-80c4-44cf-898f-8a6ba91679bf" providerId="ADAL" clId="{7C0F5499-7FAF-4BDA-9AEA-1D182C71AF48}" dt="2023-07-27T09:59:04.648" v="12129" actId="47"/>
        <pc:sldMkLst>
          <pc:docMk/>
          <pc:sldMk cId="2872976976" sldId="925"/>
        </pc:sldMkLst>
      </pc:sldChg>
      <pc:sldChg chg="addSp modSp mod">
        <pc:chgData name="Snigdha Sen" userId="62ff6c0a-80c4-44cf-898f-8a6ba91679bf" providerId="ADAL" clId="{7C0F5499-7FAF-4BDA-9AEA-1D182C71AF48}" dt="2023-07-27T10:00:29.798" v="12145" actId="14100"/>
        <pc:sldMkLst>
          <pc:docMk/>
          <pc:sldMk cId="1266782097" sldId="929"/>
        </pc:sldMkLst>
        <pc:picChg chg="add mod">
          <ac:chgData name="Snigdha Sen" userId="62ff6c0a-80c4-44cf-898f-8a6ba91679bf" providerId="ADAL" clId="{7C0F5499-7FAF-4BDA-9AEA-1D182C71AF48}" dt="2023-07-27T10:00:29.798" v="12145" actId="14100"/>
          <ac:picMkLst>
            <pc:docMk/>
            <pc:sldMk cId="1266782097" sldId="929"/>
            <ac:picMk id="3" creationId="{6D9E65FD-E8B7-CB55-D150-E0B2E7FCE6D5}"/>
          </ac:picMkLst>
        </pc:picChg>
        <pc:picChg chg="mod">
          <ac:chgData name="Snigdha Sen" userId="62ff6c0a-80c4-44cf-898f-8a6ba91679bf" providerId="ADAL" clId="{7C0F5499-7FAF-4BDA-9AEA-1D182C71AF48}" dt="2023-07-27T10:00:12.957" v="12140" actId="14100"/>
          <ac:picMkLst>
            <pc:docMk/>
            <pc:sldMk cId="1266782097" sldId="929"/>
            <ac:picMk id="10" creationId="{A36389CE-23D4-8B03-D1CE-4A1294E5B4A2}"/>
          </ac:picMkLst>
        </pc:picChg>
      </pc:sldChg>
      <pc:sldChg chg="modSp mod">
        <pc:chgData name="Snigdha Sen" userId="62ff6c0a-80c4-44cf-898f-8a6ba91679bf" providerId="ADAL" clId="{7C0F5499-7FAF-4BDA-9AEA-1D182C71AF48}" dt="2023-07-27T09:59:58.064" v="12137" actId="403"/>
        <pc:sldMkLst>
          <pc:docMk/>
          <pc:sldMk cId="3174095798" sldId="930"/>
        </pc:sldMkLst>
        <pc:spChg chg="mod">
          <ac:chgData name="Snigdha Sen" userId="62ff6c0a-80c4-44cf-898f-8a6ba91679bf" providerId="ADAL" clId="{7C0F5499-7FAF-4BDA-9AEA-1D182C71AF48}" dt="2023-07-27T09:59:58.064" v="12137" actId="403"/>
          <ac:spMkLst>
            <pc:docMk/>
            <pc:sldMk cId="3174095798" sldId="930"/>
            <ac:spMk id="3" creationId="{90E73B74-10D2-CDBD-51E4-FF4F421B44C0}"/>
          </ac:spMkLst>
        </pc:spChg>
      </pc:sldChg>
      <pc:sldChg chg="delSp mod">
        <pc:chgData name="Snigdha Sen" userId="62ff6c0a-80c4-44cf-898f-8a6ba91679bf" providerId="ADAL" clId="{7C0F5499-7FAF-4BDA-9AEA-1D182C71AF48}" dt="2023-07-27T10:00:17.868" v="12141" actId="21"/>
        <pc:sldMkLst>
          <pc:docMk/>
          <pc:sldMk cId="167632483" sldId="931"/>
        </pc:sldMkLst>
        <pc:picChg chg="del">
          <ac:chgData name="Snigdha Sen" userId="62ff6c0a-80c4-44cf-898f-8a6ba91679bf" providerId="ADAL" clId="{7C0F5499-7FAF-4BDA-9AEA-1D182C71AF48}" dt="2023-07-27T10:00:17.868" v="12141" actId="21"/>
          <ac:picMkLst>
            <pc:docMk/>
            <pc:sldMk cId="167632483" sldId="931"/>
            <ac:picMk id="5" creationId="{27DF845B-5FE4-448D-9EFA-65DE3AC310AE}"/>
          </ac:picMkLst>
        </pc:picChg>
      </pc:sldChg>
      <pc:sldChg chg="addSp modSp mod">
        <pc:chgData name="Snigdha Sen" userId="62ff6c0a-80c4-44cf-898f-8a6ba91679bf" providerId="ADAL" clId="{7C0F5499-7FAF-4BDA-9AEA-1D182C71AF48}" dt="2023-07-13T10:28:29.440" v="6278" actId="1076"/>
        <pc:sldMkLst>
          <pc:docMk/>
          <pc:sldMk cId="1048794095" sldId="932"/>
        </pc:sldMkLst>
        <pc:spChg chg="add mod">
          <ac:chgData name="Snigdha Sen" userId="62ff6c0a-80c4-44cf-898f-8a6ba91679bf" providerId="ADAL" clId="{7C0F5499-7FAF-4BDA-9AEA-1D182C71AF48}" dt="2023-07-13T10:28:29.440" v="6278" actId="1076"/>
          <ac:spMkLst>
            <pc:docMk/>
            <pc:sldMk cId="1048794095" sldId="932"/>
            <ac:spMk id="5" creationId="{F9B4C689-E227-DC17-D1E9-EEC895199D0F}"/>
          </ac:spMkLst>
        </pc:spChg>
      </pc:sldChg>
      <pc:sldChg chg="modSp mod">
        <pc:chgData name="Snigdha Sen" userId="62ff6c0a-80c4-44cf-898f-8a6ba91679bf" providerId="ADAL" clId="{7C0F5499-7FAF-4BDA-9AEA-1D182C71AF48}" dt="2023-07-27T09:57:23.757" v="12126" actId="5793"/>
        <pc:sldMkLst>
          <pc:docMk/>
          <pc:sldMk cId="2901838987" sldId="933"/>
        </pc:sldMkLst>
        <pc:spChg chg="mod">
          <ac:chgData name="Snigdha Sen" userId="62ff6c0a-80c4-44cf-898f-8a6ba91679bf" providerId="ADAL" clId="{7C0F5499-7FAF-4BDA-9AEA-1D182C71AF48}" dt="2023-07-27T09:57:23.757" v="12126" actId="5793"/>
          <ac:spMkLst>
            <pc:docMk/>
            <pc:sldMk cId="2901838987" sldId="933"/>
            <ac:spMk id="3" creationId="{90E73B74-10D2-CDBD-51E4-FF4F421B44C0}"/>
          </ac:spMkLst>
        </pc:spChg>
      </pc:sldChg>
      <pc:sldChg chg="addSp modSp del mod">
        <pc:chgData name="Snigdha Sen" userId="62ff6c0a-80c4-44cf-898f-8a6ba91679bf" providerId="ADAL" clId="{7C0F5499-7FAF-4BDA-9AEA-1D182C71AF48}" dt="2023-07-27T10:03:55.135" v="12160" actId="47"/>
        <pc:sldMkLst>
          <pc:docMk/>
          <pc:sldMk cId="2451502304" sldId="934"/>
        </pc:sldMkLst>
        <pc:spChg chg="mod">
          <ac:chgData name="Snigdha Sen" userId="62ff6c0a-80c4-44cf-898f-8a6ba91679bf" providerId="ADAL" clId="{7C0F5499-7FAF-4BDA-9AEA-1D182C71AF48}" dt="2023-07-05T03:40:52.053" v="3430" actId="20577"/>
          <ac:spMkLst>
            <pc:docMk/>
            <pc:sldMk cId="2451502304" sldId="934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05T03:49:01.981" v="3438"/>
          <ac:spMkLst>
            <pc:docMk/>
            <pc:sldMk cId="2451502304" sldId="934"/>
            <ac:spMk id="5" creationId="{355F2FAA-9197-C714-0DF1-01137F604FD1}"/>
          </ac:spMkLst>
        </pc:spChg>
      </pc:sldChg>
      <pc:sldChg chg="addSp delSp modSp mod">
        <pc:chgData name="Snigdha Sen" userId="62ff6c0a-80c4-44cf-898f-8a6ba91679bf" providerId="ADAL" clId="{7C0F5499-7FAF-4BDA-9AEA-1D182C71AF48}" dt="2023-07-27T09:39:48.306" v="11785" actId="20577"/>
        <pc:sldMkLst>
          <pc:docMk/>
          <pc:sldMk cId="1550064443" sldId="937"/>
        </pc:sldMkLst>
        <pc:spChg chg="mod">
          <ac:chgData name="Snigdha Sen" userId="62ff6c0a-80c4-44cf-898f-8a6ba91679bf" providerId="ADAL" clId="{7C0F5499-7FAF-4BDA-9AEA-1D182C71AF48}" dt="2023-07-27T09:39:48.306" v="11785" actId="20577"/>
          <ac:spMkLst>
            <pc:docMk/>
            <pc:sldMk cId="1550064443" sldId="937"/>
            <ac:spMk id="9" creationId="{A49B865D-4918-15CD-FEBD-62C2292858B5}"/>
          </ac:spMkLst>
        </pc:spChg>
        <pc:spChg chg="mod">
          <ac:chgData name="Snigdha Sen" userId="62ff6c0a-80c4-44cf-898f-8a6ba91679bf" providerId="ADAL" clId="{7C0F5499-7FAF-4BDA-9AEA-1D182C71AF48}" dt="2023-07-27T09:39:40.160" v="11771" actId="20577"/>
          <ac:spMkLst>
            <pc:docMk/>
            <pc:sldMk cId="1550064443" sldId="937"/>
            <ac:spMk id="12" creationId="{0F7DC5CC-C5AD-A833-6920-5E8DBB4FDC50}"/>
          </ac:spMkLst>
        </pc:spChg>
        <pc:spChg chg="mod">
          <ac:chgData name="Snigdha Sen" userId="62ff6c0a-80c4-44cf-898f-8a6ba91679bf" providerId="ADAL" clId="{7C0F5499-7FAF-4BDA-9AEA-1D182C71AF48}" dt="2023-07-21T07:46:35.478" v="9098" actId="1076"/>
          <ac:spMkLst>
            <pc:docMk/>
            <pc:sldMk cId="1550064443" sldId="937"/>
            <ac:spMk id="18" creationId="{C7919E64-8095-771D-BB05-0A86408FA3B3}"/>
          </ac:spMkLst>
        </pc:spChg>
        <pc:graphicFrameChg chg="add del">
          <ac:chgData name="Snigdha Sen" userId="62ff6c0a-80c4-44cf-898f-8a6ba91679bf" providerId="ADAL" clId="{7C0F5499-7FAF-4BDA-9AEA-1D182C71AF48}" dt="2023-07-21T07:45:49.073" v="9094" actId="3680"/>
          <ac:graphicFrameMkLst>
            <pc:docMk/>
            <pc:sldMk cId="1550064443" sldId="937"/>
            <ac:graphicFrameMk id="3" creationId="{BFF06DD3-BC5E-5594-26D0-B0FB546462C0}"/>
          </ac:graphicFrameMkLst>
        </pc:graphicFrameChg>
        <pc:graphicFrameChg chg="mod modGraphic">
          <ac:chgData name="Snigdha Sen" userId="62ff6c0a-80c4-44cf-898f-8a6ba91679bf" providerId="ADAL" clId="{7C0F5499-7FAF-4BDA-9AEA-1D182C71AF48}" dt="2023-07-27T09:15:17.049" v="11276" actId="14100"/>
          <ac:graphicFrameMkLst>
            <pc:docMk/>
            <pc:sldMk cId="1550064443" sldId="937"/>
            <ac:graphicFrameMk id="5" creationId="{FD5757AA-AD67-8D6F-8F01-EC53DFE2C3C3}"/>
          </ac:graphicFrameMkLst>
        </pc:graphicFrameChg>
        <pc:graphicFrameChg chg="add mod modGraphic">
          <ac:chgData name="Snigdha Sen" userId="62ff6c0a-80c4-44cf-898f-8a6ba91679bf" providerId="ADAL" clId="{7C0F5499-7FAF-4BDA-9AEA-1D182C71AF48}" dt="2023-07-27T09:15:22.050" v="11277" actId="14100"/>
          <ac:graphicFrameMkLst>
            <pc:docMk/>
            <pc:sldMk cId="1550064443" sldId="937"/>
            <ac:graphicFrameMk id="6" creationId="{B1220B9F-CCC9-4539-82F8-776128B588DC}"/>
          </ac:graphicFrameMkLst>
        </pc:graphicFrameChg>
        <pc:graphicFrameChg chg="mod modGraphic">
          <ac:chgData name="Snigdha Sen" userId="62ff6c0a-80c4-44cf-898f-8a6ba91679bf" providerId="ADAL" clId="{7C0F5499-7FAF-4BDA-9AEA-1D182C71AF48}" dt="2023-07-21T07:56:06.932" v="9224" actId="14100"/>
          <ac:graphicFrameMkLst>
            <pc:docMk/>
            <pc:sldMk cId="1550064443" sldId="937"/>
            <ac:graphicFrameMk id="16" creationId="{9A110F2E-043B-843C-EEC3-B281F95B1B1B}"/>
          </ac:graphicFrameMkLst>
        </pc:graphicFrameChg>
        <pc:picChg chg="del mod">
          <ac:chgData name="Snigdha Sen" userId="62ff6c0a-80c4-44cf-898f-8a6ba91679bf" providerId="ADAL" clId="{7C0F5499-7FAF-4BDA-9AEA-1D182C71AF48}" dt="2023-07-21T07:55:04.564" v="9218" actId="478"/>
          <ac:picMkLst>
            <pc:docMk/>
            <pc:sldMk cId="1550064443" sldId="937"/>
            <ac:picMk id="7" creationId="{E6129075-34E0-4082-A75B-62C95CAFC0B6}"/>
          </ac:picMkLst>
        </pc:picChg>
      </pc:sldChg>
      <pc:sldChg chg="modSp mod">
        <pc:chgData name="Snigdha Sen" userId="62ff6c0a-80c4-44cf-898f-8a6ba91679bf" providerId="ADAL" clId="{7C0F5499-7FAF-4BDA-9AEA-1D182C71AF48}" dt="2023-07-27T09:56:35.342" v="12116" actId="1076"/>
        <pc:sldMkLst>
          <pc:docMk/>
          <pc:sldMk cId="1878005608" sldId="938"/>
        </pc:sldMkLst>
        <pc:graphicFrameChg chg="mod modGraphic">
          <ac:chgData name="Snigdha Sen" userId="62ff6c0a-80c4-44cf-898f-8a6ba91679bf" providerId="ADAL" clId="{7C0F5499-7FAF-4BDA-9AEA-1D182C71AF48}" dt="2023-07-27T09:56:35.342" v="12116" actId="1076"/>
          <ac:graphicFrameMkLst>
            <pc:docMk/>
            <pc:sldMk cId="1878005608" sldId="938"/>
            <ac:graphicFrameMk id="3" creationId="{E1F853C8-40FD-13A4-36DA-38E851380106}"/>
          </ac:graphicFrameMkLst>
        </pc:graphicFrameChg>
        <pc:graphicFrameChg chg="modGraphic">
          <ac:chgData name="Snigdha Sen" userId="62ff6c0a-80c4-44cf-898f-8a6ba91679bf" providerId="ADAL" clId="{7C0F5499-7FAF-4BDA-9AEA-1D182C71AF48}" dt="2023-07-19T06:51:17.460" v="7844" actId="6549"/>
          <ac:graphicFrameMkLst>
            <pc:docMk/>
            <pc:sldMk cId="1878005608" sldId="938"/>
            <ac:graphicFrameMk id="5" creationId="{838B52A9-5AA5-F6EA-047C-4C94DD681E37}"/>
          </ac:graphicFrameMkLst>
        </pc:graphicFrameChg>
      </pc:sldChg>
      <pc:sldChg chg="addSp delSp modSp del mod">
        <pc:chgData name="Snigdha Sen" userId="62ff6c0a-80c4-44cf-898f-8a6ba91679bf" providerId="ADAL" clId="{7C0F5499-7FAF-4BDA-9AEA-1D182C71AF48}" dt="2023-07-27T09:55:23.513" v="12105" actId="47"/>
        <pc:sldMkLst>
          <pc:docMk/>
          <pc:sldMk cId="3882487562" sldId="939"/>
        </pc:sldMkLst>
        <pc:spChg chg="mod">
          <ac:chgData name="Snigdha Sen" userId="62ff6c0a-80c4-44cf-898f-8a6ba91679bf" providerId="ADAL" clId="{7C0F5499-7FAF-4BDA-9AEA-1D182C71AF48}" dt="2023-07-04T09:49:24.068" v="3196" actId="20577"/>
          <ac:spMkLst>
            <pc:docMk/>
            <pc:sldMk cId="3882487562" sldId="939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04T09:48:19.999" v="3176" actId="20577"/>
          <ac:spMkLst>
            <pc:docMk/>
            <pc:sldMk cId="3882487562" sldId="939"/>
            <ac:spMk id="6" creationId="{0477BF17-2C99-200F-858D-9431A8DABD35}"/>
          </ac:spMkLst>
        </pc:spChg>
        <pc:spChg chg="add mod">
          <ac:chgData name="Snigdha Sen" userId="62ff6c0a-80c4-44cf-898f-8a6ba91679bf" providerId="ADAL" clId="{7C0F5499-7FAF-4BDA-9AEA-1D182C71AF48}" dt="2023-07-04T10:04:02.864" v="3204" actId="1076"/>
          <ac:spMkLst>
            <pc:docMk/>
            <pc:sldMk cId="3882487562" sldId="939"/>
            <ac:spMk id="8" creationId="{2704371A-35C6-CF9B-0402-BF0BDEE23A67}"/>
          </ac:spMkLst>
        </pc:spChg>
        <pc:spChg chg="del">
          <ac:chgData name="Snigdha Sen" userId="62ff6c0a-80c4-44cf-898f-8a6ba91679bf" providerId="ADAL" clId="{7C0F5499-7FAF-4BDA-9AEA-1D182C71AF48}" dt="2023-07-04T09:17:07.034" v="2982" actId="478"/>
          <ac:spMkLst>
            <pc:docMk/>
            <pc:sldMk cId="3882487562" sldId="939"/>
            <ac:spMk id="10" creationId="{96E9F661-B6C3-FF16-F7CE-F7CE1C8EB52C}"/>
          </ac:spMkLst>
        </pc:spChg>
        <pc:graphicFrameChg chg="add mod modGraphic">
          <ac:chgData name="Snigdha Sen" userId="62ff6c0a-80c4-44cf-898f-8a6ba91679bf" providerId="ADAL" clId="{7C0F5499-7FAF-4BDA-9AEA-1D182C71AF48}" dt="2023-07-04T10:04:52.391" v="3232" actId="1076"/>
          <ac:graphicFrameMkLst>
            <pc:docMk/>
            <pc:sldMk cId="3882487562" sldId="939"/>
            <ac:graphicFrameMk id="3" creationId="{E6ABF937-E702-E953-9A80-2FC430A6C0AD}"/>
          </ac:graphicFrameMkLst>
        </pc:graphicFrameChg>
        <pc:graphicFrameChg chg="add mod modGraphic">
          <ac:chgData name="Snigdha Sen" userId="62ff6c0a-80c4-44cf-898f-8a6ba91679bf" providerId="ADAL" clId="{7C0F5499-7FAF-4BDA-9AEA-1D182C71AF48}" dt="2023-07-04T10:12:40.511" v="3332" actId="20577"/>
          <ac:graphicFrameMkLst>
            <pc:docMk/>
            <pc:sldMk cId="3882487562" sldId="939"/>
            <ac:graphicFrameMk id="5" creationId="{F5B02B78-5CBC-BCC2-45C4-D3CFEA49F9D6}"/>
          </ac:graphicFrameMkLst>
        </pc:graphicFrameChg>
        <pc:graphicFrameChg chg="add mod modGraphic">
          <ac:chgData name="Snigdha Sen" userId="62ff6c0a-80c4-44cf-898f-8a6ba91679bf" providerId="ADAL" clId="{7C0F5499-7FAF-4BDA-9AEA-1D182C71AF48}" dt="2023-07-04T10:12:46.128" v="3340" actId="20577"/>
          <ac:graphicFrameMkLst>
            <pc:docMk/>
            <pc:sldMk cId="3882487562" sldId="939"/>
            <ac:graphicFrameMk id="9" creationId="{96540506-1EE6-8DF4-5010-C3308E3221C2}"/>
          </ac:graphicFrameMkLst>
        </pc:graphicFrameChg>
      </pc:sldChg>
      <pc:sldChg chg="addSp delSp modSp add mod">
        <pc:chgData name="Snigdha Sen" userId="62ff6c0a-80c4-44cf-898f-8a6ba91679bf" providerId="ADAL" clId="{7C0F5499-7FAF-4BDA-9AEA-1D182C71AF48}" dt="2023-07-04T08:55:10.631" v="2981" actId="1035"/>
        <pc:sldMkLst>
          <pc:docMk/>
          <pc:sldMk cId="1684556669" sldId="940"/>
        </pc:sldMkLst>
        <pc:spChg chg="add mod">
          <ac:chgData name="Snigdha Sen" userId="62ff6c0a-80c4-44cf-898f-8a6ba91679bf" providerId="ADAL" clId="{7C0F5499-7FAF-4BDA-9AEA-1D182C71AF48}" dt="2023-07-04T07:04:14.453" v="2975" actId="1076"/>
          <ac:spMkLst>
            <pc:docMk/>
            <pc:sldMk cId="1684556669" sldId="940"/>
            <ac:spMk id="10" creationId="{35B1ACC7-4020-1154-B907-A0FF096C55DD}"/>
          </ac:spMkLst>
        </pc:spChg>
        <pc:spChg chg="add mod">
          <ac:chgData name="Snigdha Sen" userId="62ff6c0a-80c4-44cf-898f-8a6ba91679bf" providerId="ADAL" clId="{7C0F5499-7FAF-4BDA-9AEA-1D182C71AF48}" dt="2023-07-04T07:04:20.797" v="2977" actId="1076"/>
          <ac:spMkLst>
            <pc:docMk/>
            <pc:sldMk cId="1684556669" sldId="940"/>
            <ac:spMk id="11" creationId="{D4E70BD1-C337-138B-A112-972E12C86333}"/>
          </ac:spMkLst>
        </pc:spChg>
        <pc:graphicFrameChg chg="mod modGraphic">
          <ac:chgData name="Snigdha Sen" userId="62ff6c0a-80c4-44cf-898f-8a6ba91679bf" providerId="ADAL" clId="{7C0F5499-7FAF-4BDA-9AEA-1D182C71AF48}" dt="2023-07-04T07:04:09.105" v="2973" actId="1076"/>
          <ac:graphicFrameMkLst>
            <pc:docMk/>
            <pc:sldMk cId="1684556669" sldId="940"/>
            <ac:graphicFrameMk id="3" creationId="{066D8D37-A0D4-3C18-6914-BA04900670E4}"/>
          </ac:graphicFrameMkLst>
        </pc:graphicFrameChg>
        <pc:picChg chg="del">
          <ac:chgData name="Snigdha Sen" userId="62ff6c0a-80c4-44cf-898f-8a6ba91679bf" providerId="ADAL" clId="{7C0F5499-7FAF-4BDA-9AEA-1D182C71AF48}" dt="2023-07-04T06:20:26.103" v="2824" actId="478"/>
          <ac:picMkLst>
            <pc:docMk/>
            <pc:sldMk cId="1684556669" sldId="940"/>
            <ac:picMk id="5" creationId="{B96E293D-CA78-B720-D7F8-E7A91B354B1C}"/>
          </ac:picMkLst>
        </pc:picChg>
        <pc:picChg chg="del">
          <ac:chgData name="Snigdha Sen" userId="62ff6c0a-80c4-44cf-898f-8a6ba91679bf" providerId="ADAL" clId="{7C0F5499-7FAF-4BDA-9AEA-1D182C71AF48}" dt="2023-07-04T06:20:23.991" v="2821" actId="478"/>
          <ac:picMkLst>
            <pc:docMk/>
            <pc:sldMk cId="1684556669" sldId="940"/>
            <ac:picMk id="6" creationId="{A47919FB-2FD1-1A41-9203-6A244C8BF50F}"/>
          </ac:picMkLst>
        </pc:picChg>
        <pc:picChg chg="del">
          <ac:chgData name="Snigdha Sen" userId="62ff6c0a-80c4-44cf-898f-8a6ba91679bf" providerId="ADAL" clId="{7C0F5499-7FAF-4BDA-9AEA-1D182C71AF48}" dt="2023-07-04T06:20:24.694" v="2822" actId="478"/>
          <ac:picMkLst>
            <pc:docMk/>
            <pc:sldMk cId="1684556669" sldId="940"/>
            <ac:picMk id="7" creationId="{E0B02F12-CE9E-368E-642B-35F954F4B428}"/>
          </ac:picMkLst>
        </pc:picChg>
        <pc:picChg chg="del">
          <ac:chgData name="Snigdha Sen" userId="62ff6c0a-80c4-44cf-898f-8a6ba91679bf" providerId="ADAL" clId="{7C0F5499-7FAF-4BDA-9AEA-1D182C71AF48}" dt="2023-07-04T06:20:25.416" v="2823" actId="478"/>
          <ac:picMkLst>
            <pc:docMk/>
            <pc:sldMk cId="1684556669" sldId="940"/>
            <ac:picMk id="8" creationId="{C3BBBF10-77B2-5208-51E1-BACA9FE8CA94}"/>
          </ac:picMkLst>
        </pc:picChg>
        <pc:picChg chg="del">
          <ac:chgData name="Snigdha Sen" userId="62ff6c0a-80c4-44cf-898f-8a6ba91679bf" providerId="ADAL" clId="{7C0F5499-7FAF-4BDA-9AEA-1D182C71AF48}" dt="2023-07-04T06:20:26.955" v="2825" actId="478"/>
          <ac:picMkLst>
            <pc:docMk/>
            <pc:sldMk cId="1684556669" sldId="940"/>
            <ac:picMk id="9" creationId="{9A8F5938-93F8-455E-C7E8-36FCB5EE68F3}"/>
          </ac:picMkLst>
        </pc:picChg>
        <pc:picChg chg="add mod">
          <ac:chgData name="Snigdha Sen" userId="62ff6c0a-80c4-44cf-898f-8a6ba91679bf" providerId="ADAL" clId="{7C0F5499-7FAF-4BDA-9AEA-1D182C71AF48}" dt="2023-07-04T07:04:11.445" v="2974" actId="1076"/>
          <ac:picMkLst>
            <pc:docMk/>
            <pc:sldMk cId="1684556669" sldId="940"/>
            <ac:picMk id="1026" creationId="{1A30C178-DA27-5327-5D95-0C812F937958}"/>
          </ac:picMkLst>
        </pc:picChg>
        <pc:picChg chg="add mod">
          <ac:chgData name="Snigdha Sen" userId="62ff6c0a-80c4-44cf-898f-8a6ba91679bf" providerId="ADAL" clId="{7C0F5499-7FAF-4BDA-9AEA-1D182C71AF48}" dt="2023-07-04T07:04:17.357" v="2976" actId="1076"/>
          <ac:picMkLst>
            <pc:docMk/>
            <pc:sldMk cId="1684556669" sldId="940"/>
            <ac:picMk id="1028" creationId="{BFD407DB-E1CE-A557-32DB-4E2362CB614F}"/>
          </ac:picMkLst>
        </pc:picChg>
        <pc:picChg chg="add mod">
          <ac:chgData name="Snigdha Sen" userId="62ff6c0a-80c4-44cf-898f-8a6ba91679bf" providerId="ADAL" clId="{7C0F5499-7FAF-4BDA-9AEA-1D182C71AF48}" dt="2023-07-04T07:04:23.220" v="2978" actId="1076"/>
          <ac:picMkLst>
            <pc:docMk/>
            <pc:sldMk cId="1684556669" sldId="940"/>
            <ac:picMk id="1030" creationId="{84C3606B-9E74-A8BB-FB2F-3A248AF03266}"/>
          </ac:picMkLst>
        </pc:picChg>
        <pc:picChg chg="add mod">
          <ac:chgData name="Snigdha Sen" userId="62ff6c0a-80c4-44cf-898f-8a6ba91679bf" providerId="ADAL" clId="{7C0F5499-7FAF-4BDA-9AEA-1D182C71AF48}" dt="2023-07-04T08:55:10.631" v="2981" actId="1035"/>
          <ac:picMkLst>
            <pc:docMk/>
            <pc:sldMk cId="1684556669" sldId="940"/>
            <ac:picMk id="1032" creationId="{653B25C0-DC7D-75C8-A0E5-657C3BD9490E}"/>
          </ac:picMkLst>
        </pc:picChg>
      </pc:sldChg>
      <pc:sldChg chg="addSp delSp modSp mod">
        <pc:chgData name="Snigdha Sen" userId="62ff6c0a-80c4-44cf-898f-8a6ba91679bf" providerId="ADAL" clId="{7C0F5499-7FAF-4BDA-9AEA-1D182C71AF48}" dt="2023-07-27T09:44:45.776" v="11937" actId="20577"/>
        <pc:sldMkLst>
          <pc:docMk/>
          <pc:sldMk cId="2185478866" sldId="940"/>
        </pc:sldMkLst>
        <pc:spChg chg="mod">
          <ac:chgData name="Snigdha Sen" userId="62ff6c0a-80c4-44cf-898f-8a6ba91679bf" providerId="ADAL" clId="{7C0F5499-7FAF-4BDA-9AEA-1D182C71AF48}" dt="2023-07-27T09:44:45.776" v="11937" actId="20577"/>
          <ac:spMkLst>
            <pc:docMk/>
            <pc:sldMk cId="2185478866" sldId="940"/>
            <ac:spMk id="10" creationId="{35B1ACC7-4020-1154-B907-A0FF096C55DD}"/>
          </ac:spMkLst>
        </pc:spChg>
        <pc:spChg chg="mod">
          <ac:chgData name="Snigdha Sen" userId="62ff6c0a-80c4-44cf-898f-8a6ba91679bf" providerId="ADAL" clId="{7C0F5499-7FAF-4BDA-9AEA-1D182C71AF48}" dt="2023-07-27T09:44:33.887" v="11914" actId="1076"/>
          <ac:spMkLst>
            <pc:docMk/>
            <pc:sldMk cId="2185478866" sldId="940"/>
            <ac:spMk id="11" creationId="{D4E70BD1-C337-138B-A112-972E12C86333}"/>
          </ac:spMkLst>
        </pc:spChg>
        <pc:graphicFrameChg chg="mod modGraphic">
          <ac:chgData name="Snigdha Sen" userId="62ff6c0a-80c4-44cf-898f-8a6ba91679bf" providerId="ADAL" clId="{7C0F5499-7FAF-4BDA-9AEA-1D182C71AF48}" dt="2023-07-25T06:40:43.108" v="9719" actId="14734"/>
          <ac:graphicFrameMkLst>
            <pc:docMk/>
            <pc:sldMk cId="2185478866" sldId="940"/>
            <ac:graphicFrameMk id="3" creationId="{066D8D37-A0D4-3C18-6914-BA04900670E4}"/>
          </ac:graphicFrameMkLst>
        </pc:graphicFrameChg>
        <pc:picChg chg="add mod">
          <ac:chgData name="Snigdha Sen" userId="62ff6c0a-80c4-44cf-898f-8a6ba91679bf" providerId="ADAL" clId="{7C0F5499-7FAF-4BDA-9AEA-1D182C71AF48}" dt="2023-07-27T09:44:28.486" v="11912" actId="1076"/>
          <ac:picMkLst>
            <pc:docMk/>
            <pc:sldMk cId="2185478866" sldId="940"/>
            <ac:picMk id="5" creationId="{B531A281-A224-8E5D-3CFE-CE9E16359ADF}"/>
          </ac:picMkLst>
        </pc:picChg>
        <pc:picChg chg="mod">
          <ac:chgData name="Snigdha Sen" userId="62ff6c0a-80c4-44cf-898f-8a6ba91679bf" providerId="ADAL" clId="{7C0F5499-7FAF-4BDA-9AEA-1D182C71AF48}" dt="2023-07-27T09:44:21.526" v="11909" actId="1076"/>
          <ac:picMkLst>
            <pc:docMk/>
            <pc:sldMk cId="2185478866" sldId="940"/>
            <ac:picMk id="1026" creationId="{1A30C178-DA27-5327-5D95-0C812F937958}"/>
          </ac:picMkLst>
        </pc:picChg>
        <pc:picChg chg="mod">
          <ac:chgData name="Snigdha Sen" userId="62ff6c0a-80c4-44cf-898f-8a6ba91679bf" providerId="ADAL" clId="{7C0F5499-7FAF-4BDA-9AEA-1D182C71AF48}" dt="2023-07-27T09:44:23.278" v="11910" actId="1076"/>
          <ac:picMkLst>
            <pc:docMk/>
            <pc:sldMk cId="2185478866" sldId="940"/>
            <ac:picMk id="1028" creationId="{BFD407DB-E1CE-A557-32DB-4E2362CB614F}"/>
          </ac:picMkLst>
        </pc:picChg>
        <pc:picChg chg="mod">
          <ac:chgData name="Snigdha Sen" userId="62ff6c0a-80c4-44cf-898f-8a6ba91679bf" providerId="ADAL" clId="{7C0F5499-7FAF-4BDA-9AEA-1D182C71AF48}" dt="2023-07-27T09:44:26.374" v="11911" actId="1076"/>
          <ac:picMkLst>
            <pc:docMk/>
            <pc:sldMk cId="2185478866" sldId="940"/>
            <ac:picMk id="1030" creationId="{84C3606B-9E74-A8BB-FB2F-3A248AF03266}"/>
          </ac:picMkLst>
        </pc:picChg>
        <pc:picChg chg="del mod">
          <ac:chgData name="Snigdha Sen" userId="62ff6c0a-80c4-44cf-898f-8a6ba91679bf" providerId="ADAL" clId="{7C0F5499-7FAF-4BDA-9AEA-1D182C71AF48}" dt="2023-07-25T05:49:52.224" v="9592" actId="478"/>
          <ac:picMkLst>
            <pc:docMk/>
            <pc:sldMk cId="2185478866" sldId="940"/>
            <ac:picMk id="1032" creationId="{653B25C0-DC7D-75C8-A0E5-657C3BD9490E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04T10:39:45.405" v="3345" actId="20577"/>
        <pc:sldMkLst>
          <pc:docMk/>
          <pc:sldMk cId="871426890" sldId="941"/>
        </pc:sldMkLst>
        <pc:spChg chg="mod">
          <ac:chgData name="Snigdha Sen" userId="62ff6c0a-80c4-44cf-898f-8a6ba91679bf" providerId="ADAL" clId="{7C0F5499-7FAF-4BDA-9AEA-1D182C71AF48}" dt="2023-07-04T10:39:45.405" v="3345" actId="20577"/>
          <ac:spMkLst>
            <pc:docMk/>
            <pc:sldMk cId="871426890" sldId="941"/>
            <ac:spMk id="4" creationId="{C1756E0F-4155-C401-A36D-AE47CCA9A0D0}"/>
          </ac:spMkLst>
        </pc:spChg>
        <pc:spChg chg="del">
          <ac:chgData name="Snigdha Sen" userId="62ff6c0a-80c4-44cf-898f-8a6ba91679bf" providerId="ADAL" clId="{7C0F5499-7FAF-4BDA-9AEA-1D182C71AF48}" dt="2023-07-04T10:11:21.472" v="3311" actId="478"/>
          <ac:spMkLst>
            <pc:docMk/>
            <pc:sldMk cId="871426890" sldId="941"/>
            <ac:spMk id="6" creationId="{0477BF17-2C99-200F-858D-9431A8DABD35}"/>
          </ac:spMkLst>
        </pc:spChg>
        <pc:spChg chg="del">
          <ac:chgData name="Snigdha Sen" userId="62ff6c0a-80c4-44cf-898f-8a6ba91679bf" providerId="ADAL" clId="{7C0F5499-7FAF-4BDA-9AEA-1D182C71AF48}" dt="2023-07-04T10:11:23.344" v="3312" actId="478"/>
          <ac:spMkLst>
            <pc:docMk/>
            <pc:sldMk cId="871426890" sldId="941"/>
            <ac:spMk id="8" creationId="{2704371A-35C6-CF9B-0402-BF0BDEE23A67}"/>
          </ac:spMkLst>
        </pc:spChg>
        <pc:graphicFrameChg chg="del modGraphic">
          <ac:chgData name="Snigdha Sen" userId="62ff6c0a-80c4-44cf-898f-8a6ba91679bf" providerId="ADAL" clId="{7C0F5499-7FAF-4BDA-9AEA-1D182C71AF48}" dt="2023-07-04T10:10:42.275" v="3290" actId="478"/>
          <ac:graphicFrameMkLst>
            <pc:docMk/>
            <pc:sldMk cId="871426890" sldId="941"/>
            <ac:graphicFrameMk id="3" creationId="{E6ABF937-E702-E953-9A80-2FC430A6C0AD}"/>
          </ac:graphicFrameMkLst>
        </pc:graphicFrameChg>
        <pc:graphicFrameChg chg="del">
          <ac:chgData name="Snigdha Sen" userId="62ff6c0a-80c4-44cf-898f-8a6ba91679bf" providerId="ADAL" clId="{7C0F5499-7FAF-4BDA-9AEA-1D182C71AF48}" dt="2023-07-04T10:10:44.257" v="3291" actId="478"/>
          <ac:graphicFrameMkLst>
            <pc:docMk/>
            <pc:sldMk cId="871426890" sldId="941"/>
            <ac:graphicFrameMk id="5" creationId="{F5B02B78-5CBC-BCC2-45C4-D3CFEA49F9D6}"/>
          </ac:graphicFrameMkLst>
        </pc:graphicFrameChg>
        <pc:graphicFrameChg chg="add del mod modGraphic">
          <ac:chgData name="Snigdha Sen" userId="62ff6c0a-80c4-44cf-898f-8a6ba91679bf" providerId="ADAL" clId="{7C0F5499-7FAF-4BDA-9AEA-1D182C71AF48}" dt="2023-07-04T10:12:29.489" v="3316" actId="478"/>
          <ac:graphicFrameMkLst>
            <pc:docMk/>
            <pc:sldMk cId="871426890" sldId="941"/>
            <ac:graphicFrameMk id="7" creationId="{E54DF234-EDA0-26DE-642C-FFE9BDF8C5ED}"/>
          </ac:graphicFrameMkLst>
        </pc:graphicFrameChg>
        <pc:graphicFrameChg chg="del">
          <ac:chgData name="Snigdha Sen" userId="62ff6c0a-80c4-44cf-898f-8a6ba91679bf" providerId="ADAL" clId="{7C0F5499-7FAF-4BDA-9AEA-1D182C71AF48}" dt="2023-07-04T10:10:45.909" v="3292" actId="478"/>
          <ac:graphicFrameMkLst>
            <pc:docMk/>
            <pc:sldMk cId="871426890" sldId="941"/>
            <ac:graphicFrameMk id="9" creationId="{96540506-1EE6-8DF4-5010-C3308E3221C2}"/>
          </ac:graphicFrameMkLst>
        </pc:graphicFrameChg>
      </pc:sldChg>
      <pc:sldChg chg="addSp modSp mod">
        <pc:chgData name="Snigdha Sen" userId="62ff6c0a-80c4-44cf-898f-8a6ba91679bf" providerId="ADAL" clId="{7C0F5499-7FAF-4BDA-9AEA-1D182C71AF48}" dt="2023-07-27T09:46:36.830" v="12010" actId="20577"/>
        <pc:sldMkLst>
          <pc:docMk/>
          <pc:sldMk cId="1461799838" sldId="941"/>
        </pc:sldMkLst>
        <pc:spChg chg="add mod">
          <ac:chgData name="Snigdha Sen" userId="62ff6c0a-80c4-44cf-898f-8a6ba91679bf" providerId="ADAL" clId="{7C0F5499-7FAF-4BDA-9AEA-1D182C71AF48}" dt="2023-07-27T09:46:12.454" v="11987" actId="1076"/>
          <ac:spMkLst>
            <pc:docMk/>
            <pc:sldMk cId="1461799838" sldId="941"/>
            <ac:spMk id="6" creationId="{B4E6EE94-C0F2-57EF-CE6A-BD8A308F908B}"/>
          </ac:spMkLst>
        </pc:spChg>
        <pc:spChg chg="mod">
          <ac:chgData name="Snigdha Sen" userId="62ff6c0a-80c4-44cf-898f-8a6ba91679bf" providerId="ADAL" clId="{7C0F5499-7FAF-4BDA-9AEA-1D182C71AF48}" dt="2023-07-27T09:45:03.478" v="11938" actId="13822"/>
          <ac:spMkLst>
            <pc:docMk/>
            <pc:sldMk cId="1461799838" sldId="941"/>
            <ac:spMk id="9" creationId="{F4F24806-5817-CD13-C744-55C5A4EFFA3F}"/>
          </ac:spMkLst>
        </pc:spChg>
        <pc:spChg chg="add mod">
          <ac:chgData name="Snigdha Sen" userId="62ff6c0a-80c4-44cf-898f-8a6ba91679bf" providerId="ADAL" clId="{7C0F5499-7FAF-4BDA-9AEA-1D182C71AF48}" dt="2023-07-27T09:46:36.830" v="12010" actId="20577"/>
          <ac:spMkLst>
            <pc:docMk/>
            <pc:sldMk cId="1461799838" sldId="941"/>
            <ac:spMk id="10" creationId="{05CF1FBE-A4EB-3B7A-F85F-A6CAB9CD4E18}"/>
          </ac:spMkLst>
        </pc:spChg>
        <pc:spChg chg="mod">
          <ac:chgData name="Snigdha Sen" userId="62ff6c0a-80c4-44cf-898f-8a6ba91679bf" providerId="ADAL" clId="{7C0F5499-7FAF-4BDA-9AEA-1D182C71AF48}" dt="2023-07-27T09:45:06.816" v="11939" actId="13822"/>
          <ac:spMkLst>
            <pc:docMk/>
            <pc:sldMk cId="1461799838" sldId="941"/>
            <ac:spMk id="13" creationId="{9EE9176A-C670-D135-0693-74BB1950E1CB}"/>
          </ac:spMkLst>
        </pc:spChg>
        <pc:spChg chg="mod">
          <ac:chgData name="Snigdha Sen" userId="62ff6c0a-80c4-44cf-898f-8a6ba91679bf" providerId="ADAL" clId="{7C0F5499-7FAF-4BDA-9AEA-1D182C71AF48}" dt="2023-07-27T09:45:09.695" v="11940" actId="13822"/>
          <ac:spMkLst>
            <pc:docMk/>
            <pc:sldMk cId="1461799838" sldId="941"/>
            <ac:spMk id="16" creationId="{A705B183-F464-4260-FEB1-8C5877866AF5}"/>
          </ac:spMkLst>
        </pc:spChg>
        <pc:spChg chg="mod">
          <ac:chgData name="Snigdha Sen" userId="62ff6c0a-80c4-44cf-898f-8a6ba91679bf" providerId="ADAL" clId="{7C0F5499-7FAF-4BDA-9AEA-1D182C71AF48}" dt="2023-07-27T09:45:13.360" v="11941" actId="13822"/>
          <ac:spMkLst>
            <pc:docMk/>
            <pc:sldMk cId="1461799838" sldId="941"/>
            <ac:spMk id="19" creationId="{85889517-665F-47AB-725F-F47757D5C6F2}"/>
          </ac:spMkLst>
        </pc:spChg>
        <pc:spChg chg="mod">
          <ac:chgData name="Snigdha Sen" userId="62ff6c0a-80c4-44cf-898f-8a6ba91679bf" providerId="ADAL" clId="{7C0F5499-7FAF-4BDA-9AEA-1D182C71AF48}" dt="2023-07-27T09:45:17.063" v="11942" actId="13822"/>
          <ac:spMkLst>
            <pc:docMk/>
            <pc:sldMk cId="1461799838" sldId="941"/>
            <ac:spMk id="22" creationId="{890B9ACC-B888-6A94-B7E6-B3491F74FFF1}"/>
          </ac:spMkLst>
        </pc:spChg>
        <pc:spChg chg="mod">
          <ac:chgData name="Snigdha Sen" userId="62ff6c0a-80c4-44cf-898f-8a6ba91679bf" providerId="ADAL" clId="{7C0F5499-7FAF-4BDA-9AEA-1D182C71AF48}" dt="2023-07-27T09:45:20.478" v="11943" actId="13822"/>
          <ac:spMkLst>
            <pc:docMk/>
            <pc:sldMk cId="1461799838" sldId="941"/>
            <ac:spMk id="25" creationId="{E2423E99-D228-2C7E-DFFC-FDFCB6D3C0A5}"/>
          </ac:spMkLst>
        </pc:spChg>
        <pc:spChg chg="mod">
          <ac:chgData name="Snigdha Sen" userId="62ff6c0a-80c4-44cf-898f-8a6ba91679bf" providerId="ADAL" clId="{7C0F5499-7FAF-4BDA-9AEA-1D182C71AF48}" dt="2023-07-27T09:45:23.895" v="11944" actId="13822"/>
          <ac:spMkLst>
            <pc:docMk/>
            <pc:sldMk cId="1461799838" sldId="941"/>
            <ac:spMk id="26" creationId="{F07ED7C3-1BC0-04B0-5CB2-B15400D8CA83}"/>
          </ac:spMkLst>
        </pc:spChg>
        <pc:spChg chg="mod">
          <ac:chgData name="Snigdha Sen" userId="62ff6c0a-80c4-44cf-898f-8a6ba91679bf" providerId="ADAL" clId="{7C0F5499-7FAF-4BDA-9AEA-1D182C71AF48}" dt="2023-07-27T09:45:43.521" v="11947" actId="14100"/>
          <ac:spMkLst>
            <pc:docMk/>
            <pc:sldMk cId="1461799838" sldId="941"/>
            <ac:spMk id="29" creationId="{3387E3E3-BD8A-6DD7-2E5D-861882873DE2}"/>
          </ac:spMkLst>
        </pc:spChg>
        <pc:spChg chg="mod">
          <ac:chgData name="Snigdha Sen" userId="62ff6c0a-80c4-44cf-898f-8a6ba91679bf" providerId="ADAL" clId="{7C0F5499-7FAF-4BDA-9AEA-1D182C71AF48}" dt="2023-07-27T09:45:26.711" v="11945" actId="13822"/>
          <ac:spMkLst>
            <pc:docMk/>
            <pc:sldMk cId="1461799838" sldId="941"/>
            <ac:spMk id="36" creationId="{A8D1D761-A8E6-2792-97D9-7256A4492EF8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7T09:37:27.824" v="11733" actId="14100"/>
        <pc:sldMkLst>
          <pc:docMk/>
          <pc:sldMk cId="2237078181" sldId="942"/>
        </pc:sldMkLst>
        <pc:spChg chg="mod">
          <ac:chgData name="Snigdha Sen" userId="62ff6c0a-80c4-44cf-898f-8a6ba91679bf" providerId="ADAL" clId="{7C0F5499-7FAF-4BDA-9AEA-1D182C71AF48}" dt="2023-07-27T09:34:59.327" v="11695" actId="20577"/>
          <ac:spMkLst>
            <pc:docMk/>
            <pc:sldMk cId="2237078181" sldId="942"/>
            <ac:spMk id="4" creationId="{C1756E0F-4155-C401-A36D-AE47CCA9A0D0}"/>
          </ac:spMkLst>
        </pc:spChg>
        <pc:spChg chg="del">
          <ac:chgData name="Snigdha Sen" userId="62ff6c0a-80c4-44cf-898f-8a6ba91679bf" providerId="ADAL" clId="{7C0F5499-7FAF-4BDA-9AEA-1D182C71AF48}" dt="2023-07-04T10:55:06.062" v="3355" actId="478"/>
          <ac:spMkLst>
            <pc:docMk/>
            <pc:sldMk cId="2237078181" sldId="942"/>
            <ac:spMk id="5" creationId="{9DAE146A-CE00-8E42-27C3-2F08994E5751}"/>
          </ac:spMkLst>
        </pc:spChg>
        <pc:spChg chg="del mod">
          <ac:chgData name="Snigdha Sen" userId="62ff6c0a-80c4-44cf-898f-8a6ba91679bf" providerId="ADAL" clId="{7C0F5499-7FAF-4BDA-9AEA-1D182C71AF48}" dt="2023-07-27T09:33:28.032" v="11673" actId="478"/>
          <ac:spMkLst>
            <pc:docMk/>
            <pc:sldMk cId="2237078181" sldId="942"/>
            <ac:spMk id="5" creationId="{CE43BEAF-C99B-184F-DE1A-699A37D3C078}"/>
          </ac:spMkLst>
        </pc:spChg>
        <pc:spChg chg="mod">
          <ac:chgData name="Snigdha Sen" userId="62ff6c0a-80c4-44cf-898f-8a6ba91679bf" providerId="ADAL" clId="{7C0F5499-7FAF-4BDA-9AEA-1D182C71AF48}" dt="2023-07-27T09:37:27.824" v="11733" actId="14100"/>
          <ac:spMkLst>
            <pc:docMk/>
            <pc:sldMk cId="2237078181" sldId="942"/>
            <ac:spMk id="7" creationId="{046D511A-455F-9E3C-B11D-0D08DDD245E7}"/>
          </ac:spMkLst>
        </pc:spChg>
        <pc:spChg chg="add del mod">
          <ac:chgData name="Snigdha Sen" userId="62ff6c0a-80c4-44cf-898f-8a6ba91679bf" providerId="ADAL" clId="{7C0F5499-7FAF-4BDA-9AEA-1D182C71AF48}" dt="2023-07-27T09:35:09.349" v="11696" actId="478"/>
          <ac:spMkLst>
            <pc:docMk/>
            <pc:sldMk cId="2237078181" sldId="942"/>
            <ac:spMk id="8" creationId="{7BFF6714-808D-F00B-DE11-0B7AEED3E023}"/>
          </ac:spMkLst>
        </pc:spChg>
        <pc:spChg chg="del mod">
          <ac:chgData name="Snigdha Sen" userId="62ff6c0a-80c4-44cf-898f-8a6ba91679bf" providerId="ADAL" clId="{7C0F5499-7FAF-4BDA-9AEA-1D182C71AF48}" dt="2023-07-19T04:30:08.064" v="7813" actId="478"/>
          <ac:spMkLst>
            <pc:docMk/>
            <pc:sldMk cId="2237078181" sldId="942"/>
            <ac:spMk id="10" creationId="{160520A6-BFBE-BD3F-05D4-167177913093}"/>
          </ac:spMkLst>
        </pc:spChg>
        <pc:spChg chg="del">
          <ac:chgData name="Snigdha Sen" userId="62ff6c0a-80c4-44cf-898f-8a6ba91679bf" providerId="ADAL" clId="{7C0F5499-7FAF-4BDA-9AEA-1D182C71AF48}" dt="2023-07-04T10:55:03.071" v="3353" actId="478"/>
          <ac:spMkLst>
            <pc:docMk/>
            <pc:sldMk cId="2237078181" sldId="942"/>
            <ac:spMk id="17" creationId="{069E81C0-78B1-46E2-3B6F-9F84CCC03D32}"/>
          </ac:spMkLst>
        </pc:spChg>
        <pc:spChg chg="del">
          <ac:chgData name="Snigdha Sen" userId="62ff6c0a-80c4-44cf-898f-8a6ba91679bf" providerId="ADAL" clId="{7C0F5499-7FAF-4BDA-9AEA-1D182C71AF48}" dt="2023-07-04T10:55:04.798" v="3354" actId="478"/>
          <ac:spMkLst>
            <pc:docMk/>
            <pc:sldMk cId="2237078181" sldId="942"/>
            <ac:spMk id="20" creationId="{DB90A3FC-58F4-2ACA-52EE-35B485BBF1AA}"/>
          </ac:spMkLst>
        </pc:spChg>
        <pc:graphicFrameChg chg="add del modGraphic">
          <ac:chgData name="Snigdha Sen" userId="62ff6c0a-80c4-44cf-898f-8a6ba91679bf" providerId="ADAL" clId="{7C0F5499-7FAF-4BDA-9AEA-1D182C71AF48}" dt="2023-07-27T09:33:24.150" v="11672" actId="478"/>
          <ac:graphicFrameMkLst>
            <pc:docMk/>
            <pc:sldMk cId="2237078181" sldId="942"/>
            <ac:graphicFrameMk id="3" creationId="{325FE1BE-5709-DDFB-1189-BBDCDF81D83D}"/>
          </ac:graphicFrameMkLst>
        </pc:graphicFrameChg>
        <pc:graphicFrameChg chg="mod modGraphic">
          <ac:chgData name="Snigdha Sen" userId="62ff6c0a-80c4-44cf-898f-8a6ba91679bf" providerId="ADAL" clId="{7C0F5499-7FAF-4BDA-9AEA-1D182C71AF48}" dt="2023-07-27T09:33:31.896" v="11674" actId="1076"/>
          <ac:graphicFrameMkLst>
            <pc:docMk/>
            <pc:sldMk cId="2237078181" sldId="942"/>
            <ac:graphicFrameMk id="6" creationId="{C8959D7E-7F04-0F70-63F4-A9458A3263D9}"/>
          </ac:graphicFrameMkLst>
        </pc:graphicFrameChg>
        <pc:graphicFrameChg chg="add del mod modGraphic">
          <ac:chgData name="Snigdha Sen" userId="62ff6c0a-80c4-44cf-898f-8a6ba91679bf" providerId="ADAL" clId="{7C0F5499-7FAF-4BDA-9AEA-1D182C71AF48}" dt="2023-07-19T04:30:05.370" v="7812" actId="478"/>
          <ac:graphicFrameMkLst>
            <pc:docMk/>
            <pc:sldMk cId="2237078181" sldId="942"/>
            <ac:graphicFrameMk id="6" creationId="{CEB70313-B1FB-E30F-2C23-8B65EEC197FA}"/>
          </ac:graphicFrameMkLst>
        </pc:graphicFrameChg>
        <pc:picChg chg="del">
          <ac:chgData name="Snigdha Sen" userId="62ff6c0a-80c4-44cf-898f-8a6ba91679bf" providerId="ADAL" clId="{7C0F5499-7FAF-4BDA-9AEA-1D182C71AF48}" dt="2023-07-04T10:54:21.621" v="3348" actId="478"/>
          <ac:picMkLst>
            <pc:docMk/>
            <pc:sldMk cId="2237078181" sldId="942"/>
            <ac:picMk id="3" creationId="{27AED97D-3CC0-3B33-B435-11B8748C2E90}"/>
          </ac:picMkLst>
        </pc:picChg>
        <pc:picChg chg="del">
          <ac:chgData name="Snigdha Sen" userId="62ff6c0a-80c4-44cf-898f-8a6ba91679bf" providerId="ADAL" clId="{7C0F5499-7FAF-4BDA-9AEA-1D182C71AF48}" dt="2023-07-04T10:54:20.462" v="3347" actId="478"/>
          <ac:picMkLst>
            <pc:docMk/>
            <pc:sldMk cId="2237078181" sldId="942"/>
            <ac:picMk id="9" creationId="{636DD0EA-5BB8-B657-D949-671ACFDDA3A1}"/>
          </ac:picMkLst>
        </pc:picChg>
        <pc:picChg chg="del">
          <ac:chgData name="Snigdha Sen" userId="62ff6c0a-80c4-44cf-898f-8a6ba91679bf" providerId="ADAL" clId="{7C0F5499-7FAF-4BDA-9AEA-1D182C71AF48}" dt="2023-07-04T10:54:22.254" v="3349" actId="478"/>
          <ac:picMkLst>
            <pc:docMk/>
            <pc:sldMk cId="2237078181" sldId="942"/>
            <ac:picMk id="16" creationId="{50B4DEDE-AB5E-4DF2-EF1F-636F109EF414}"/>
          </ac:picMkLst>
        </pc:picChg>
        <pc:picChg chg="del">
          <ac:chgData name="Snigdha Sen" userId="62ff6c0a-80c4-44cf-898f-8a6ba91679bf" providerId="ADAL" clId="{7C0F5499-7FAF-4BDA-9AEA-1D182C71AF48}" dt="2023-07-04T10:54:22.785" v="3350" actId="478"/>
          <ac:picMkLst>
            <pc:docMk/>
            <pc:sldMk cId="2237078181" sldId="942"/>
            <ac:picMk id="19" creationId="{9AAC828D-41FB-C999-1DC9-E7FE74EA2A70}"/>
          </ac:picMkLst>
        </pc:picChg>
      </pc:sldChg>
      <pc:sldChg chg="modSp mod">
        <pc:chgData name="Snigdha Sen" userId="62ff6c0a-80c4-44cf-898f-8a6ba91679bf" providerId="ADAL" clId="{7C0F5499-7FAF-4BDA-9AEA-1D182C71AF48}" dt="2023-07-28T03:48:31.594" v="12182"/>
        <pc:sldMkLst>
          <pc:docMk/>
          <pc:sldMk cId="4240369198" sldId="943"/>
        </pc:sldMkLst>
        <pc:spChg chg="mod">
          <ac:chgData name="Snigdha Sen" userId="62ff6c0a-80c4-44cf-898f-8a6ba91679bf" providerId="ADAL" clId="{7C0F5499-7FAF-4BDA-9AEA-1D182C71AF48}" dt="2023-07-28T03:48:31.594" v="12182"/>
          <ac:spMkLst>
            <pc:docMk/>
            <pc:sldMk cId="4240369198" sldId="943"/>
            <ac:spMk id="2" creationId="{FCA3A833-2362-20BA-3CEF-C526740BBBE4}"/>
          </ac:spMkLst>
        </pc:spChg>
        <pc:spChg chg="mod">
          <ac:chgData name="Snigdha Sen" userId="62ff6c0a-80c4-44cf-898f-8a6ba91679bf" providerId="ADAL" clId="{7C0F5499-7FAF-4BDA-9AEA-1D182C71AF48}" dt="2023-07-27T08:59:01.240" v="10852" actId="6549"/>
          <ac:spMkLst>
            <pc:docMk/>
            <pc:sldMk cId="4240369198" sldId="943"/>
            <ac:spMk id="7" creationId="{4DEF0141-1FF5-D195-3B14-F0510E2FC940}"/>
          </ac:spMkLst>
        </pc:spChg>
      </pc:sldChg>
      <pc:sldChg chg="addSp delSp modSp del mod">
        <pc:chgData name="Snigdha Sen" userId="62ff6c0a-80c4-44cf-898f-8a6ba91679bf" providerId="ADAL" clId="{7C0F5499-7FAF-4BDA-9AEA-1D182C71AF48}" dt="2023-07-27T04:07:24.776" v="10435" actId="47"/>
        <pc:sldMkLst>
          <pc:docMk/>
          <pc:sldMk cId="1508506925" sldId="944"/>
        </pc:sldMkLst>
        <pc:spChg chg="add del mod">
          <ac:chgData name="Snigdha Sen" userId="62ff6c0a-80c4-44cf-898f-8a6ba91679bf" providerId="ADAL" clId="{7C0F5499-7FAF-4BDA-9AEA-1D182C71AF48}" dt="2023-07-05T09:48:21.035" v="4382" actId="478"/>
          <ac:spMkLst>
            <pc:docMk/>
            <pc:sldMk cId="1508506925" sldId="944"/>
            <ac:spMk id="5" creationId="{A60D87E0-D8B7-0F31-273E-4A94497509F0}"/>
          </ac:spMkLst>
        </pc:spChg>
        <pc:spChg chg="add del">
          <ac:chgData name="Snigdha Sen" userId="62ff6c0a-80c4-44cf-898f-8a6ba91679bf" providerId="ADAL" clId="{7C0F5499-7FAF-4BDA-9AEA-1D182C71AF48}" dt="2023-07-05T09:49:46.267" v="4411" actId="478"/>
          <ac:spMkLst>
            <pc:docMk/>
            <pc:sldMk cId="1508506925" sldId="944"/>
            <ac:spMk id="6" creationId="{CF9635DC-C0FA-9BBD-7DB4-4473CA284322}"/>
          </ac:spMkLst>
        </pc:spChg>
        <pc:spChg chg="mod">
          <ac:chgData name="Snigdha Sen" userId="62ff6c0a-80c4-44cf-898f-8a6ba91679bf" providerId="ADAL" clId="{7C0F5499-7FAF-4BDA-9AEA-1D182C71AF48}" dt="2023-07-07T10:27:12.550" v="5215" actId="6549"/>
          <ac:spMkLst>
            <pc:docMk/>
            <pc:sldMk cId="1508506925" sldId="944"/>
            <ac:spMk id="50" creationId="{E835BA4E-6CA8-BF38-B61F-92188DDA4877}"/>
          </ac:spMkLst>
        </pc:spChg>
        <pc:spChg chg="add del mod">
          <ac:chgData name="Snigdha Sen" userId="62ff6c0a-80c4-44cf-898f-8a6ba91679bf" providerId="ADAL" clId="{7C0F5499-7FAF-4BDA-9AEA-1D182C71AF48}" dt="2023-07-07T10:27:13.117" v="5216" actId="478"/>
          <ac:spMkLst>
            <pc:docMk/>
            <pc:sldMk cId="1508506925" sldId="944"/>
            <ac:spMk id="51" creationId="{EC120D9C-30DF-DEBF-CA7C-80D400650D72}"/>
          </ac:spMkLst>
        </pc:spChg>
        <pc:spChg chg="mod">
          <ac:chgData name="Snigdha Sen" userId="62ff6c0a-80c4-44cf-898f-8a6ba91679bf" providerId="ADAL" clId="{7C0F5499-7FAF-4BDA-9AEA-1D182C71AF48}" dt="2023-07-05T09:48:16.138" v="4381" actId="1076"/>
          <ac:spMkLst>
            <pc:docMk/>
            <pc:sldMk cId="1508506925" sldId="944"/>
            <ac:spMk id="53" creationId="{2514E1E8-6E82-5258-CAF8-E37D5F13B139}"/>
          </ac:spMkLst>
        </pc:spChg>
        <pc:spChg chg="mod">
          <ac:chgData name="Snigdha Sen" userId="62ff6c0a-80c4-44cf-898f-8a6ba91679bf" providerId="ADAL" clId="{7C0F5499-7FAF-4BDA-9AEA-1D182C71AF48}" dt="2023-07-05T09:48:37.753" v="4404" actId="20577"/>
          <ac:spMkLst>
            <pc:docMk/>
            <pc:sldMk cId="1508506925" sldId="944"/>
            <ac:spMk id="56" creationId="{A87BC689-D573-2EE7-9BCF-FE63107694CE}"/>
          </ac:spMkLst>
        </pc:spChg>
        <pc:spChg chg="mod">
          <ac:chgData name="Snigdha Sen" userId="62ff6c0a-80c4-44cf-898f-8a6ba91679bf" providerId="ADAL" clId="{7C0F5499-7FAF-4BDA-9AEA-1D182C71AF48}" dt="2023-07-05T09:48:52.369" v="4408" actId="1076"/>
          <ac:spMkLst>
            <pc:docMk/>
            <pc:sldMk cId="1508506925" sldId="944"/>
            <ac:spMk id="59" creationId="{1ACF2F31-3E42-E7B9-0EAA-02B1DE2E9F9F}"/>
          </ac:spMkLst>
        </pc:spChg>
        <pc:spChg chg="mod">
          <ac:chgData name="Snigdha Sen" userId="62ff6c0a-80c4-44cf-898f-8a6ba91679bf" providerId="ADAL" clId="{7C0F5499-7FAF-4BDA-9AEA-1D182C71AF48}" dt="2023-07-05T09:51:05.897" v="4426" actId="20577"/>
          <ac:spMkLst>
            <pc:docMk/>
            <pc:sldMk cId="1508506925" sldId="944"/>
            <ac:spMk id="65" creationId="{273DBBA9-EABA-3258-EC40-076003E5414A}"/>
          </ac:spMkLst>
        </pc:spChg>
        <pc:cxnChg chg="mod">
          <ac:chgData name="Snigdha Sen" userId="62ff6c0a-80c4-44cf-898f-8a6ba91679bf" providerId="ADAL" clId="{7C0F5499-7FAF-4BDA-9AEA-1D182C71AF48}" dt="2023-07-05T09:48:57.210" v="4409" actId="1076"/>
          <ac:cxnSpMkLst>
            <pc:docMk/>
            <pc:sldMk cId="1508506925" sldId="944"/>
            <ac:cxnSpMk id="55" creationId="{F22BA1F2-BEFC-B08D-FABB-069AEA813397}"/>
          </ac:cxnSpMkLst>
        </pc:cxnChg>
      </pc:sldChg>
      <pc:sldChg chg="addSp delSp modSp add mod">
        <pc:chgData name="Snigdha Sen" userId="62ff6c0a-80c4-44cf-898f-8a6ba91679bf" providerId="ADAL" clId="{7C0F5499-7FAF-4BDA-9AEA-1D182C71AF48}" dt="2023-07-05T08:57:03.740" v="4321" actId="20577"/>
        <pc:sldMkLst>
          <pc:docMk/>
          <pc:sldMk cId="2859232603" sldId="945"/>
        </pc:sldMkLst>
        <pc:spChg chg="add mod">
          <ac:chgData name="Snigdha Sen" userId="62ff6c0a-80c4-44cf-898f-8a6ba91679bf" providerId="ADAL" clId="{7C0F5499-7FAF-4BDA-9AEA-1D182C71AF48}" dt="2023-07-05T04:28:43.344" v="3570" actId="13822"/>
          <ac:spMkLst>
            <pc:docMk/>
            <pc:sldMk cId="2859232603" sldId="945"/>
            <ac:spMk id="13" creationId="{696FB1CB-DEFB-E106-54F4-087D9CB8E803}"/>
          </ac:spMkLst>
        </pc:spChg>
        <pc:spChg chg="add del mod">
          <ac:chgData name="Snigdha Sen" userId="62ff6c0a-80c4-44cf-898f-8a6ba91679bf" providerId="ADAL" clId="{7C0F5499-7FAF-4BDA-9AEA-1D182C71AF48}" dt="2023-07-05T04:29:18.859" v="3573"/>
          <ac:spMkLst>
            <pc:docMk/>
            <pc:sldMk cId="2859232603" sldId="945"/>
            <ac:spMk id="14" creationId="{9ADE651F-D2BD-C030-8288-8228D66323EB}"/>
          </ac:spMkLst>
        </pc:spChg>
        <pc:spChg chg="add mod">
          <ac:chgData name="Snigdha Sen" userId="62ff6c0a-80c4-44cf-898f-8a6ba91679bf" providerId="ADAL" clId="{7C0F5499-7FAF-4BDA-9AEA-1D182C71AF48}" dt="2023-07-05T08:57:03.740" v="4321" actId="20577"/>
          <ac:spMkLst>
            <pc:docMk/>
            <pc:sldMk cId="2859232603" sldId="945"/>
            <ac:spMk id="15" creationId="{D08BE067-E053-5A59-6DDA-94666AD2FEB2}"/>
          </ac:spMkLst>
        </pc:spChg>
        <pc:graphicFrameChg chg="add del mod modGraphic">
          <ac:chgData name="Snigdha Sen" userId="62ff6c0a-80c4-44cf-898f-8a6ba91679bf" providerId="ADAL" clId="{7C0F5499-7FAF-4BDA-9AEA-1D182C71AF48}" dt="2023-07-05T04:20:47.175" v="3444" actId="478"/>
          <ac:graphicFrameMkLst>
            <pc:docMk/>
            <pc:sldMk cId="2859232603" sldId="945"/>
            <ac:graphicFrameMk id="3" creationId="{216F2176-5A25-6CD1-7F7F-91113D066AEA}"/>
          </ac:graphicFrameMkLst>
        </pc:graphicFrameChg>
        <pc:graphicFrameChg chg="add del mod modGraphic">
          <ac:chgData name="Snigdha Sen" userId="62ff6c0a-80c4-44cf-898f-8a6ba91679bf" providerId="ADAL" clId="{7C0F5499-7FAF-4BDA-9AEA-1D182C71AF48}" dt="2023-07-05T04:21:23.598" v="3449" actId="478"/>
          <ac:graphicFrameMkLst>
            <pc:docMk/>
            <pc:sldMk cId="2859232603" sldId="945"/>
            <ac:graphicFrameMk id="5" creationId="{23E99955-807A-E38E-1447-868C527CDA17}"/>
          </ac:graphicFrameMkLst>
        </pc:graphicFrameChg>
        <pc:graphicFrameChg chg="add mod modGraphic">
          <ac:chgData name="Snigdha Sen" userId="62ff6c0a-80c4-44cf-898f-8a6ba91679bf" providerId="ADAL" clId="{7C0F5499-7FAF-4BDA-9AEA-1D182C71AF48}" dt="2023-07-05T05:50:07.794" v="3886" actId="404"/>
          <ac:graphicFrameMkLst>
            <pc:docMk/>
            <pc:sldMk cId="2859232603" sldId="945"/>
            <ac:graphicFrameMk id="6" creationId="{27D4B6A1-5D2C-8E5B-81B0-DB2E211AE945}"/>
          </ac:graphicFrameMkLst>
        </pc:graphicFrameChg>
        <pc:picChg chg="add mod">
          <ac:chgData name="Snigdha Sen" userId="62ff6c0a-80c4-44cf-898f-8a6ba91679bf" providerId="ADAL" clId="{7C0F5499-7FAF-4BDA-9AEA-1D182C71AF48}" dt="2023-07-05T04:26:06.347" v="3549" actId="14100"/>
          <ac:picMkLst>
            <pc:docMk/>
            <pc:sldMk cId="2859232603" sldId="945"/>
            <ac:picMk id="8" creationId="{637B731D-D5EC-8811-DAD8-819D1E78953B}"/>
          </ac:picMkLst>
        </pc:picChg>
        <pc:picChg chg="add mod">
          <ac:chgData name="Snigdha Sen" userId="62ff6c0a-80c4-44cf-898f-8a6ba91679bf" providerId="ADAL" clId="{7C0F5499-7FAF-4BDA-9AEA-1D182C71AF48}" dt="2023-07-05T04:26:17.387" v="3557" actId="14100"/>
          <ac:picMkLst>
            <pc:docMk/>
            <pc:sldMk cId="2859232603" sldId="945"/>
            <ac:picMk id="10" creationId="{F2AB1317-B912-6958-7BD5-4D965D5CB658}"/>
          </ac:picMkLst>
        </pc:picChg>
        <pc:picChg chg="add mod">
          <ac:chgData name="Snigdha Sen" userId="62ff6c0a-80c4-44cf-898f-8a6ba91679bf" providerId="ADAL" clId="{7C0F5499-7FAF-4BDA-9AEA-1D182C71AF48}" dt="2023-07-05T04:27:35.699" v="3567" actId="14100"/>
          <ac:picMkLst>
            <pc:docMk/>
            <pc:sldMk cId="2859232603" sldId="945"/>
            <ac:picMk id="12" creationId="{D8FCB488-86F0-C590-EC20-BA59F64901C9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06T04:07:15.025" v="4462" actId="14100"/>
        <pc:sldMkLst>
          <pc:docMk/>
          <pc:sldMk cId="550489108" sldId="946"/>
        </pc:sldMkLst>
        <pc:spChg chg="del mod">
          <ac:chgData name="Snigdha Sen" userId="62ff6c0a-80c4-44cf-898f-8a6ba91679bf" providerId="ADAL" clId="{7C0F5499-7FAF-4BDA-9AEA-1D182C71AF48}" dt="2023-07-06T04:06:40.891" v="4459" actId="478"/>
          <ac:spMkLst>
            <pc:docMk/>
            <pc:sldMk cId="550489108" sldId="946"/>
            <ac:spMk id="13" creationId="{696FB1CB-DEFB-E106-54F4-087D9CB8E803}"/>
          </ac:spMkLst>
        </pc:spChg>
        <pc:spChg chg="del">
          <ac:chgData name="Snigdha Sen" userId="62ff6c0a-80c4-44cf-898f-8a6ba91679bf" providerId="ADAL" clId="{7C0F5499-7FAF-4BDA-9AEA-1D182C71AF48}" dt="2023-07-06T04:06:43.435" v="4460" actId="478"/>
          <ac:spMkLst>
            <pc:docMk/>
            <pc:sldMk cId="550489108" sldId="946"/>
            <ac:spMk id="15" creationId="{D08BE067-E053-5A59-6DDA-94666AD2FEB2}"/>
          </ac:spMkLst>
        </pc:spChg>
        <pc:graphicFrameChg chg="add mod modGraphic">
          <ac:chgData name="Snigdha Sen" userId="62ff6c0a-80c4-44cf-898f-8a6ba91679bf" providerId="ADAL" clId="{7C0F5499-7FAF-4BDA-9AEA-1D182C71AF48}" dt="2023-07-05T10:24:59.816" v="4444" actId="14734"/>
          <ac:graphicFrameMkLst>
            <pc:docMk/>
            <pc:sldMk cId="550489108" sldId="946"/>
            <ac:graphicFrameMk id="3" creationId="{BD7E10D8-8640-7B7C-9FAD-D19B94A0D059}"/>
          </ac:graphicFrameMkLst>
        </pc:graphicFrameChg>
        <pc:graphicFrameChg chg="del">
          <ac:chgData name="Snigdha Sen" userId="62ff6c0a-80c4-44cf-898f-8a6ba91679bf" providerId="ADAL" clId="{7C0F5499-7FAF-4BDA-9AEA-1D182C71AF48}" dt="2023-07-05T04:37:28.917" v="3640" actId="478"/>
          <ac:graphicFrameMkLst>
            <pc:docMk/>
            <pc:sldMk cId="550489108" sldId="946"/>
            <ac:graphicFrameMk id="6" creationId="{27D4B6A1-5D2C-8E5B-81B0-DB2E211AE945}"/>
          </ac:graphicFrameMkLst>
        </pc:graphicFrameChg>
        <pc:picChg chg="add mod">
          <ac:chgData name="Snigdha Sen" userId="62ff6c0a-80c4-44cf-898f-8a6ba91679bf" providerId="ADAL" clId="{7C0F5499-7FAF-4BDA-9AEA-1D182C71AF48}" dt="2023-07-06T04:05:09.776" v="4450" actId="14100"/>
          <ac:picMkLst>
            <pc:docMk/>
            <pc:sldMk cId="550489108" sldId="946"/>
            <ac:picMk id="6" creationId="{124F5378-F767-9900-7F64-DEDD4B77D373}"/>
          </ac:picMkLst>
        </pc:picChg>
        <pc:picChg chg="add del mod">
          <ac:chgData name="Snigdha Sen" userId="62ff6c0a-80c4-44cf-898f-8a6ba91679bf" providerId="ADAL" clId="{7C0F5499-7FAF-4BDA-9AEA-1D182C71AF48}" dt="2023-07-05T10:24:30.842" v="4435" actId="478"/>
          <ac:picMkLst>
            <pc:docMk/>
            <pc:sldMk cId="550489108" sldId="946"/>
            <ac:picMk id="7" creationId="{911B8B34-BD06-B851-7589-F6069BE48A9A}"/>
          </ac:picMkLst>
        </pc:picChg>
        <pc:picChg chg="del">
          <ac:chgData name="Snigdha Sen" userId="62ff6c0a-80c4-44cf-898f-8a6ba91679bf" providerId="ADAL" clId="{7C0F5499-7FAF-4BDA-9AEA-1D182C71AF48}" dt="2023-07-05T04:37:30.804" v="3641" actId="478"/>
          <ac:picMkLst>
            <pc:docMk/>
            <pc:sldMk cId="550489108" sldId="946"/>
            <ac:picMk id="8" creationId="{637B731D-D5EC-8811-DAD8-819D1E78953B}"/>
          </ac:picMkLst>
        </pc:picChg>
        <pc:picChg chg="add mod">
          <ac:chgData name="Snigdha Sen" userId="62ff6c0a-80c4-44cf-898f-8a6ba91679bf" providerId="ADAL" clId="{7C0F5499-7FAF-4BDA-9AEA-1D182C71AF48}" dt="2023-07-06T04:05:46.840" v="4455" actId="14100"/>
          <ac:picMkLst>
            <pc:docMk/>
            <pc:sldMk cId="550489108" sldId="946"/>
            <ac:picMk id="8" creationId="{96DBB734-3B6C-D9D1-2D73-8E68F3BF5364}"/>
          </ac:picMkLst>
        </pc:picChg>
        <pc:picChg chg="add mod">
          <ac:chgData name="Snigdha Sen" userId="62ff6c0a-80c4-44cf-898f-8a6ba91679bf" providerId="ADAL" clId="{7C0F5499-7FAF-4BDA-9AEA-1D182C71AF48}" dt="2023-07-06T04:06:47.249" v="4461" actId="1076"/>
          <ac:picMkLst>
            <pc:docMk/>
            <pc:sldMk cId="550489108" sldId="946"/>
            <ac:picMk id="10" creationId="{26E1530C-04E7-33D9-CB96-F8D0FDCFFC9D}"/>
          </ac:picMkLst>
        </pc:picChg>
        <pc:picChg chg="del">
          <ac:chgData name="Snigdha Sen" userId="62ff6c0a-80c4-44cf-898f-8a6ba91679bf" providerId="ADAL" clId="{7C0F5499-7FAF-4BDA-9AEA-1D182C71AF48}" dt="2023-07-05T04:37:31.487" v="3642" actId="478"/>
          <ac:picMkLst>
            <pc:docMk/>
            <pc:sldMk cId="550489108" sldId="946"/>
            <ac:picMk id="10" creationId="{F2AB1317-B912-6958-7BD5-4D965D5CB658}"/>
          </ac:picMkLst>
        </pc:picChg>
        <pc:picChg chg="add mod">
          <ac:chgData name="Snigdha Sen" userId="62ff6c0a-80c4-44cf-898f-8a6ba91679bf" providerId="ADAL" clId="{7C0F5499-7FAF-4BDA-9AEA-1D182C71AF48}" dt="2023-07-06T04:07:15.025" v="4462" actId="14100"/>
          <ac:picMkLst>
            <pc:docMk/>
            <pc:sldMk cId="550489108" sldId="946"/>
            <ac:picMk id="11" creationId="{5D62AA9F-91BA-6524-0034-9882AFFA16BB}"/>
          </ac:picMkLst>
        </pc:picChg>
        <pc:picChg chg="del">
          <ac:chgData name="Snigdha Sen" userId="62ff6c0a-80c4-44cf-898f-8a6ba91679bf" providerId="ADAL" clId="{7C0F5499-7FAF-4BDA-9AEA-1D182C71AF48}" dt="2023-07-05T04:37:32.185" v="3643" actId="478"/>
          <ac:picMkLst>
            <pc:docMk/>
            <pc:sldMk cId="550489108" sldId="946"/>
            <ac:picMk id="12" creationId="{D8FCB488-86F0-C590-EC20-BA59F64901C9}"/>
          </ac:picMkLst>
        </pc:picChg>
        <pc:picChg chg="add mod">
          <ac:chgData name="Snigdha Sen" userId="62ff6c0a-80c4-44cf-898f-8a6ba91679bf" providerId="ADAL" clId="{7C0F5499-7FAF-4BDA-9AEA-1D182C71AF48}" dt="2023-07-05T10:25:02.424" v="4445" actId="1076"/>
          <ac:picMkLst>
            <pc:docMk/>
            <pc:sldMk cId="550489108" sldId="946"/>
            <ac:picMk id="16" creationId="{8D7AF5C9-4657-8D3B-7C1A-34BF94F02088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05T09:19:46.202" v="4371" actId="1076"/>
        <pc:sldMkLst>
          <pc:docMk/>
          <pc:sldMk cId="1805157469" sldId="947"/>
        </pc:sldMkLst>
        <pc:spChg chg="del">
          <ac:chgData name="Snigdha Sen" userId="62ff6c0a-80c4-44cf-898f-8a6ba91679bf" providerId="ADAL" clId="{7C0F5499-7FAF-4BDA-9AEA-1D182C71AF48}" dt="2023-07-05T06:26:40.945" v="3888" actId="478"/>
          <ac:spMkLst>
            <pc:docMk/>
            <pc:sldMk cId="1805157469" sldId="947"/>
            <ac:spMk id="5" creationId="{355F2FAA-9197-C714-0DF1-01137F604FD1}"/>
          </ac:spMkLst>
        </pc:spChg>
        <pc:spChg chg="add mod">
          <ac:chgData name="Snigdha Sen" userId="62ff6c0a-80c4-44cf-898f-8a6ba91679bf" providerId="ADAL" clId="{7C0F5499-7FAF-4BDA-9AEA-1D182C71AF48}" dt="2023-07-05T07:15:40.623" v="3994" actId="1076"/>
          <ac:spMkLst>
            <pc:docMk/>
            <pc:sldMk cId="1805157469" sldId="947"/>
            <ac:spMk id="12" creationId="{6A0F1A95-B71E-34EA-B043-7710B6D12B58}"/>
          </ac:spMkLst>
        </pc:spChg>
        <pc:spChg chg="add mod">
          <ac:chgData name="Snigdha Sen" userId="62ff6c0a-80c4-44cf-898f-8a6ba91679bf" providerId="ADAL" clId="{7C0F5499-7FAF-4BDA-9AEA-1D182C71AF48}" dt="2023-07-05T07:15:49.063" v="3997" actId="14100"/>
          <ac:spMkLst>
            <pc:docMk/>
            <pc:sldMk cId="1805157469" sldId="947"/>
            <ac:spMk id="15" creationId="{CCBE32A4-1EE3-1097-62C8-225B97978186}"/>
          </ac:spMkLst>
        </pc:spChg>
        <pc:spChg chg="add mod">
          <ac:chgData name="Snigdha Sen" userId="62ff6c0a-80c4-44cf-898f-8a6ba91679bf" providerId="ADAL" clId="{7C0F5499-7FAF-4BDA-9AEA-1D182C71AF48}" dt="2023-07-05T07:15:56.950" v="4000" actId="1076"/>
          <ac:spMkLst>
            <pc:docMk/>
            <pc:sldMk cId="1805157469" sldId="947"/>
            <ac:spMk id="20" creationId="{DE566D72-FDB0-89AC-2D9F-6CEEA8C59F40}"/>
          </ac:spMkLst>
        </pc:spChg>
        <pc:spChg chg="add mod">
          <ac:chgData name="Snigdha Sen" userId="62ff6c0a-80c4-44cf-898f-8a6ba91679bf" providerId="ADAL" clId="{7C0F5499-7FAF-4BDA-9AEA-1D182C71AF48}" dt="2023-07-05T07:16:14.782" v="4012" actId="20577"/>
          <ac:spMkLst>
            <pc:docMk/>
            <pc:sldMk cId="1805157469" sldId="947"/>
            <ac:spMk id="27" creationId="{1BD9C3EF-87D2-5404-DEBF-3CC74D95BA47}"/>
          </ac:spMkLst>
        </pc:spChg>
        <pc:spChg chg="add">
          <ac:chgData name="Snigdha Sen" userId="62ff6c0a-80c4-44cf-898f-8a6ba91679bf" providerId="ADAL" clId="{7C0F5499-7FAF-4BDA-9AEA-1D182C71AF48}" dt="2023-07-05T07:16:39.895" v="4013" actId="11529"/>
          <ac:spMkLst>
            <pc:docMk/>
            <pc:sldMk cId="1805157469" sldId="947"/>
            <ac:spMk id="28" creationId="{DC82571A-3C85-9F2E-742A-9E54FFAB7700}"/>
          </ac:spMkLst>
        </pc:spChg>
        <pc:spChg chg="add mod">
          <ac:chgData name="Snigdha Sen" userId="62ff6c0a-80c4-44cf-898f-8a6ba91679bf" providerId="ADAL" clId="{7C0F5499-7FAF-4BDA-9AEA-1D182C71AF48}" dt="2023-07-05T07:17:22.726" v="4034" actId="1076"/>
          <ac:spMkLst>
            <pc:docMk/>
            <pc:sldMk cId="1805157469" sldId="947"/>
            <ac:spMk id="29" creationId="{2B626ED9-0CD2-6571-DAFA-E388BD5FB091}"/>
          </ac:spMkLst>
        </pc:spChg>
        <pc:picChg chg="add mod">
          <ac:chgData name="Snigdha Sen" userId="62ff6c0a-80c4-44cf-898f-8a6ba91679bf" providerId="ADAL" clId="{7C0F5499-7FAF-4BDA-9AEA-1D182C71AF48}" dt="2023-07-05T07:14:44.734" v="3973" actId="1076"/>
          <ac:picMkLst>
            <pc:docMk/>
            <pc:sldMk cId="1805157469" sldId="947"/>
            <ac:picMk id="6" creationId="{C752D756-8FAB-D4ED-5D3C-B270F01786BD}"/>
          </ac:picMkLst>
        </pc:picChg>
        <pc:picChg chg="add mod">
          <ac:chgData name="Snigdha Sen" userId="62ff6c0a-80c4-44cf-898f-8a6ba91679bf" providerId="ADAL" clId="{7C0F5499-7FAF-4BDA-9AEA-1D182C71AF48}" dt="2023-07-05T07:12:28.031" v="3910" actId="14100"/>
          <ac:picMkLst>
            <pc:docMk/>
            <pc:sldMk cId="1805157469" sldId="947"/>
            <ac:picMk id="7" creationId="{5709EEE0-C539-D834-C5DE-B175BBDCBE50}"/>
          </ac:picMkLst>
        </pc:picChg>
        <pc:picChg chg="add del mod">
          <ac:chgData name="Snigdha Sen" userId="62ff6c0a-80c4-44cf-898f-8a6ba91679bf" providerId="ADAL" clId="{7C0F5499-7FAF-4BDA-9AEA-1D182C71AF48}" dt="2023-07-05T07:11:09.871" v="3904" actId="478"/>
          <ac:picMkLst>
            <pc:docMk/>
            <pc:sldMk cId="1805157469" sldId="947"/>
            <ac:picMk id="9" creationId="{1A29B987-A28D-B07E-1990-C89278505A5E}"/>
          </ac:picMkLst>
        </pc:picChg>
        <pc:picChg chg="add mod">
          <ac:chgData name="Snigdha Sen" userId="62ff6c0a-80c4-44cf-898f-8a6ba91679bf" providerId="ADAL" clId="{7C0F5499-7FAF-4BDA-9AEA-1D182C71AF48}" dt="2023-07-05T07:12:30.494" v="3911" actId="1076"/>
          <ac:picMkLst>
            <pc:docMk/>
            <pc:sldMk cId="1805157469" sldId="947"/>
            <ac:picMk id="11" creationId="{183BB273-C0E5-FF84-6AA0-87EA79DCE30A}"/>
          </ac:picMkLst>
        </pc:picChg>
        <pc:picChg chg="add mod">
          <ac:chgData name="Snigdha Sen" userId="62ff6c0a-80c4-44cf-898f-8a6ba91679bf" providerId="ADAL" clId="{7C0F5499-7FAF-4BDA-9AEA-1D182C71AF48}" dt="2023-07-05T09:19:46.202" v="4371" actId="1076"/>
          <ac:picMkLst>
            <pc:docMk/>
            <pc:sldMk cId="1805157469" sldId="947"/>
            <ac:picMk id="31" creationId="{B56F6012-0178-BE15-3414-B96D14B2C47B}"/>
          </ac:picMkLst>
        </pc:picChg>
        <pc:cxnChg chg="add mod">
          <ac:chgData name="Snigdha Sen" userId="62ff6c0a-80c4-44cf-898f-8a6ba91679bf" providerId="ADAL" clId="{7C0F5499-7FAF-4BDA-9AEA-1D182C71AF48}" dt="2023-07-05T07:15:40.623" v="3994" actId="1076"/>
          <ac:cxnSpMkLst>
            <pc:docMk/>
            <pc:sldMk cId="1805157469" sldId="947"/>
            <ac:cxnSpMk id="14" creationId="{A777653B-1861-4C3E-B5FB-D0D03F83019B}"/>
          </ac:cxnSpMkLst>
        </pc:cxnChg>
        <pc:cxnChg chg="add mod">
          <ac:chgData name="Snigdha Sen" userId="62ff6c0a-80c4-44cf-898f-8a6ba91679bf" providerId="ADAL" clId="{7C0F5499-7FAF-4BDA-9AEA-1D182C71AF48}" dt="2023-07-05T07:15:52.726" v="3998" actId="14100"/>
          <ac:cxnSpMkLst>
            <pc:docMk/>
            <pc:sldMk cId="1805157469" sldId="947"/>
            <ac:cxnSpMk id="17" creationId="{8617F2A0-F182-4295-47B6-C1AC1C253C7A}"/>
          </ac:cxnSpMkLst>
        </pc:cxnChg>
        <pc:cxnChg chg="add mod">
          <ac:chgData name="Snigdha Sen" userId="62ff6c0a-80c4-44cf-898f-8a6ba91679bf" providerId="ADAL" clId="{7C0F5499-7FAF-4BDA-9AEA-1D182C71AF48}" dt="2023-07-05T07:15:54.991" v="3999" actId="14100"/>
          <ac:cxnSpMkLst>
            <pc:docMk/>
            <pc:sldMk cId="1805157469" sldId="947"/>
            <ac:cxnSpMk id="19" creationId="{FB3BC93B-2400-51A7-46EA-B5F28DB1AC1A}"/>
          </ac:cxnSpMkLst>
        </pc:cxnChg>
      </pc:sldChg>
      <pc:sldChg chg="addSp delSp modSp add mod">
        <pc:chgData name="Snigdha Sen" userId="62ff6c0a-80c4-44cf-898f-8a6ba91679bf" providerId="ADAL" clId="{7C0F5499-7FAF-4BDA-9AEA-1D182C71AF48}" dt="2023-07-06T04:26:48.176" v="4695" actId="14100"/>
        <pc:sldMkLst>
          <pc:docMk/>
          <pc:sldMk cId="1827733830" sldId="948"/>
        </pc:sldMkLst>
        <pc:spChg chg="add del mod">
          <ac:chgData name="Snigdha Sen" userId="62ff6c0a-80c4-44cf-898f-8a6ba91679bf" providerId="ADAL" clId="{7C0F5499-7FAF-4BDA-9AEA-1D182C71AF48}" dt="2023-07-06T04:09:01.591" v="4473" actId="478"/>
          <ac:spMkLst>
            <pc:docMk/>
            <pc:sldMk cId="1827733830" sldId="948"/>
            <ac:spMk id="3" creationId="{01D178CE-EB6F-8E3B-CD5A-42C90FE7EC71}"/>
          </ac:spMkLst>
        </pc:spChg>
        <pc:spChg chg="add del mod">
          <ac:chgData name="Snigdha Sen" userId="62ff6c0a-80c4-44cf-898f-8a6ba91679bf" providerId="ADAL" clId="{7C0F5499-7FAF-4BDA-9AEA-1D182C71AF48}" dt="2023-07-05T08:06:33.902" v="4181" actId="478"/>
          <ac:spMkLst>
            <pc:docMk/>
            <pc:sldMk cId="1827733830" sldId="948"/>
            <ac:spMk id="3" creationId="{1FBCB6F4-1ECA-FC40-8731-9232D3998B67}"/>
          </ac:spMkLst>
        </pc:spChg>
        <pc:spChg chg="mod">
          <ac:chgData name="Snigdha Sen" userId="62ff6c0a-80c4-44cf-898f-8a6ba91679bf" providerId="ADAL" clId="{7C0F5499-7FAF-4BDA-9AEA-1D182C71AF48}" dt="2023-07-05T09:22:57.372" v="4374" actId="2711"/>
          <ac:spMkLst>
            <pc:docMk/>
            <pc:sldMk cId="1827733830" sldId="948"/>
            <ac:spMk id="4" creationId="{C1756E0F-4155-C401-A36D-AE47CCA9A0D0}"/>
          </ac:spMkLst>
        </pc:spChg>
        <pc:spChg chg="add del mod">
          <ac:chgData name="Snigdha Sen" userId="62ff6c0a-80c4-44cf-898f-8a6ba91679bf" providerId="ADAL" clId="{7C0F5499-7FAF-4BDA-9AEA-1D182C71AF48}" dt="2023-07-05T07:55:18.086" v="4068" actId="478"/>
          <ac:spMkLst>
            <pc:docMk/>
            <pc:sldMk cId="1827733830" sldId="948"/>
            <ac:spMk id="5" creationId="{309DFDD2-5FCB-11FE-6A5F-607519765F09}"/>
          </ac:spMkLst>
        </pc:spChg>
        <pc:spChg chg="add del mod">
          <ac:chgData name="Snigdha Sen" userId="62ff6c0a-80c4-44cf-898f-8a6ba91679bf" providerId="ADAL" clId="{7C0F5499-7FAF-4BDA-9AEA-1D182C71AF48}" dt="2023-07-06T04:13:17.737" v="4528" actId="478"/>
          <ac:spMkLst>
            <pc:docMk/>
            <pc:sldMk cId="1827733830" sldId="948"/>
            <ac:spMk id="6" creationId="{B26AF007-9D02-3435-A748-4B1BB193A29D}"/>
          </ac:spMkLst>
        </pc:spChg>
        <pc:spChg chg="add del mod">
          <ac:chgData name="Snigdha Sen" userId="62ff6c0a-80c4-44cf-898f-8a6ba91679bf" providerId="ADAL" clId="{7C0F5499-7FAF-4BDA-9AEA-1D182C71AF48}" dt="2023-07-05T08:06:21.758" v="4176" actId="478"/>
          <ac:spMkLst>
            <pc:docMk/>
            <pc:sldMk cId="1827733830" sldId="948"/>
            <ac:spMk id="7" creationId="{058105C6-E5A5-C084-4614-54BDB2F7D60A}"/>
          </ac:spMkLst>
        </pc:spChg>
        <pc:spChg chg="add del mod">
          <ac:chgData name="Snigdha Sen" userId="62ff6c0a-80c4-44cf-898f-8a6ba91679bf" providerId="ADAL" clId="{7C0F5499-7FAF-4BDA-9AEA-1D182C71AF48}" dt="2023-07-06T04:13:22.334" v="4529" actId="478"/>
          <ac:spMkLst>
            <pc:docMk/>
            <pc:sldMk cId="1827733830" sldId="948"/>
            <ac:spMk id="8" creationId="{9B51A9FC-567D-9C69-0B16-D7FB989F003F}"/>
          </ac:spMkLst>
        </pc:spChg>
        <pc:spChg chg="add del mod">
          <ac:chgData name="Snigdha Sen" userId="62ff6c0a-80c4-44cf-898f-8a6ba91679bf" providerId="ADAL" clId="{7C0F5499-7FAF-4BDA-9AEA-1D182C71AF48}" dt="2023-07-06T04:14:15.964" v="4534" actId="478"/>
          <ac:spMkLst>
            <pc:docMk/>
            <pc:sldMk cId="1827733830" sldId="948"/>
            <ac:spMk id="9" creationId="{221AEE09-3A47-4F8A-9D3C-65D82E2BCFB5}"/>
          </ac:spMkLst>
        </pc:spChg>
        <pc:spChg chg="add del mod">
          <ac:chgData name="Snigdha Sen" userId="62ff6c0a-80c4-44cf-898f-8a6ba91679bf" providerId="ADAL" clId="{7C0F5499-7FAF-4BDA-9AEA-1D182C71AF48}" dt="2023-07-06T04:26:20.449" v="4686" actId="21"/>
          <ac:spMkLst>
            <pc:docMk/>
            <pc:sldMk cId="1827733830" sldId="948"/>
            <ac:spMk id="10" creationId="{9F4CDCDF-F486-D0F8-B818-91096BFD0206}"/>
          </ac:spMkLst>
        </pc:spChg>
        <pc:spChg chg="add mod">
          <ac:chgData name="Snigdha Sen" userId="62ff6c0a-80c4-44cf-898f-8a6ba91679bf" providerId="ADAL" clId="{7C0F5499-7FAF-4BDA-9AEA-1D182C71AF48}" dt="2023-07-06T04:26:48.176" v="4695" actId="14100"/>
          <ac:spMkLst>
            <pc:docMk/>
            <pc:sldMk cId="1827733830" sldId="948"/>
            <ac:spMk id="11" creationId="{80EFFEFF-79DF-6048-5864-FDC74BA57861}"/>
          </ac:spMkLst>
        </pc:spChg>
        <pc:spChg chg="add mod">
          <ac:chgData name="Snigdha Sen" userId="62ff6c0a-80c4-44cf-898f-8a6ba91679bf" providerId="ADAL" clId="{7C0F5499-7FAF-4BDA-9AEA-1D182C71AF48}" dt="2023-07-06T04:26:38.401" v="4693" actId="14100"/>
          <ac:spMkLst>
            <pc:docMk/>
            <pc:sldMk cId="1827733830" sldId="948"/>
            <ac:spMk id="12" creationId="{AF9812CF-9954-F512-B066-F68B5BDA3F4D}"/>
          </ac:spMkLst>
        </pc:spChg>
        <pc:spChg chg="del mod">
          <ac:chgData name="Snigdha Sen" userId="62ff6c0a-80c4-44cf-898f-8a6ba91679bf" providerId="ADAL" clId="{7C0F5499-7FAF-4BDA-9AEA-1D182C71AF48}" dt="2023-07-06T04:07:58.174" v="4464" actId="21"/>
          <ac:spMkLst>
            <pc:docMk/>
            <pc:sldMk cId="1827733830" sldId="948"/>
            <ac:spMk id="13" creationId="{696FB1CB-DEFB-E106-54F4-087D9CB8E803}"/>
          </ac:spMkLst>
        </pc:spChg>
        <pc:spChg chg="del">
          <ac:chgData name="Snigdha Sen" userId="62ff6c0a-80c4-44cf-898f-8a6ba91679bf" providerId="ADAL" clId="{7C0F5499-7FAF-4BDA-9AEA-1D182C71AF48}" dt="2023-07-05T08:45:44.369" v="4244" actId="478"/>
          <ac:spMkLst>
            <pc:docMk/>
            <pc:sldMk cId="1827733830" sldId="948"/>
            <ac:spMk id="15" creationId="{D08BE067-E053-5A59-6DDA-94666AD2FEB2}"/>
          </ac:spMkLst>
        </pc:spChg>
        <pc:spChg chg="add del mod">
          <ac:chgData name="Snigdha Sen" userId="62ff6c0a-80c4-44cf-898f-8a6ba91679bf" providerId="ADAL" clId="{7C0F5499-7FAF-4BDA-9AEA-1D182C71AF48}" dt="2023-07-05T07:56:47.786" v="4088"/>
          <ac:spMkLst>
            <pc:docMk/>
            <pc:sldMk cId="1827733830" sldId="948"/>
            <ac:spMk id="21" creationId="{8EC17326-D7FF-FE33-1856-6044CE1371CC}"/>
          </ac:spMkLst>
        </pc:spChg>
        <pc:spChg chg="add mod">
          <ac:chgData name="Snigdha Sen" userId="62ff6c0a-80c4-44cf-898f-8a6ba91679bf" providerId="ADAL" clId="{7C0F5499-7FAF-4BDA-9AEA-1D182C71AF48}" dt="2023-07-05T08:07:52.157" v="4193" actId="1076"/>
          <ac:spMkLst>
            <pc:docMk/>
            <pc:sldMk cId="1827733830" sldId="948"/>
            <ac:spMk id="22" creationId="{A69AF115-1494-173A-33A6-B4A1F604A660}"/>
          </ac:spMkLst>
        </pc:spChg>
        <pc:spChg chg="add mod">
          <ac:chgData name="Snigdha Sen" userId="62ff6c0a-80c4-44cf-898f-8a6ba91679bf" providerId="ADAL" clId="{7C0F5499-7FAF-4BDA-9AEA-1D182C71AF48}" dt="2023-07-05T08:06:44.929" v="4184" actId="13822"/>
          <ac:spMkLst>
            <pc:docMk/>
            <pc:sldMk cId="1827733830" sldId="948"/>
            <ac:spMk id="25" creationId="{30725481-2C87-8034-1E06-4454DCC51DE1}"/>
          </ac:spMkLst>
        </pc:spChg>
        <pc:spChg chg="add mod">
          <ac:chgData name="Snigdha Sen" userId="62ff6c0a-80c4-44cf-898f-8a6ba91679bf" providerId="ADAL" clId="{7C0F5499-7FAF-4BDA-9AEA-1D182C71AF48}" dt="2023-07-05T08:07:06.135" v="4188" actId="1076"/>
          <ac:spMkLst>
            <pc:docMk/>
            <pc:sldMk cId="1827733830" sldId="948"/>
            <ac:spMk id="26" creationId="{58936841-45FB-6604-0B10-449B12446FDA}"/>
          </ac:spMkLst>
        </pc:spChg>
        <pc:spChg chg="add mod">
          <ac:chgData name="Snigdha Sen" userId="62ff6c0a-80c4-44cf-898f-8a6ba91679bf" providerId="ADAL" clId="{7C0F5499-7FAF-4BDA-9AEA-1D182C71AF48}" dt="2023-07-05T08:09:02.181" v="4243" actId="1076"/>
          <ac:spMkLst>
            <pc:docMk/>
            <pc:sldMk cId="1827733830" sldId="948"/>
            <ac:spMk id="35" creationId="{AE1B1F93-1A8E-6B1C-B005-80554229B7AE}"/>
          </ac:spMkLst>
        </pc:spChg>
        <pc:spChg chg="add del mod">
          <ac:chgData name="Snigdha Sen" userId="62ff6c0a-80c4-44cf-898f-8a6ba91679bf" providerId="ADAL" clId="{7C0F5499-7FAF-4BDA-9AEA-1D182C71AF48}" dt="2023-07-06T04:08:15.937" v="4468"/>
          <ac:spMkLst>
            <pc:docMk/>
            <pc:sldMk cId="1827733830" sldId="948"/>
            <ac:spMk id="37" creationId="{EC4E7C1B-0EF3-0956-E136-6C637F5A651F}"/>
          </ac:spMkLst>
        </pc:spChg>
        <pc:graphicFrameChg chg="del">
          <ac:chgData name="Snigdha Sen" userId="62ff6c0a-80c4-44cf-898f-8a6ba91679bf" providerId="ADAL" clId="{7C0F5499-7FAF-4BDA-9AEA-1D182C71AF48}" dt="2023-07-05T07:53:06.431" v="4058" actId="478"/>
          <ac:graphicFrameMkLst>
            <pc:docMk/>
            <pc:sldMk cId="1827733830" sldId="948"/>
            <ac:graphicFrameMk id="6" creationId="{27D4B6A1-5D2C-8E5B-81B0-DB2E211AE945}"/>
          </ac:graphicFrameMkLst>
        </pc:graphicFrameChg>
        <pc:picChg chg="del">
          <ac:chgData name="Snigdha Sen" userId="62ff6c0a-80c4-44cf-898f-8a6ba91679bf" providerId="ADAL" clId="{7C0F5499-7FAF-4BDA-9AEA-1D182C71AF48}" dt="2023-07-05T07:53:07.076" v="4059" actId="478"/>
          <ac:picMkLst>
            <pc:docMk/>
            <pc:sldMk cId="1827733830" sldId="948"/>
            <ac:picMk id="8" creationId="{637B731D-D5EC-8811-DAD8-819D1E78953B}"/>
          </ac:picMkLst>
        </pc:picChg>
        <pc:picChg chg="del">
          <ac:chgData name="Snigdha Sen" userId="62ff6c0a-80c4-44cf-898f-8a6ba91679bf" providerId="ADAL" clId="{7C0F5499-7FAF-4BDA-9AEA-1D182C71AF48}" dt="2023-07-05T07:53:08.078" v="4060" actId="478"/>
          <ac:picMkLst>
            <pc:docMk/>
            <pc:sldMk cId="1827733830" sldId="948"/>
            <ac:picMk id="10" creationId="{F2AB1317-B912-6958-7BD5-4D965D5CB658}"/>
          </ac:picMkLst>
        </pc:picChg>
        <pc:picChg chg="del">
          <ac:chgData name="Snigdha Sen" userId="62ff6c0a-80c4-44cf-898f-8a6ba91679bf" providerId="ADAL" clId="{7C0F5499-7FAF-4BDA-9AEA-1D182C71AF48}" dt="2023-07-05T07:53:09.390" v="4061" actId="478"/>
          <ac:picMkLst>
            <pc:docMk/>
            <pc:sldMk cId="1827733830" sldId="948"/>
            <ac:picMk id="12" creationId="{D8FCB488-86F0-C590-EC20-BA59F64901C9}"/>
          </ac:picMkLst>
        </pc:picChg>
        <pc:picChg chg="add mod">
          <ac:chgData name="Snigdha Sen" userId="62ff6c0a-80c4-44cf-898f-8a6ba91679bf" providerId="ADAL" clId="{7C0F5499-7FAF-4BDA-9AEA-1D182C71AF48}" dt="2023-07-05T08:06:59.829" v="4187" actId="1076"/>
          <ac:picMkLst>
            <pc:docMk/>
            <pc:sldMk cId="1827733830" sldId="948"/>
            <ac:picMk id="24" creationId="{5C651EB6-E135-9F5B-051C-D3EDC96F1095}"/>
          </ac:picMkLst>
        </pc:picChg>
        <pc:cxnChg chg="add del">
          <ac:chgData name="Snigdha Sen" userId="62ff6c0a-80c4-44cf-898f-8a6ba91679bf" providerId="ADAL" clId="{7C0F5499-7FAF-4BDA-9AEA-1D182C71AF48}" dt="2023-07-05T07:56:00.430" v="4077" actId="478"/>
          <ac:cxnSpMkLst>
            <pc:docMk/>
            <pc:sldMk cId="1827733830" sldId="948"/>
            <ac:cxnSpMk id="11" creationId="{0B26A396-4B7F-C645-D93B-84BAB6F4C35B}"/>
          </ac:cxnSpMkLst>
        </pc:cxnChg>
        <pc:cxnChg chg="add mod">
          <ac:chgData name="Snigdha Sen" userId="62ff6c0a-80c4-44cf-898f-8a6ba91679bf" providerId="ADAL" clId="{7C0F5499-7FAF-4BDA-9AEA-1D182C71AF48}" dt="2023-07-05T07:57:31.181" v="4111" actId="1076"/>
          <ac:cxnSpMkLst>
            <pc:docMk/>
            <pc:sldMk cId="1827733830" sldId="948"/>
            <ac:cxnSpMk id="16" creationId="{7848C6A6-AD15-6294-676B-07092246CD4F}"/>
          </ac:cxnSpMkLst>
        </pc:cxnChg>
        <pc:cxnChg chg="add mod">
          <ac:chgData name="Snigdha Sen" userId="62ff6c0a-80c4-44cf-898f-8a6ba91679bf" providerId="ADAL" clId="{7C0F5499-7FAF-4BDA-9AEA-1D182C71AF48}" dt="2023-07-05T07:57:33.796" v="4112" actId="1076"/>
          <ac:cxnSpMkLst>
            <pc:docMk/>
            <pc:sldMk cId="1827733830" sldId="948"/>
            <ac:cxnSpMk id="18" creationId="{9FBA20B6-60A2-ECB4-83F3-B5395D069396}"/>
          </ac:cxnSpMkLst>
        </pc:cxnChg>
        <pc:cxnChg chg="add mod">
          <ac:chgData name="Snigdha Sen" userId="62ff6c0a-80c4-44cf-898f-8a6ba91679bf" providerId="ADAL" clId="{7C0F5499-7FAF-4BDA-9AEA-1D182C71AF48}" dt="2023-07-05T07:57:35.949" v="4113" actId="1076"/>
          <ac:cxnSpMkLst>
            <pc:docMk/>
            <pc:sldMk cId="1827733830" sldId="948"/>
            <ac:cxnSpMk id="19" creationId="{D9DA4CB2-653A-5DA8-F81D-6B1D12D9C6B1}"/>
          </ac:cxnSpMkLst>
        </pc:cxnChg>
        <pc:cxnChg chg="add mod">
          <ac:chgData name="Snigdha Sen" userId="62ff6c0a-80c4-44cf-898f-8a6ba91679bf" providerId="ADAL" clId="{7C0F5499-7FAF-4BDA-9AEA-1D182C71AF48}" dt="2023-07-05T07:57:39.293" v="4114" actId="1076"/>
          <ac:cxnSpMkLst>
            <pc:docMk/>
            <pc:sldMk cId="1827733830" sldId="948"/>
            <ac:cxnSpMk id="20" creationId="{4B482650-2E8F-D3E4-57BB-1323E1BD20BB}"/>
          </ac:cxnSpMkLst>
        </pc:cxnChg>
        <pc:cxnChg chg="add">
          <ac:chgData name="Snigdha Sen" userId="62ff6c0a-80c4-44cf-898f-8a6ba91679bf" providerId="ADAL" clId="{7C0F5499-7FAF-4BDA-9AEA-1D182C71AF48}" dt="2023-07-05T08:07:14.982" v="4189" actId="11529"/>
          <ac:cxnSpMkLst>
            <pc:docMk/>
            <pc:sldMk cId="1827733830" sldId="948"/>
            <ac:cxnSpMk id="28" creationId="{78511CD5-4C07-C684-6A63-87D5B6306168}"/>
          </ac:cxnSpMkLst>
        </pc:cxnChg>
        <pc:cxnChg chg="add">
          <ac:chgData name="Snigdha Sen" userId="62ff6c0a-80c4-44cf-898f-8a6ba91679bf" providerId="ADAL" clId="{7C0F5499-7FAF-4BDA-9AEA-1D182C71AF48}" dt="2023-07-05T08:07:19.191" v="4190" actId="11529"/>
          <ac:cxnSpMkLst>
            <pc:docMk/>
            <pc:sldMk cId="1827733830" sldId="948"/>
            <ac:cxnSpMk id="30" creationId="{506CCBE9-65D9-21FC-EDC4-16FA8BEAF08A}"/>
          </ac:cxnSpMkLst>
        </pc:cxnChg>
        <pc:cxnChg chg="add">
          <ac:chgData name="Snigdha Sen" userId="62ff6c0a-80c4-44cf-898f-8a6ba91679bf" providerId="ADAL" clId="{7C0F5499-7FAF-4BDA-9AEA-1D182C71AF48}" dt="2023-07-05T08:07:22.686" v="4191" actId="11529"/>
          <ac:cxnSpMkLst>
            <pc:docMk/>
            <pc:sldMk cId="1827733830" sldId="948"/>
            <ac:cxnSpMk id="32" creationId="{FDD83B9C-A039-3EE8-CA71-7BD4B680F584}"/>
          </ac:cxnSpMkLst>
        </pc:cxnChg>
        <pc:cxnChg chg="add">
          <ac:chgData name="Snigdha Sen" userId="62ff6c0a-80c4-44cf-898f-8a6ba91679bf" providerId="ADAL" clId="{7C0F5499-7FAF-4BDA-9AEA-1D182C71AF48}" dt="2023-07-05T08:07:26.637" v="4192" actId="11529"/>
          <ac:cxnSpMkLst>
            <pc:docMk/>
            <pc:sldMk cId="1827733830" sldId="948"/>
            <ac:cxnSpMk id="34" creationId="{B8DD91FB-4F91-03FD-1F76-BDD47096909F}"/>
          </ac:cxnSpMkLst>
        </pc:cxnChg>
      </pc:sldChg>
      <pc:sldChg chg="delSp modSp add del mod">
        <pc:chgData name="Snigdha Sen" userId="62ff6c0a-80c4-44cf-898f-8a6ba91679bf" providerId="ADAL" clId="{7C0F5499-7FAF-4BDA-9AEA-1D182C71AF48}" dt="2023-07-05T07:52:41.487" v="4042" actId="47"/>
        <pc:sldMkLst>
          <pc:docMk/>
          <pc:sldMk cId="2866698414" sldId="948"/>
        </pc:sldMkLst>
        <pc:spChg chg="mod">
          <ac:chgData name="Snigdha Sen" userId="62ff6c0a-80c4-44cf-898f-8a6ba91679bf" providerId="ADAL" clId="{7C0F5499-7FAF-4BDA-9AEA-1D182C71AF48}" dt="2023-07-05T07:52:32.878" v="4041" actId="1076"/>
          <ac:spMkLst>
            <pc:docMk/>
            <pc:sldMk cId="2866698414" sldId="948"/>
            <ac:spMk id="4" creationId="{C1756E0F-4155-C401-A36D-AE47CCA9A0D0}"/>
          </ac:spMkLst>
        </pc:spChg>
        <pc:graphicFrameChg chg="del">
          <ac:chgData name="Snigdha Sen" userId="62ff6c0a-80c4-44cf-898f-8a6ba91679bf" providerId="ADAL" clId="{7C0F5499-7FAF-4BDA-9AEA-1D182C71AF48}" dt="2023-07-05T07:51:55.950" v="4036" actId="478"/>
          <ac:graphicFrameMkLst>
            <pc:docMk/>
            <pc:sldMk cId="2866698414" sldId="948"/>
            <ac:graphicFrameMk id="6" creationId="{27D4B6A1-5D2C-8E5B-81B0-DB2E211AE945}"/>
          </ac:graphicFrameMkLst>
        </pc:graphicFrameChg>
        <pc:picChg chg="del">
          <ac:chgData name="Snigdha Sen" userId="62ff6c0a-80c4-44cf-898f-8a6ba91679bf" providerId="ADAL" clId="{7C0F5499-7FAF-4BDA-9AEA-1D182C71AF48}" dt="2023-07-05T07:51:56.964" v="4037" actId="478"/>
          <ac:picMkLst>
            <pc:docMk/>
            <pc:sldMk cId="2866698414" sldId="948"/>
            <ac:picMk id="8" creationId="{637B731D-D5EC-8811-DAD8-819D1E78953B}"/>
          </ac:picMkLst>
        </pc:picChg>
        <pc:picChg chg="del">
          <ac:chgData name="Snigdha Sen" userId="62ff6c0a-80c4-44cf-898f-8a6ba91679bf" providerId="ADAL" clId="{7C0F5499-7FAF-4BDA-9AEA-1D182C71AF48}" dt="2023-07-05T07:51:57.710" v="4038" actId="478"/>
          <ac:picMkLst>
            <pc:docMk/>
            <pc:sldMk cId="2866698414" sldId="948"/>
            <ac:picMk id="10" creationId="{F2AB1317-B912-6958-7BD5-4D965D5CB658}"/>
          </ac:picMkLst>
        </pc:picChg>
        <pc:picChg chg="del">
          <ac:chgData name="Snigdha Sen" userId="62ff6c0a-80c4-44cf-898f-8a6ba91679bf" providerId="ADAL" clId="{7C0F5499-7FAF-4BDA-9AEA-1D182C71AF48}" dt="2023-07-05T07:51:58.495" v="4039" actId="478"/>
          <ac:picMkLst>
            <pc:docMk/>
            <pc:sldMk cId="2866698414" sldId="948"/>
            <ac:picMk id="12" creationId="{D8FCB488-86F0-C590-EC20-BA59F64901C9}"/>
          </ac:picMkLst>
        </pc:picChg>
      </pc:sldChg>
      <pc:sldChg chg="delSp modSp add del mod">
        <pc:chgData name="Snigdha Sen" userId="62ff6c0a-80c4-44cf-898f-8a6ba91679bf" providerId="ADAL" clId="{7C0F5499-7FAF-4BDA-9AEA-1D182C71AF48}" dt="2023-07-27T04:06:23.023" v="10434" actId="47"/>
        <pc:sldMkLst>
          <pc:docMk/>
          <pc:sldMk cId="1060742403" sldId="949"/>
        </pc:sldMkLst>
        <pc:spChg chg="mod">
          <ac:chgData name="Snigdha Sen" userId="62ff6c0a-80c4-44cf-898f-8a6ba91679bf" providerId="ADAL" clId="{7C0F5499-7FAF-4BDA-9AEA-1D182C71AF48}" dt="2023-07-06T08:03:37.934" v="5207" actId="20577"/>
          <ac:spMkLst>
            <pc:docMk/>
            <pc:sldMk cId="1060742403" sldId="949"/>
            <ac:spMk id="5" creationId="{193ADFD5-37CB-835C-7ED1-C6A52B667BC2}"/>
          </ac:spMkLst>
        </pc:spChg>
        <pc:spChg chg="mod">
          <ac:chgData name="Snigdha Sen" userId="62ff6c0a-80c4-44cf-898f-8a6ba91679bf" providerId="ADAL" clId="{7C0F5499-7FAF-4BDA-9AEA-1D182C71AF48}" dt="2023-07-05T09:06:00.557" v="4367" actId="20577"/>
          <ac:spMkLst>
            <pc:docMk/>
            <pc:sldMk cId="1060742403" sldId="949"/>
            <ac:spMk id="7" creationId="{4DEF0141-1FF5-D195-3B14-F0510E2FC940}"/>
          </ac:spMkLst>
        </pc:spChg>
        <pc:picChg chg="del">
          <ac:chgData name="Snigdha Sen" userId="62ff6c0a-80c4-44cf-898f-8a6ba91679bf" providerId="ADAL" clId="{7C0F5499-7FAF-4BDA-9AEA-1D182C71AF48}" dt="2023-07-05T09:05:44.817" v="4323" actId="478"/>
          <ac:picMkLst>
            <pc:docMk/>
            <pc:sldMk cId="1060742403" sldId="949"/>
            <ac:picMk id="6" creationId="{935B7EAC-2B15-1487-9C18-11603863C656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06T05:21:13.214" v="5051" actId="1076"/>
        <pc:sldMkLst>
          <pc:docMk/>
          <pc:sldMk cId="1636632815" sldId="950"/>
        </pc:sldMkLst>
        <pc:spChg chg="add del mod">
          <ac:chgData name="Snigdha Sen" userId="62ff6c0a-80c4-44cf-898f-8a6ba91679bf" providerId="ADAL" clId="{7C0F5499-7FAF-4BDA-9AEA-1D182C71AF48}" dt="2023-07-06T05:02:29.524" v="4755" actId="478"/>
          <ac:spMkLst>
            <pc:docMk/>
            <pc:sldMk cId="1636632815" sldId="950"/>
            <ac:spMk id="3" creationId="{E7F89D3E-8B0B-3B2F-0614-6905382000F5}"/>
          </ac:spMkLst>
        </pc:spChg>
        <pc:spChg chg="del">
          <ac:chgData name="Snigdha Sen" userId="62ff6c0a-80c4-44cf-898f-8a6ba91679bf" providerId="ADAL" clId="{7C0F5499-7FAF-4BDA-9AEA-1D182C71AF48}" dt="2023-07-06T04:59:35.967" v="4729" actId="478"/>
          <ac:spMkLst>
            <pc:docMk/>
            <pc:sldMk cId="1636632815" sldId="950"/>
            <ac:spMk id="5" creationId="{372FDCBF-B372-A35C-AD5C-79BF520217A3}"/>
          </ac:spMkLst>
        </pc:spChg>
        <pc:spChg chg="add del mod">
          <ac:chgData name="Snigdha Sen" userId="62ff6c0a-80c4-44cf-898f-8a6ba91679bf" providerId="ADAL" clId="{7C0F5499-7FAF-4BDA-9AEA-1D182C71AF48}" dt="2023-07-06T05:16:57.223" v="4959" actId="478"/>
          <ac:spMkLst>
            <pc:docMk/>
            <pc:sldMk cId="1636632815" sldId="950"/>
            <ac:spMk id="6" creationId="{60D22489-35B8-AE18-E226-D41D6743A5F3}"/>
          </ac:spMkLst>
        </pc:spChg>
        <pc:spChg chg="add mod">
          <ac:chgData name="Snigdha Sen" userId="62ff6c0a-80c4-44cf-898f-8a6ba91679bf" providerId="ADAL" clId="{7C0F5499-7FAF-4BDA-9AEA-1D182C71AF48}" dt="2023-07-06T05:05:15.272" v="4783" actId="404"/>
          <ac:spMkLst>
            <pc:docMk/>
            <pc:sldMk cId="1636632815" sldId="950"/>
            <ac:spMk id="7" creationId="{6C6B8C71-8C97-6590-49DB-8E2FB8004436}"/>
          </ac:spMkLst>
        </pc:spChg>
        <pc:spChg chg="add mod">
          <ac:chgData name="Snigdha Sen" userId="62ff6c0a-80c4-44cf-898f-8a6ba91679bf" providerId="ADAL" clId="{7C0F5499-7FAF-4BDA-9AEA-1D182C71AF48}" dt="2023-07-06T05:05:18.904" v="4786" actId="404"/>
          <ac:spMkLst>
            <pc:docMk/>
            <pc:sldMk cId="1636632815" sldId="950"/>
            <ac:spMk id="9" creationId="{DF6D6967-24BD-1C5F-EA5A-3C438D4E9CB0}"/>
          </ac:spMkLst>
        </pc:spChg>
        <pc:spChg chg="add mod">
          <ac:chgData name="Snigdha Sen" userId="62ff6c0a-80c4-44cf-898f-8a6ba91679bf" providerId="ADAL" clId="{7C0F5499-7FAF-4BDA-9AEA-1D182C71AF48}" dt="2023-07-06T05:05:42.695" v="4795" actId="1076"/>
          <ac:spMkLst>
            <pc:docMk/>
            <pc:sldMk cId="1636632815" sldId="950"/>
            <ac:spMk id="10" creationId="{61B0DF44-DE72-62C0-4D30-7F4BB525B027}"/>
          </ac:spMkLst>
        </pc:spChg>
        <pc:spChg chg="add mod">
          <ac:chgData name="Snigdha Sen" userId="62ff6c0a-80c4-44cf-898f-8a6ba91679bf" providerId="ADAL" clId="{7C0F5499-7FAF-4BDA-9AEA-1D182C71AF48}" dt="2023-07-06T05:05:45.064" v="4796" actId="1076"/>
          <ac:spMkLst>
            <pc:docMk/>
            <pc:sldMk cId="1636632815" sldId="950"/>
            <ac:spMk id="11" creationId="{A9B74FB9-0925-56AF-0B5C-FB0CC7E3D41C}"/>
          </ac:spMkLst>
        </pc:spChg>
        <pc:spChg chg="add del">
          <ac:chgData name="Snigdha Sen" userId="62ff6c0a-80c4-44cf-898f-8a6ba91679bf" providerId="ADAL" clId="{7C0F5499-7FAF-4BDA-9AEA-1D182C71AF48}" dt="2023-07-06T05:05:40.089" v="4794" actId="478"/>
          <ac:spMkLst>
            <pc:docMk/>
            <pc:sldMk cId="1636632815" sldId="950"/>
            <ac:spMk id="12" creationId="{B1D49CCE-9D99-6F00-74B6-6E7879543343}"/>
          </ac:spMkLst>
        </pc:spChg>
        <pc:spChg chg="add del">
          <ac:chgData name="Snigdha Sen" userId="62ff6c0a-80c4-44cf-898f-8a6ba91679bf" providerId="ADAL" clId="{7C0F5499-7FAF-4BDA-9AEA-1D182C71AF48}" dt="2023-07-06T05:06:06.760" v="4798" actId="478"/>
          <ac:spMkLst>
            <pc:docMk/>
            <pc:sldMk cId="1636632815" sldId="950"/>
            <ac:spMk id="13" creationId="{A8480F7C-90FD-C8ED-A9D2-0DA54CD78621}"/>
          </ac:spMkLst>
        </pc:spChg>
        <pc:spChg chg="add mod">
          <ac:chgData name="Snigdha Sen" userId="62ff6c0a-80c4-44cf-898f-8a6ba91679bf" providerId="ADAL" clId="{7C0F5499-7FAF-4BDA-9AEA-1D182C71AF48}" dt="2023-07-06T05:07:17.701" v="4851" actId="20577"/>
          <ac:spMkLst>
            <pc:docMk/>
            <pc:sldMk cId="1636632815" sldId="950"/>
            <ac:spMk id="16" creationId="{AE703D17-A0F6-CD79-D737-709E9DC3FE60}"/>
          </ac:spMkLst>
        </pc:spChg>
        <pc:spChg chg="add del mod">
          <ac:chgData name="Snigdha Sen" userId="62ff6c0a-80c4-44cf-898f-8a6ba91679bf" providerId="ADAL" clId="{7C0F5499-7FAF-4BDA-9AEA-1D182C71AF48}" dt="2023-07-06T05:08:06.553" v="4874" actId="478"/>
          <ac:spMkLst>
            <pc:docMk/>
            <pc:sldMk cId="1636632815" sldId="950"/>
            <ac:spMk id="21" creationId="{B35C1F6C-A9CA-6B80-1708-FC981E98C6FF}"/>
          </ac:spMkLst>
        </pc:spChg>
        <pc:spChg chg="add mod">
          <ac:chgData name="Snigdha Sen" userId="62ff6c0a-80c4-44cf-898f-8a6ba91679bf" providerId="ADAL" clId="{7C0F5499-7FAF-4BDA-9AEA-1D182C71AF48}" dt="2023-07-06T05:08:46.151" v="4892" actId="14100"/>
          <ac:spMkLst>
            <pc:docMk/>
            <pc:sldMk cId="1636632815" sldId="950"/>
            <ac:spMk id="22" creationId="{0BD7C679-9F54-CB90-C2D2-8FF7B647674B}"/>
          </ac:spMkLst>
        </pc:spChg>
        <pc:spChg chg="add mod">
          <ac:chgData name="Snigdha Sen" userId="62ff6c0a-80c4-44cf-898f-8a6ba91679bf" providerId="ADAL" clId="{7C0F5499-7FAF-4BDA-9AEA-1D182C71AF48}" dt="2023-07-06T05:13:55.424" v="4926" actId="404"/>
          <ac:spMkLst>
            <pc:docMk/>
            <pc:sldMk cId="1636632815" sldId="950"/>
            <ac:spMk id="25" creationId="{4D1E2FEB-3C42-DA54-2E06-138824735029}"/>
          </ac:spMkLst>
        </pc:spChg>
        <pc:spChg chg="add mod">
          <ac:chgData name="Snigdha Sen" userId="62ff6c0a-80c4-44cf-898f-8a6ba91679bf" providerId="ADAL" clId="{7C0F5499-7FAF-4BDA-9AEA-1D182C71AF48}" dt="2023-07-06T05:14:40.750" v="4937" actId="14100"/>
          <ac:spMkLst>
            <pc:docMk/>
            <pc:sldMk cId="1636632815" sldId="950"/>
            <ac:spMk id="28" creationId="{D0AA5471-3277-7ED2-CF8B-34EBFDB2293A}"/>
          </ac:spMkLst>
        </pc:spChg>
        <pc:spChg chg="add mod">
          <ac:chgData name="Snigdha Sen" userId="62ff6c0a-80c4-44cf-898f-8a6ba91679bf" providerId="ADAL" clId="{7C0F5499-7FAF-4BDA-9AEA-1D182C71AF48}" dt="2023-07-06T05:16:20.850" v="4955" actId="207"/>
          <ac:spMkLst>
            <pc:docMk/>
            <pc:sldMk cId="1636632815" sldId="950"/>
            <ac:spMk id="31" creationId="{3D8E3C6B-EB62-98C6-881B-84C6A7FCAF66}"/>
          </ac:spMkLst>
        </pc:spChg>
        <pc:spChg chg="add mod">
          <ac:chgData name="Snigdha Sen" userId="62ff6c0a-80c4-44cf-898f-8a6ba91679bf" providerId="ADAL" clId="{7C0F5499-7FAF-4BDA-9AEA-1D182C71AF48}" dt="2023-07-06T05:16:25.738" v="4956" actId="207"/>
          <ac:spMkLst>
            <pc:docMk/>
            <pc:sldMk cId="1636632815" sldId="950"/>
            <ac:spMk id="32" creationId="{3FC37757-AB8E-CFFF-5D97-C7B3FFC0B107}"/>
          </ac:spMkLst>
        </pc:spChg>
        <pc:spChg chg="add mod">
          <ac:chgData name="Snigdha Sen" userId="62ff6c0a-80c4-44cf-898f-8a6ba91679bf" providerId="ADAL" clId="{7C0F5499-7FAF-4BDA-9AEA-1D182C71AF48}" dt="2023-07-06T05:16:30.361" v="4957" actId="207"/>
          <ac:spMkLst>
            <pc:docMk/>
            <pc:sldMk cId="1636632815" sldId="950"/>
            <ac:spMk id="33" creationId="{30D3A32C-1D2E-E82E-2117-A227B61C7AC8}"/>
          </ac:spMkLst>
        </pc:spChg>
        <pc:spChg chg="add mod">
          <ac:chgData name="Snigdha Sen" userId="62ff6c0a-80c4-44cf-898f-8a6ba91679bf" providerId="ADAL" clId="{7C0F5499-7FAF-4BDA-9AEA-1D182C71AF48}" dt="2023-07-06T05:16:37.534" v="4958" actId="207"/>
          <ac:spMkLst>
            <pc:docMk/>
            <pc:sldMk cId="1636632815" sldId="950"/>
            <ac:spMk id="34" creationId="{2F95D5BA-D97B-C7E9-D05F-869B45612055}"/>
          </ac:spMkLst>
        </pc:spChg>
        <pc:spChg chg="add mod">
          <ac:chgData name="Snigdha Sen" userId="62ff6c0a-80c4-44cf-898f-8a6ba91679bf" providerId="ADAL" clId="{7C0F5499-7FAF-4BDA-9AEA-1D182C71AF48}" dt="2023-07-06T05:21:03.478" v="5049" actId="2711"/>
          <ac:spMkLst>
            <pc:docMk/>
            <pc:sldMk cId="1636632815" sldId="950"/>
            <ac:spMk id="37" creationId="{81F79EE2-79EA-9791-F8B7-2F65C4F978B2}"/>
          </ac:spMkLst>
        </pc:spChg>
        <pc:spChg chg="add mod">
          <ac:chgData name="Snigdha Sen" userId="62ff6c0a-80c4-44cf-898f-8a6ba91679bf" providerId="ADAL" clId="{7C0F5499-7FAF-4BDA-9AEA-1D182C71AF48}" dt="2023-07-06T05:20:53.341" v="5047" actId="20577"/>
          <ac:spMkLst>
            <pc:docMk/>
            <pc:sldMk cId="1636632815" sldId="950"/>
            <ac:spMk id="41" creationId="{CFE4432C-4C4D-F976-0A14-404D5C25D590}"/>
          </ac:spMkLst>
        </pc:spChg>
        <pc:spChg chg="add mod">
          <ac:chgData name="Snigdha Sen" userId="62ff6c0a-80c4-44cf-898f-8a6ba91679bf" providerId="ADAL" clId="{7C0F5499-7FAF-4BDA-9AEA-1D182C71AF48}" dt="2023-07-06T05:18:22.911" v="4991" actId="1076"/>
          <ac:spMkLst>
            <pc:docMk/>
            <pc:sldMk cId="1636632815" sldId="950"/>
            <ac:spMk id="42" creationId="{760E5FE2-FD96-C1AB-1A84-2C87A6C32F63}"/>
          </ac:spMkLst>
        </pc:spChg>
        <pc:spChg chg="add mod">
          <ac:chgData name="Snigdha Sen" userId="62ff6c0a-80c4-44cf-898f-8a6ba91679bf" providerId="ADAL" clId="{7C0F5499-7FAF-4BDA-9AEA-1D182C71AF48}" dt="2023-07-06T05:20:57.644" v="5048" actId="2711"/>
          <ac:spMkLst>
            <pc:docMk/>
            <pc:sldMk cId="1636632815" sldId="950"/>
            <ac:spMk id="43" creationId="{8D05AF90-D506-44C5-FC14-AAA05D969DB1}"/>
          </ac:spMkLst>
        </pc:spChg>
        <pc:spChg chg="add mod">
          <ac:chgData name="Snigdha Sen" userId="62ff6c0a-80c4-44cf-898f-8a6ba91679bf" providerId="ADAL" clId="{7C0F5499-7FAF-4BDA-9AEA-1D182C71AF48}" dt="2023-07-06T05:20:48.728" v="5040" actId="2711"/>
          <ac:spMkLst>
            <pc:docMk/>
            <pc:sldMk cId="1636632815" sldId="950"/>
            <ac:spMk id="46" creationId="{BEFF9989-AF3C-2B55-BE13-9C93218D6B9C}"/>
          </ac:spMkLst>
        </pc:spChg>
        <pc:spChg chg="add mod">
          <ac:chgData name="Snigdha Sen" userId="62ff6c0a-80c4-44cf-898f-8a6ba91679bf" providerId="ADAL" clId="{7C0F5499-7FAF-4BDA-9AEA-1D182C71AF48}" dt="2023-07-06T05:21:13.214" v="5051" actId="1076"/>
          <ac:spMkLst>
            <pc:docMk/>
            <pc:sldMk cId="1636632815" sldId="950"/>
            <ac:spMk id="51" creationId="{A71047CA-19D6-D843-6212-558FEE8E3280}"/>
          </ac:spMkLst>
        </pc:spChg>
        <pc:picChg chg="del">
          <ac:chgData name="Snigdha Sen" userId="62ff6c0a-80c4-44cf-898f-8a6ba91679bf" providerId="ADAL" clId="{7C0F5499-7FAF-4BDA-9AEA-1D182C71AF48}" dt="2023-07-06T04:59:30.365" v="4728" actId="478"/>
          <ac:picMkLst>
            <pc:docMk/>
            <pc:sldMk cId="1636632815" sldId="950"/>
            <ac:picMk id="8" creationId="{E42FA70A-B457-4D9F-4412-565E17C2A36B}"/>
          </ac:picMkLst>
        </pc:picChg>
        <pc:cxnChg chg="add">
          <ac:chgData name="Snigdha Sen" userId="62ff6c0a-80c4-44cf-898f-8a6ba91679bf" providerId="ADAL" clId="{7C0F5499-7FAF-4BDA-9AEA-1D182C71AF48}" dt="2023-07-06T05:06:34.048" v="4799" actId="11529"/>
          <ac:cxnSpMkLst>
            <pc:docMk/>
            <pc:sldMk cId="1636632815" sldId="950"/>
            <ac:cxnSpMk id="15" creationId="{89827FD7-C42F-3AA6-15CC-F76488B37C9D}"/>
          </ac:cxnSpMkLst>
        </pc:cxnChg>
        <pc:cxnChg chg="add del">
          <ac:chgData name="Snigdha Sen" userId="62ff6c0a-80c4-44cf-898f-8a6ba91679bf" providerId="ADAL" clId="{7C0F5499-7FAF-4BDA-9AEA-1D182C71AF48}" dt="2023-07-06T05:07:32.072" v="4853" actId="478"/>
          <ac:cxnSpMkLst>
            <pc:docMk/>
            <pc:sldMk cId="1636632815" sldId="950"/>
            <ac:cxnSpMk id="18" creationId="{EB05D9FE-9094-41C6-9A39-DF99FC975875}"/>
          </ac:cxnSpMkLst>
        </pc:cxnChg>
        <pc:cxnChg chg="add">
          <ac:chgData name="Snigdha Sen" userId="62ff6c0a-80c4-44cf-898f-8a6ba91679bf" providerId="ADAL" clId="{7C0F5499-7FAF-4BDA-9AEA-1D182C71AF48}" dt="2023-07-06T05:07:37.465" v="4854" actId="11529"/>
          <ac:cxnSpMkLst>
            <pc:docMk/>
            <pc:sldMk cId="1636632815" sldId="950"/>
            <ac:cxnSpMk id="20" creationId="{27A389F0-AB4D-29C2-A728-27E6FBB52811}"/>
          </ac:cxnSpMkLst>
        </pc:cxnChg>
        <pc:cxnChg chg="add">
          <ac:chgData name="Snigdha Sen" userId="62ff6c0a-80c4-44cf-898f-8a6ba91679bf" providerId="ADAL" clId="{7C0F5499-7FAF-4BDA-9AEA-1D182C71AF48}" dt="2023-07-06T05:08:59.936" v="4893" actId="11529"/>
          <ac:cxnSpMkLst>
            <pc:docMk/>
            <pc:sldMk cId="1636632815" sldId="950"/>
            <ac:cxnSpMk id="24" creationId="{2721EF8B-9FD6-0339-C175-7D685E8E5A6E}"/>
          </ac:cxnSpMkLst>
        </pc:cxnChg>
        <pc:cxnChg chg="add">
          <ac:chgData name="Snigdha Sen" userId="62ff6c0a-80c4-44cf-898f-8a6ba91679bf" providerId="ADAL" clId="{7C0F5499-7FAF-4BDA-9AEA-1D182C71AF48}" dt="2023-07-06T05:14:06.288" v="4927" actId="11529"/>
          <ac:cxnSpMkLst>
            <pc:docMk/>
            <pc:sldMk cId="1636632815" sldId="950"/>
            <ac:cxnSpMk id="27" creationId="{199FAA1D-D4E3-AD87-DAA6-E9EF347DF2EF}"/>
          </ac:cxnSpMkLst>
        </pc:cxnChg>
        <pc:cxnChg chg="add">
          <ac:chgData name="Snigdha Sen" userId="62ff6c0a-80c4-44cf-898f-8a6ba91679bf" providerId="ADAL" clId="{7C0F5499-7FAF-4BDA-9AEA-1D182C71AF48}" dt="2023-07-06T05:14:49.367" v="4938" actId="11529"/>
          <ac:cxnSpMkLst>
            <pc:docMk/>
            <pc:sldMk cId="1636632815" sldId="950"/>
            <ac:cxnSpMk id="30" creationId="{291974EC-86CF-9868-71B5-BDE4BED6AFED}"/>
          </ac:cxnSpMkLst>
        </pc:cxnChg>
        <pc:cxnChg chg="add mod">
          <ac:chgData name="Snigdha Sen" userId="62ff6c0a-80c4-44cf-898f-8a6ba91679bf" providerId="ADAL" clId="{7C0F5499-7FAF-4BDA-9AEA-1D182C71AF48}" dt="2023-07-06T05:17:34.326" v="4976" actId="14100"/>
          <ac:cxnSpMkLst>
            <pc:docMk/>
            <pc:sldMk cId="1636632815" sldId="950"/>
            <ac:cxnSpMk id="36" creationId="{2A879C26-0A60-505A-0C89-F1AF582E8784}"/>
          </ac:cxnSpMkLst>
        </pc:cxnChg>
        <pc:cxnChg chg="add">
          <ac:chgData name="Snigdha Sen" userId="62ff6c0a-80c4-44cf-898f-8a6ba91679bf" providerId="ADAL" clId="{7C0F5499-7FAF-4BDA-9AEA-1D182C71AF48}" dt="2023-07-06T05:17:49.744" v="4978" actId="11529"/>
          <ac:cxnSpMkLst>
            <pc:docMk/>
            <pc:sldMk cId="1636632815" sldId="950"/>
            <ac:cxnSpMk id="40" creationId="{E920FF97-904D-87CC-F68E-6C3CA28B031C}"/>
          </ac:cxnSpMkLst>
        </pc:cxnChg>
        <pc:cxnChg chg="add">
          <ac:chgData name="Snigdha Sen" userId="62ff6c0a-80c4-44cf-898f-8a6ba91679bf" providerId="ADAL" clId="{7C0F5499-7FAF-4BDA-9AEA-1D182C71AF48}" dt="2023-07-06T05:19:08.192" v="5004" actId="11529"/>
          <ac:cxnSpMkLst>
            <pc:docMk/>
            <pc:sldMk cId="1636632815" sldId="950"/>
            <ac:cxnSpMk id="45" creationId="{4C37E23D-31BE-86C5-4DAE-8637477553E8}"/>
          </ac:cxnSpMkLst>
        </pc:cxnChg>
        <pc:cxnChg chg="add mod">
          <ac:chgData name="Snigdha Sen" userId="62ff6c0a-80c4-44cf-898f-8a6ba91679bf" providerId="ADAL" clId="{7C0F5499-7FAF-4BDA-9AEA-1D182C71AF48}" dt="2023-07-06T05:21:07.831" v="5050" actId="14100"/>
          <ac:cxnSpMkLst>
            <pc:docMk/>
            <pc:sldMk cId="1636632815" sldId="950"/>
            <ac:cxnSpMk id="48" creationId="{D4F3A56A-3185-D769-48B2-4B210ACBFA8A}"/>
          </ac:cxnSpMkLst>
        </pc:cxnChg>
        <pc:cxnChg chg="add">
          <ac:chgData name="Snigdha Sen" userId="62ff6c0a-80c4-44cf-898f-8a6ba91679bf" providerId="ADAL" clId="{7C0F5499-7FAF-4BDA-9AEA-1D182C71AF48}" dt="2023-07-06T05:20:10.551" v="5017" actId="11529"/>
          <ac:cxnSpMkLst>
            <pc:docMk/>
            <pc:sldMk cId="1636632815" sldId="950"/>
            <ac:cxnSpMk id="50" creationId="{842CF124-0B13-9C25-E20F-F65C9AF8FF63}"/>
          </ac:cxnSpMkLst>
        </pc:cxnChg>
      </pc:sldChg>
      <pc:sldChg chg="del">
        <pc:chgData name="Snigdha Sen" userId="62ff6c0a-80c4-44cf-898f-8a6ba91679bf" providerId="ADAL" clId="{7C0F5499-7FAF-4BDA-9AEA-1D182C71AF48}" dt="2023-07-27T09:43:21.182" v="11891" actId="47"/>
        <pc:sldMkLst>
          <pc:docMk/>
          <pc:sldMk cId="3400548041" sldId="950"/>
        </pc:sldMkLst>
      </pc:sldChg>
      <pc:sldChg chg="delSp modSp add mod">
        <pc:chgData name="Snigdha Sen" userId="62ff6c0a-80c4-44cf-898f-8a6ba91679bf" providerId="ADAL" clId="{7C0F5499-7FAF-4BDA-9AEA-1D182C71AF48}" dt="2023-07-19T03:27:47.709" v="7699" actId="1076"/>
        <pc:sldMkLst>
          <pc:docMk/>
          <pc:sldMk cId="439618416" sldId="951"/>
        </pc:sldMkLst>
        <pc:spChg chg="mod">
          <ac:chgData name="Snigdha Sen" userId="62ff6c0a-80c4-44cf-898f-8a6ba91679bf" providerId="ADAL" clId="{7C0F5499-7FAF-4BDA-9AEA-1D182C71AF48}" dt="2023-07-06T05:22:55.174" v="5095" actId="14100"/>
          <ac:spMkLst>
            <pc:docMk/>
            <pc:sldMk cId="439618416" sldId="951"/>
            <ac:spMk id="4" creationId="{C1756E0F-4155-C401-A36D-AE47CCA9A0D0}"/>
          </ac:spMkLst>
        </pc:spChg>
        <pc:spChg chg="mod">
          <ac:chgData name="Snigdha Sen" userId="62ff6c0a-80c4-44cf-898f-8a6ba91679bf" providerId="ADAL" clId="{7C0F5499-7FAF-4BDA-9AEA-1D182C71AF48}" dt="2023-07-19T03:27:47.709" v="7699" actId="1076"/>
          <ac:spMkLst>
            <pc:docMk/>
            <pc:sldMk cId="439618416" sldId="951"/>
            <ac:spMk id="6" creationId="{CAB2B5CC-A54C-661A-7928-50E685213486}"/>
          </ac:spMkLst>
        </pc:spChg>
        <pc:spChg chg="mod">
          <ac:chgData name="Snigdha Sen" userId="62ff6c0a-80c4-44cf-898f-8a6ba91679bf" providerId="ADAL" clId="{7C0F5499-7FAF-4BDA-9AEA-1D182C71AF48}" dt="2023-07-19T03:27:36.950" v="7698" actId="20577"/>
          <ac:spMkLst>
            <pc:docMk/>
            <pc:sldMk cId="439618416" sldId="951"/>
            <ac:spMk id="7" creationId="{4DEF0141-1FF5-D195-3B14-F0510E2FC940}"/>
          </ac:spMkLst>
        </pc:spChg>
        <pc:picChg chg="del">
          <ac:chgData name="Snigdha Sen" userId="62ff6c0a-80c4-44cf-898f-8a6ba91679bf" providerId="ADAL" clId="{7C0F5499-7FAF-4BDA-9AEA-1D182C71AF48}" dt="2023-07-06T05:22:38.968" v="5053" actId="478"/>
          <ac:picMkLst>
            <pc:docMk/>
            <pc:sldMk cId="439618416" sldId="951"/>
            <ac:picMk id="6" creationId="{1B3DD4C2-9CBA-8256-56CE-4A990C4F2CDF}"/>
          </ac:picMkLst>
        </pc:picChg>
      </pc:sldChg>
      <pc:sldChg chg="modSp mod">
        <pc:chgData name="Snigdha Sen" userId="62ff6c0a-80c4-44cf-898f-8a6ba91679bf" providerId="ADAL" clId="{7C0F5499-7FAF-4BDA-9AEA-1D182C71AF48}" dt="2023-07-27T09:55:04.310" v="12104" actId="404"/>
        <pc:sldMkLst>
          <pc:docMk/>
          <pc:sldMk cId="889717671" sldId="951"/>
        </pc:sldMkLst>
        <pc:spChg chg="mod">
          <ac:chgData name="Snigdha Sen" userId="62ff6c0a-80c4-44cf-898f-8a6ba91679bf" providerId="ADAL" clId="{7C0F5499-7FAF-4BDA-9AEA-1D182C71AF48}" dt="2023-07-27T09:49:58.520" v="12013" actId="6549"/>
          <ac:spMkLst>
            <pc:docMk/>
            <pc:sldMk cId="889717671" sldId="951"/>
            <ac:spMk id="8" creationId="{025CE88E-112A-ABFB-5EBD-D869A03F107D}"/>
          </ac:spMkLst>
        </pc:spChg>
        <pc:spChg chg="mod">
          <ac:chgData name="Snigdha Sen" userId="62ff6c0a-80c4-44cf-898f-8a6ba91679bf" providerId="ADAL" clId="{7C0F5499-7FAF-4BDA-9AEA-1D182C71AF48}" dt="2023-07-27T09:55:04.310" v="12104" actId="404"/>
          <ac:spMkLst>
            <pc:docMk/>
            <pc:sldMk cId="889717671" sldId="951"/>
            <ac:spMk id="12" creationId="{FE62E1AA-AE8A-A9F6-07D1-2BA51E0AB526}"/>
          </ac:spMkLst>
        </pc:spChg>
      </pc:sldChg>
      <pc:sldChg chg="modSp mod">
        <pc:chgData name="Snigdha Sen" userId="62ff6c0a-80c4-44cf-898f-8a6ba91679bf" providerId="ADAL" clId="{7C0F5499-7FAF-4BDA-9AEA-1D182C71AF48}" dt="2023-07-27T09:03:24.443" v="11044" actId="20577"/>
        <pc:sldMkLst>
          <pc:docMk/>
          <pc:sldMk cId="3066985758" sldId="952"/>
        </pc:sldMkLst>
        <pc:spChg chg="mod">
          <ac:chgData name="Snigdha Sen" userId="62ff6c0a-80c4-44cf-898f-8a6ba91679bf" providerId="ADAL" clId="{7C0F5499-7FAF-4BDA-9AEA-1D182C71AF48}" dt="2023-07-27T09:03:24.443" v="11044" actId="20577"/>
          <ac:spMkLst>
            <pc:docMk/>
            <pc:sldMk cId="3066985758" sldId="952"/>
            <ac:spMk id="7" creationId="{4DEF0141-1FF5-D195-3B14-F0510E2FC940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7T09:19:00.386" v="11370" actId="403"/>
        <pc:sldMkLst>
          <pc:docMk/>
          <pc:sldMk cId="192965423" sldId="953"/>
        </pc:sldMkLst>
        <pc:spChg chg="del">
          <ac:chgData name="Snigdha Sen" userId="62ff6c0a-80c4-44cf-898f-8a6ba91679bf" providerId="ADAL" clId="{7C0F5499-7FAF-4BDA-9AEA-1D182C71AF48}" dt="2023-07-07T10:52:13.607" v="5266" actId="478"/>
          <ac:spMkLst>
            <pc:docMk/>
            <pc:sldMk cId="192965423" sldId="953"/>
            <ac:spMk id="3" creationId="{8F73C2E8-A1F3-2416-BE3C-1CEDB60841CA}"/>
          </ac:spMkLst>
        </pc:spChg>
        <pc:spChg chg="add mod">
          <ac:chgData name="Snigdha Sen" userId="62ff6c0a-80c4-44cf-898f-8a6ba91679bf" providerId="ADAL" clId="{7C0F5499-7FAF-4BDA-9AEA-1D182C71AF48}" dt="2023-07-27T09:19:00.386" v="11370" actId="403"/>
          <ac:spMkLst>
            <pc:docMk/>
            <pc:sldMk cId="192965423" sldId="953"/>
            <ac:spMk id="3" creationId="{F0AC3611-9C54-BD5D-C02D-5F5EC34FC348}"/>
          </ac:spMkLst>
        </pc:spChg>
        <pc:spChg chg="add mod">
          <ac:chgData name="Snigdha Sen" userId="62ff6c0a-80c4-44cf-898f-8a6ba91679bf" providerId="ADAL" clId="{7C0F5499-7FAF-4BDA-9AEA-1D182C71AF48}" dt="2023-07-07T10:50:12.827" v="5228" actId="1076"/>
          <ac:spMkLst>
            <pc:docMk/>
            <pc:sldMk cId="192965423" sldId="953"/>
            <ac:spMk id="4" creationId="{2B8A55DA-7D5D-9E04-296F-9B5A510378BA}"/>
          </ac:spMkLst>
        </pc:spChg>
        <pc:spChg chg="add mod">
          <ac:chgData name="Snigdha Sen" userId="62ff6c0a-80c4-44cf-898f-8a6ba91679bf" providerId="ADAL" clId="{7C0F5499-7FAF-4BDA-9AEA-1D182C71AF48}" dt="2023-07-07T10:50:50.947" v="5253" actId="20577"/>
          <ac:spMkLst>
            <pc:docMk/>
            <pc:sldMk cId="192965423" sldId="953"/>
            <ac:spMk id="5" creationId="{E128D901-9E53-1A03-586A-C62FE4D9A5D6}"/>
          </ac:spMkLst>
        </pc:spChg>
        <pc:spChg chg="del mod">
          <ac:chgData name="Snigdha Sen" userId="62ff6c0a-80c4-44cf-898f-8a6ba91679bf" providerId="ADAL" clId="{7C0F5499-7FAF-4BDA-9AEA-1D182C71AF48}" dt="2023-07-07T10:50:55.220" v="5255" actId="478"/>
          <ac:spMkLst>
            <pc:docMk/>
            <pc:sldMk cId="192965423" sldId="953"/>
            <ac:spMk id="9" creationId="{AA6B2A54-0AB0-1CE9-3E66-9C0994BB2A91}"/>
          </ac:spMkLst>
        </pc:spChg>
        <pc:spChg chg="del mod">
          <ac:chgData name="Snigdha Sen" userId="62ff6c0a-80c4-44cf-898f-8a6ba91679bf" providerId="ADAL" clId="{7C0F5499-7FAF-4BDA-9AEA-1D182C71AF48}" dt="2023-07-07T10:50:54.230" v="5254" actId="478"/>
          <ac:spMkLst>
            <pc:docMk/>
            <pc:sldMk cId="192965423" sldId="953"/>
            <ac:spMk id="12" creationId="{FFE17B99-45BC-0155-EEC0-ADF4B9E32257}"/>
          </ac:spMkLst>
        </pc:spChg>
        <pc:spChg chg="add del mod">
          <ac:chgData name="Snigdha Sen" userId="62ff6c0a-80c4-44cf-898f-8a6ba91679bf" providerId="ADAL" clId="{7C0F5499-7FAF-4BDA-9AEA-1D182C71AF48}" dt="2023-07-07T10:52:16.596" v="5267" actId="478"/>
          <ac:spMkLst>
            <pc:docMk/>
            <pc:sldMk cId="192965423" sldId="953"/>
            <ac:spMk id="15" creationId="{F7CD59EC-7CEA-F614-A08E-4446EB615D08}"/>
          </ac:spMkLst>
        </pc:spChg>
        <pc:spChg chg="del">
          <ac:chgData name="Snigdha Sen" userId="62ff6c0a-80c4-44cf-898f-8a6ba91679bf" providerId="ADAL" clId="{7C0F5499-7FAF-4BDA-9AEA-1D182C71AF48}" dt="2023-07-07T10:49:15.060" v="5220" actId="478"/>
          <ac:spMkLst>
            <pc:docMk/>
            <pc:sldMk cId="192965423" sldId="953"/>
            <ac:spMk id="50" creationId="{E835BA4E-6CA8-BF38-B61F-92188DDA4877}"/>
          </ac:spMkLst>
        </pc:spChg>
        <pc:spChg chg="del mod">
          <ac:chgData name="Snigdha Sen" userId="62ff6c0a-80c4-44cf-898f-8a6ba91679bf" providerId="ADAL" clId="{7C0F5499-7FAF-4BDA-9AEA-1D182C71AF48}" dt="2023-07-07T10:49:13.107" v="5219" actId="478"/>
          <ac:spMkLst>
            <pc:docMk/>
            <pc:sldMk cId="192965423" sldId="953"/>
            <ac:spMk id="51" creationId="{EC120D9C-30DF-DEBF-CA7C-80D400650D72}"/>
          </ac:spMkLst>
        </pc:spChg>
        <pc:spChg chg="mod">
          <ac:chgData name="Snigdha Sen" userId="62ff6c0a-80c4-44cf-898f-8a6ba91679bf" providerId="ADAL" clId="{7C0F5499-7FAF-4BDA-9AEA-1D182C71AF48}" dt="2023-07-07T10:52:50.501" v="5268" actId="113"/>
          <ac:spMkLst>
            <pc:docMk/>
            <pc:sldMk cId="192965423" sldId="953"/>
            <ac:spMk id="53" creationId="{2514E1E8-6E82-5258-CAF8-E37D5F13B139}"/>
          </ac:spMkLst>
        </pc:spChg>
        <pc:spChg chg="mod">
          <ac:chgData name="Snigdha Sen" userId="62ff6c0a-80c4-44cf-898f-8a6ba91679bf" providerId="ADAL" clId="{7C0F5499-7FAF-4BDA-9AEA-1D182C71AF48}" dt="2023-07-07T10:51:06.881" v="5258" actId="207"/>
          <ac:spMkLst>
            <pc:docMk/>
            <pc:sldMk cId="192965423" sldId="953"/>
            <ac:spMk id="56" creationId="{A87BC689-D573-2EE7-9BCF-FE63107694CE}"/>
          </ac:spMkLst>
        </pc:spChg>
        <pc:spChg chg="mod">
          <ac:chgData name="Snigdha Sen" userId="62ff6c0a-80c4-44cf-898f-8a6ba91679bf" providerId="ADAL" clId="{7C0F5499-7FAF-4BDA-9AEA-1D182C71AF48}" dt="2023-07-07T10:54:20.723" v="5294" actId="20577"/>
          <ac:spMkLst>
            <pc:docMk/>
            <pc:sldMk cId="192965423" sldId="953"/>
            <ac:spMk id="65" creationId="{273DBBA9-EABA-3258-EC40-076003E5414A}"/>
          </ac:spMkLst>
        </pc:spChg>
        <pc:cxnChg chg="add del mod">
          <ac:chgData name="Snigdha Sen" userId="62ff6c0a-80c4-44cf-898f-8a6ba91679bf" providerId="ADAL" clId="{7C0F5499-7FAF-4BDA-9AEA-1D182C71AF48}" dt="2023-07-07T10:51:57.807" v="5263" actId="11529"/>
          <ac:cxnSpMkLst>
            <pc:docMk/>
            <pc:sldMk cId="192965423" sldId="953"/>
            <ac:cxnSpMk id="7" creationId="{35A1089C-92B4-591A-99FD-09B8DAF05482}"/>
          </ac:cxnSpMkLst>
        </pc:cxnChg>
        <pc:cxnChg chg="add mod">
          <ac:chgData name="Snigdha Sen" userId="62ff6c0a-80c4-44cf-898f-8a6ba91679bf" providerId="ADAL" clId="{7C0F5499-7FAF-4BDA-9AEA-1D182C71AF48}" dt="2023-07-07T10:52:09.859" v="5265" actId="14100"/>
          <ac:cxnSpMkLst>
            <pc:docMk/>
            <pc:sldMk cId="192965423" sldId="953"/>
            <ac:cxnSpMk id="10" creationId="{C617DA80-C4C1-E10F-4BEB-9CAE97F829C9}"/>
          </ac:cxnSpMkLst>
        </pc:cxnChg>
        <pc:cxnChg chg="mod">
          <ac:chgData name="Snigdha Sen" userId="62ff6c0a-80c4-44cf-898f-8a6ba91679bf" providerId="ADAL" clId="{7C0F5499-7FAF-4BDA-9AEA-1D182C71AF48}" dt="2023-07-07T10:50:29.891" v="5231" actId="1076"/>
          <ac:cxnSpMkLst>
            <pc:docMk/>
            <pc:sldMk cId="192965423" sldId="953"/>
            <ac:cxnSpMk id="11" creationId="{832BE0CD-DA59-8F79-3C5B-EF4A08BEB156}"/>
          </ac:cxnSpMkLst>
        </pc:cxnChg>
        <pc:cxnChg chg="del mod">
          <ac:chgData name="Snigdha Sen" userId="62ff6c0a-80c4-44cf-898f-8a6ba91679bf" providerId="ADAL" clId="{7C0F5499-7FAF-4BDA-9AEA-1D182C71AF48}" dt="2023-07-07T10:50:56.324" v="5256" actId="478"/>
          <ac:cxnSpMkLst>
            <pc:docMk/>
            <pc:sldMk cId="192965423" sldId="953"/>
            <ac:cxnSpMk id="16" creationId="{8BE35FA9-73BF-2430-01F3-7F02ECDD4CFE}"/>
          </ac:cxnSpMkLst>
        </pc:cxnChg>
      </pc:sldChg>
      <pc:sldChg chg="modSp new mod">
        <pc:chgData name="Snigdha Sen" userId="62ff6c0a-80c4-44cf-898f-8a6ba91679bf" providerId="ADAL" clId="{7C0F5499-7FAF-4BDA-9AEA-1D182C71AF48}" dt="2023-07-08T04:31:31.411" v="5368" actId="20577"/>
        <pc:sldMkLst>
          <pc:docMk/>
          <pc:sldMk cId="1021271134" sldId="954"/>
        </pc:sldMkLst>
        <pc:spChg chg="mod">
          <ac:chgData name="Snigdha Sen" userId="62ff6c0a-80c4-44cf-898f-8a6ba91679bf" providerId="ADAL" clId="{7C0F5499-7FAF-4BDA-9AEA-1D182C71AF48}" dt="2023-07-08T04:31:31.411" v="5368" actId="20577"/>
          <ac:spMkLst>
            <pc:docMk/>
            <pc:sldMk cId="1021271134" sldId="954"/>
            <ac:spMk id="3" creationId="{9135BC6B-101D-2A4E-2D9C-EA4A8BB3EAC2}"/>
          </ac:spMkLst>
        </pc:spChg>
      </pc:sldChg>
      <pc:sldChg chg="addSp delSp modSp add mod">
        <pc:chgData name="Snigdha Sen" userId="62ff6c0a-80c4-44cf-898f-8a6ba91679bf" providerId="ADAL" clId="{7C0F5499-7FAF-4BDA-9AEA-1D182C71AF48}" dt="2023-07-12T04:38:40.708" v="5751" actId="20577"/>
        <pc:sldMkLst>
          <pc:docMk/>
          <pc:sldMk cId="2151546100" sldId="955"/>
        </pc:sldMkLst>
        <pc:spChg chg="add mod">
          <ac:chgData name="Snigdha Sen" userId="62ff6c0a-80c4-44cf-898f-8a6ba91679bf" providerId="ADAL" clId="{7C0F5499-7FAF-4BDA-9AEA-1D182C71AF48}" dt="2023-07-08T07:26:24.974" v="5393" actId="14100"/>
          <ac:spMkLst>
            <pc:docMk/>
            <pc:sldMk cId="2151546100" sldId="955"/>
            <ac:spMk id="3" creationId="{860ADD1F-D9F0-DC4B-10C4-8F01D0F6DC44}"/>
          </ac:spMkLst>
        </pc:spChg>
        <pc:spChg chg="add mod">
          <ac:chgData name="Snigdha Sen" userId="62ff6c0a-80c4-44cf-898f-8a6ba91679bf" providerId="ADAL" clId="{7C0F5499-7FAF-4BDA-9AEA-1D182C71AF48}" dt="2023-07-08T07:28:57.960" v="5455" actId="6549"/>
          <ac:spMkLst>
            <pc:docMk/>
            <pc:sldMk cId="2151546100" sldId="955"/>
            <ac:spMk id="10" creationId="{BC28B1E6-F3D9-7E05-1D72-63EF2FBE8BA1}"/>
          </ac:spMkLst>
        </pc:spChg>
        <pc:spChg chg="add mod">
          <ac:chgData name="Snigdha Sen" userId="62ff6c0a-80c4-44cf-898f-8a6ba91679bf" providerId="ADAL" clId="{7C0F5499-7FAF-4BDA-9AEA-1D182C71AF48}" dt="2023-07-08T07:30:30.957" v="5505" actId="1076"/>
          <ac:spMkLst>
            <pc:docMk/>
            <pc:sldMk cId="2151546100" sldId="955"/>
            <ac:spMk id="13" creationId="{10A68DE9-85CE-31FB-EA8A-706E57D8B14B}"/>
          </ac:spMkLst>
        </pc:spChg>
        <pc:spChg chg="add mod">
          <ac:chgData name="Snigdha Sen" userId="62ff6c0a-80c4-44cf-898f-8a6ba91679bf" providerId="ADAL" clId="{7C0F5499-7FAF-4BDA-9AEA-1D182C71AF48}" dt="2023-07-08T08:14:30.411" v="5719" actId="14100"/>
          <ac:spMkLst>
            <pc:docMk/>
            <pc:sldMk cId="2151546100" sldId="955"/>
            <ac:spMk id="16" creationId="{0982CF31-A172-456C-4163-5D7BA7650EC1}"/>
          </ac:spMkLst>
        </pc:spChg>
        <pc:spChg chg="add mod">
          <ac:chgData name="Snigdha Sen" userId="62ff6c0a-80c4-44cf-898f-8a6ba91679bf" providerId="ADAL" clId="{7C0F5499-7FAF-4BDA-9AEA-1D182C71AF48}" dt="2023-07-08T07:35:20.107" v="5565" actId="14100"/>
          <ac:spMkLst>
            <pc:docMk/>
            <pc:sldMk cId="2151546100" sldId="955"/>
            <ac:spMk id="17" creationId="{A6C515CC-D4DA-012E-97D2-D78B20744A27}"/>
          </ac:spMkLst>
        </pc:spChg>
        <pc:spChg chg="add mod">
          <ac:chgData name="Snigdha Sen" userId="62ff6c0a-80c4-44cf-898f-8a6ba91679bf" providerId="ADAL" clId="{7C0F5499-7FAF-4BDA-9AEA-1D182C71AF48}" dt="2023-07-08T07:37:55.996" v="5673" actId="14100"/>
          <ac:spMkLst>
            <pc:docMk/>
            <pc:sldMk cId="2151546100" sldId="955"/>
            <ac:spMk id="27" creationId="{546D6164-3CF3-B1E9-F21F-A0DFD1D33A3C}"/>
          </ac:spMkLst>
        </pc:spChg>
        <pc:spChg chg="add mod">
          <ac:chgData name="Snigdha Sen" userId="62ff6c0a-80c4-44cf-898f-8a6ba91679bf" providerId="ADAL" clId="{7C0F5499-7FAF-4BDA-9AEA-1D182C71AF48}" dt="2023-07-08T07:37:51.316" v="5672" actId="14100"/>
          <ac:spMkLst>
            <pc:docMk/>
            <pc:sldMk cId="2151546100" sldId="955"/>
            <ac:spMk id="30" creationId="{3F5E4C7F-7E97-23DD-0E79-D822D5DC780C}"/>
          </ac:spMkLst>
        </pc:spChg>
        <pc:spChg chg="mod">
          <ac:chgData name="Snigdha Sen" userId="62ff6c0a-80c4-44cf-898f-8a6ba91679bf" providerId="ADAL" clId="{7C0F5499-7FAF-4BDA-9AEA-1D182C71AF48}" dt="2023-07-12T04:38:40.708" v="5751" actId="20577"/>
          <ac:spMkLst>
            <pc:docMk/>
            <pc:sldMk cId="2151546100" sldId="955"/>
            <ac:spMk id="31" creationId="{D89134A1-A409-205A-4051-7D6074C173A6}"/>
          </ac:spMkLst>
        </pc:spChg>
        <pc:spChg chg="add mod">
          <ac:chgData name="Snigdha Sen" userId="62ff6c0a-80c4-44cf-898f-8a6ba91679bf" providerId="ADAL" clId="{7C0F5499-7FAF-4BDA-9AEA-1D182C71AF48}" dt="2023-07-08T07:38:43.204" v="5718" actId="20577"/>
          <ac:spMkLst>
            <pc:docMk/>
            <pc:sldMk cId="2151546100" sldId="955"/>
            <ac:spMk id="33" creationId="{75D318FE-7028-4405-91B9-A0E010652C85}"/>
          </ac:spMkLst>
        </pc:spChg>
        <pc:spChg chg="add mod">
          <ac:chgData name="Snigdha Sen" userId="62ff6c0a-80c4-44cf-898f-8a6ba91679bf" providerId="ADAL" clId="{7C0F5499-7FAF-4BDA-9AEA-1D182C71AF48}" dt="2023-07-08T08:17:28.218" v="5750" actId="1076"/>
          <ac:spMkLst>
            <pc:docMk/>
            <pc:sldMk cId="2151546100" sldId="955"/>
            <ac:spMk id="34" creationId="{BC523CF0-F660-6D2D-ADBA-D5ADCAC920DB}"/>
          </ac:spMkLst>
        </pc:spChg>
        <pc:picChg chg="del">
          <ac:chgData name="Snigdha Sen" userId="62ff6c0a-80c4-44cf-898f-8a6ba91679bf" providerId="ADAL" clId="{7C0F5499-7FAF-4BDA-9AEA-1D182C71AF48}" dt="2023-07-08T07:25:14.181" v="5370" actId="478"/>
          <ac:picMkLst>
            <pc:docMk/>
            <pc:sldMk cId="2151546100" sldId="955"/>
            <ac:picMk id="5" creationId="{60B9DB4D-AD05-446D-6C5E-9C91A65A6F24}"/>
          </ac:picMkLst>
        </pc:picChg>
        <pc:picChg chg="add mod">
          <ac:chgData name="Snigdha Sen" userId="62ff6c0a-80c4-44cf-898f-8a6ba91679bf" providerId="ADAL" clId="{7C0F5499-7FAF-4BDA-9AEA-1D182C71AF48}" dt="2023-07-08T07:35:35.644" v="5568" actId="1076"/>
          <ac:picMkLst>
            <pc:docMk/>
            <pc:sldMk cId="2151546100" sldId="955"/>
            <ac:picMk id="19" creationId="{56C84895-A2E2-5A23-564D-EBF1414ACB29}"/>
          </ac:picMkLst>
        </pc:picChg>
        <pc:cxnChg chg="add mod">
          <ac:chgData name="Snigdha Sen" userId="62ff6c0a-80c4-44cf-898f-8a6ba91679bf" providerId="ADAL" clId="{7C0F5499-7FAF-4BDA-9AEA-1D182C71AF48}" dt="2023-07-08T07:26:50.261" v="5394" actId="14100"/>
          <ac:cxnSpMkLst>
            <pc:docMk/>
            <pc:sldMk cId="2151546100" sldId="955"/>
            <ac:cxnSpMk id="7" creationId="{9BA16687-194A-13C5-B567-22808C7E58BE}"/>
          </ac:cxnSpMkLst>
        </pc:cxnChg>
        <pc:cxnChg chg="add">
          <ac:chgData name="Snigdha Sen" userId="62ff6c0a-80c4-44cf-898f-8a6ba91679bf" providerId="ADAL" clId="{7C0F5499-7FAF-4BDA-9AEA-1D182C71AF48}" dt="2023-07-08T07:29:08.301" v="5456" actId="11529"/>
          <ac:cxnSpMkLst>
            <pc:docMk/>
            <pc:sldMk cId="2151546100" sldId="955"/>
            <ac:cxnSpMk id="12" creationId="{33748348-317B-6FE9-8A49-184FA22F16A9}"/>
          </ac:cxnSpMkLst>
        </pc:cxnChg>
        <pc:cxnChg chg="add">
          <ac:chgData name="Snigdha Sen" userId="62ff6c0a-80c4-44cf-898f-8a6ba91679bf" providerId="ADAL" clId="{7C0F5499-7FAF-4BDA-9AEA-1D182C71AF48}" dt="2023-07-08T07:31:29.661" v="5506" actId="11529"/>
          <ac:cxnSpMkLst>
            <pc:docMk/>
            <pc:sldMk cId="2151546100" sldId="955"/>
            <ac:cxnSpMk id="15" creationId="{8C32C848-207E-3660-BC36-DF5E0B10321E}"/>
          </ac:cxnSpMkLst>
        </pc:cxnChg>
        <pc:cxnChg chg="add">
          <ac:chgData name="Snigdha Sen" userId="62ff6c0a-80c4-44cf-898f-8a6ba91679bf" providerId="ADAL" clId="{7C0F5499-7FAF-4BDA-9AEA-1D182C71AF48}" dt="2023-07-08T07:35:30.797" v="5567" actId="11529"/>
          <ac:cxnSpMkLst>
            <pc:docMk/>
            <pc:sldMk cId="2151546100" sldId="955"/>
            <ac:cxnSpMk id="21" creationId="{F9E2EE46-5913-6236-B223-C76F7295F279}"/>
          </ac:cxnSpMkLst>
        </pc:cxnChg>
        <pc:cxnChg chg="add mod">
          <ac:chgData name="Snigdha Sen" userId="62ff6c0a-80c4-44cf-898f-8a6ba91679bf" providerId="ADAL" clId="{7C0F5499-7FAF-4BDA-9AEA-1D182C71AF48}" dt="2023-07-08T07:36:17.899" v="5573" actId="14100"/>
          <ac:cxnSpMkLst>
            <pc:docMk/>
            <pc:sldMk cId="2151546100" sldId="955"/>
            <ac:cxnSpMk id="23" creationId="{4387C4C8-FB3E-5462-9EDD-D135D51B459C}"/>
          </ac:cxnSpMkLst>
        </pc:cxnChg>
        <pc:cxnChg chg="add">
          <ac:chgData name="Snigdha Sen" userId="62ff6c0a-80c4-44cf-898f-8a6ba91679bf" providerId="ADAL" clId="{7C0F5499-7FAF-4BDA-9AEA-1D182C71AF48}" dt="2023-07-08T07:37:16.773" v="5627" actId="11529"/>
          <ac:cxnSpMkLst>
            <pc:docMk/>
            <pc:sldMk cId="2151546100" sldId="955"/>
            <ac:cxnSpMk id="29" creationId="{5A88529C-15B7-3F0A-2CEA-D677B1121EAF}"/>
          </ac:cxnSpMkLst>
        </pc:cxnChg>
        <pc:cxnChg chg="add">
          <ac:chgData name="Snigdha Sen" userId="62ff6c0a-80c4-44cf-898f-8a6ba91679bf" providerId="ADAL" clId="{7C0F5499-7FAF-4BDA-9AEA-1D182C71AF48}" dt="2023-07-08T07:38:13.773" v="5674" actId="11529"/>
          <ac:cxnSpMkLst>
            <pc:docMk/>
            <pc:sldMk cId="2151546100" sldId="955"/>
            <ac:cxnSpMk id="32" creationId="{3738C384-88E3-19C8-2648-577DBB786D0D}"/>
          </ac:cxnSpMkLst>
        </pc:cxnChg>
      </pc:sldChg>
      <pc:sldChg chg="addSp delSp modSp add mod">
        <pc:chgData name="Snigdha Sen" userId="62ff6c0a-80c4-44cf-898f-8a6ba91679bf" providerId="ADAL" clId="{7C0F5499-7FAF-4BDA-9AEA-1D182C71AF48}" dt="2023-07-12T06:36:21.771" v="6125" actId="14100"/>
        <pc:sldMkLst>
          <pc:docMk/>
          <pc:sldMk cId="1072289902" sldId="956"/>
        </pc:sldMkLst>
        <pc:spChg chg="mod">
          <ac:chgData name="Snigdha Sen" userId="62ff6c0a-80c4-44cf-898f-8a6ba91679bf" providerId="ADAL" clId="{7C0F5499-7FAF-4BDA-9AEA-1D182C71AF48}" dt="2023-07-12T06:17:00.864" v="5781" actId="20577"/>
          <ac:spMkLst>
            <pc:docMk/>
            <pc:sldMk cId="1072289902" sldId="956"/>
            <ac:spMk id="4" creationId="{C1756E0F-4155-C401-A36D-AE47CCA9A0D0}"/>
          </ac:spMkLst>
        </pc:spChg>
        <pc:spChg chg="add del mod">
          <ac:chgData name="Snigdha Sen" userId="62ff6c0a-80c4-44cf-898f-8a6ba91679bf" providerId="ADAL" clId="{7C0F5499-7FAF-4BDA-9AEA-1D182C71AF48}" dt="2023-07-12T06:34:05.692" v="6114" actId="478"/>
          <ac:spMkLst>
            <pc:docMk/>
            <pc:sldMk cId="1072289902" sldId="956"/>
            <ac:spMk id="9" creationId="{721A5EAE-7155-9E4D-9463-E96AC4E79197}"/>
          </ac:spMkLst>
        </pc:spChg>
        <pc:spChg chg="add del mod">
          <ac:chgData name="Snigdha Sen" userId="62ff6c0a-80c4-44cf-898f-8a6ba91679bf" providerId="ADAL" clId="{7C0F5499-7FAF-4BDA-9AEA-1D182C71AF48}" dt="2023-07-12T06:34:07.164" v="6115" actId="478"/>
          <ac:spMkLst>
            <pc:docMk/>
            <pc:sldMk cId="1072289902" sldId="956"/>
            <ac:spMk id="11" creationId="{4469AFA0-15A2-8B67-44DE-3914FB14FE21}"/>
          </ac:spMkLst>
        </pc:spChg>
        <pc:picChg chg="add del mod">
          <ac:chgData name="Snigdha Sen" userId="62ff6c0a-80c4-44cf-898f-8a6ba91679bf" providerId="ADAL" clId="{7C0F5499-7FAF-4BDA-9AEA-1D182C71AF48}" dt="2023-07-12T06:36:15.052" v="6123" actId="478"/>
          <ac:picMkLst>
            <pc:docMk/>
            <pc:sldMk cId="1072289902" sldId="956"/>
            <ac:picMk id="5" creationId="{145F8665-F46B-22A6-C659-734CA6ABDF9F}"/>
          </ac:picMkLst>
        </pc:picChg>
        <pc:picChg chg="del">
          <ac:chgData name="Snigdha Sen" userId="62ff6c0a-80c4-44cf-898f-8a6ba91679bf" providerId="ADAL" clId="{7C0F5499-7FAF-4BDA-9AEA-1D182C71AF48}" dt="2023-07-12T06:16:36.493" v="5759" actId="478"/>
          <ac:picMkLst>
            <pc:docMk/>
            <pc:sldMk cId="1072289902" sldId="956"/>
            <ac:picMk id="6" creationId="{AF256F7B-861B-45D0-185C-FB42F5571AF9}"/>
          </ac:picMkLst>
        </pc:picChg>
        <pc:picChg chg="add del mod">
          <ac:chgData name="Snigdha Sen" userId="62ff6c0a-80c4-44cf-898f-8a6ba91679bf" providerId="ADAL" clId="{7C0F5499-7FAF-4BDA-9AEA-1D182C71AF48}" dt="2023-07-12T06:33:56.210" v="6112" actId="478"/>
          <ac:picMkLst>
            <pc:docMk/>
            <pc:sldMk cId="1072289902" sldId="956"/>
            <ac:picMk id="8" creationId="{8022F3EC-85D6-94A8-F284-9524CF3E366B}"/>
          </ac:picMkLst>
        </pc:picChg>
        <pc:picChg chg="del">
          <ac:chgData name="Snigdha Sen" userId="62ff6c0a-80c4-44cf-898f-8a6ba91679bf" providerId="ADAL" clId="{7C0F5499-7FAF-4BDA-9AEA-1D182C71AF48}" dt="2023-07-12T06:16:34.429" v="5757" actId="478"/>
          <ac:picMkLst>
            <pc:docMk/>
            <pc:sldMk cId="1072289902" sldId="956"/>
            <ac:picMk id="10" creationId="{BCEF01B3-3C24-4E92-0A82-26EA063A7A57}"/>
          </ac:picMkLst>
        </pc:picChg>
        <pc:picChg chg="del">
          <ac:chgData name="Snigdha Sen" userId="62ff6c0a-80c4-44cf-898f-8a6ba91679bf" providerId="ADAL" clId="{7C0F5499-7FAF-4BDA-9AEA-1D182C71AF48}" dt="2023-07-12T06:16:35.565" v="5758" actId="478"/>
          <ac:picMkLst>
            <pc:docMk/>
            <pc:sldMk cId="1072289902" sldId="956"/>
            <ac:picMk id="12" creationId="{FC0C54C3-5096-3A65-7047-F860AF174CD3}"/>
          </ac:picMkLst>
        </pc:picChg>
        <pc:picChg chg="del">
          <ac:chgData name="Snigdha Sen" userId="62ff6c0a-80c4-44cf-898f-8a6ba91679bf" providerId="ADAL" clId="{7C0F5499-7FAF-4BDA-9AEA-1D182C71AF48}" dt="2023-07-12T06:16:31.828" v="5755" actId="478"/>
          <ac:picMkLst>
            <pc:docMk/>
            <pc:sldMk cId="1072289902" sldId="956"/>
            <ac:picMk id="14" creationId="{45085F50-45BF-9579-C051-3DD11025E66B}"/>
          </ac:picMkLst>
        </pc:picChg>
        <pc:picChg chg="add mod">
          <ac:chgData name="Snigdha Sen" userId="62ff6c0a-80c4-44cf-898f-8a6ba91679bf" providerId="ADAL" clId="{7C0F5499-7FAF-4BDA-9AEA-1D182C71AF48}" dt="2023-07-12T06:36:21.771" v="6125" actId="14100"/>
          <ac:picMkLst>
            <pc:docMk/>
            <pc:sldMk cId="1072289902" sldId="956"/>
            <ac:picMk id="15" creationId="{A481C896-BF14-1B6A-65DD-E005FB3BCFC9}"/>
          </ac:picMkLst>
        </pc:picChg>
        <pc:picChg chg="del">
          <ac:chgData name="Snigdha Sen" userId="62ff6c0a-80c4-44cf-898f-8a6ba91679bf" providerId="ADAL" clId="{7C0F5499-7FAF-4BDA-9AEA-1D182C71AF48}" dt="2023-07-12T06:16:32.611" v="5756" actId="478"/>
          <ac:picMkLst>
            <pc:docMk/>
            <pc:sldMk cId="1072289902" sldId="956"/>
            <ac:picMk id="16" creationId="{37D3681C-3801-D8CC-9409-9DAF9466564F}"/>
          </ac:picMkLst>
        </pc:picChg>
        <pc:picChg chg="add del mod">
          <ac:chgData name="Snigdha Sen" userId="62ff6c0a-80c4-44cf-898f-8a6ba91679bf" providerId="ADAL" clId="{7C0F5499-7FAF-4BDA-9AEA-1D182C71AF48}" dt="2023-07-12T06:33:55.083" v="6111" actId="478"/>
          <ac:picMkLst>
            <pc:docMk/>
            <pc:sldMk cId="1072289902" sldId="956"/>
            <ac:picMk id="1026" creationId="{426CC1E0-15F7-EF0E-05DC-ADB9EEDDF48A}"/>
          </ac:picMkLst>
        </pc:picChg>
      </pc:sldChg>
      <pc:sldChg chg="new del">
        <pc:chgData name="Snigdha Sen" userId="62ff6c0a-80c4-44cf-898f-8a6ba91679bf" providerId="ADAL" clId="{7C0F5499-7FAF-4BDA-9AEA-1D182C71AF48}" dt="2023-07-12T06:16:20.266" v="5753" actId="47"/>
        <pc:sldMkLst>
          <pc:docMk/>
          <pc:sldMk cId="4276181478" sldId="956"/>
        </pc:sldMkLst>
      </pc:sldChg>
      <pc:sldChg chg="addSp delSp modSp add mod">
        <pc:chgData name="Snigdha Sen" userId="62ff6c0a-80c4-44cf-898f-8a6ba91679bf" providerId="ADAL" clId="{7C0F5499-7FAF-4BDA-9AEA-1D182C71AF48}" dt="2023-07-27T09:56:52.259" v="12120" actId="404"/>
        <pc:sldMkLst>
          <pc:docMk/>
          <pc:sldMk cId="3537378256" sldId="957"/>
        </pc:sldMkLst>
        <pc:spChg chg="del">
          <ac:chgData name="Snigdha Sen" userId="62ff6c0a-80c4-44cf-898f-8a6ba91679bf" providerId="ADAL" clId="{7C0F5499-7FAF-4BDA-9AEA-1D182C71AF48}" dt="2023-07-12T06:19:49.493" v="5783" actId="478"/>
          <ac:spMkLst>
            <pc:docMk/>
            <pc:sldMk cId="3537378256" sldId="957"/>
            <ac:spMk id="3" creationId="{AA33916F-167F-0A70-66BF-4122A67A3F45}"/>
          </ac:spMkLst>
        </pc:spChg>
        <pc:spChg chg="add mod">
          <ac:chgData name="Snigdha Sen" userId="62ff6c0a-80c4-44cf-898f-8a6ba91679bf" providerId="ADAL" clId="{7C0F5499-7FAF-4BDA-9AEA-1D182C71AF48}" dt="2023-07-19T07:46:04.036" v="8062" actId="164"/>
          <ac:spMkLst>
            <pc:docMk/>
            <pc:sldMk cId="3537378256" sldId="957"/>
            <ac:spMk id="5" creationId="{DA3688BC-CF4E-A298-ED08-496ACB2B1B9A}"/>
          </ac:spMkLst>
        </pc:spChg>
        <pc:spChg chg="add mod">
          <ac:chgData name="Snigdha Sen" userId="62ff6c0a-80c4-44cf-898f-8a6ba91679bf" providerId="ADAL" clId="{7C0F5499-7FAF-4BDA-9AEA-1D182C71AF48}" dt="2023-07-19T07:46:04.036" v="8062" actId="164"/>
          <ac:spMkLst>
            <pc:docMk/>
            <pc:sldMk cId="3537378256" sldId="957"/>
            <ac:spMk id="6" creationId="{920E4C9A-15A0-72D6-DE45-EF88ABA9CF7F}"/>
          </ac:spMkLst>
        </pc:spChg>
        <pc:spChg chg="add mod">
          <ac:chgData name="Snigdha Sen" userId="62ff6c0a-80c4-44cf-898f-8a6ba91679bf" providerId="ADAL" clId="{7C0F5499-7FAF-4BDA-9AEA-1D182C71AF48}" dt="2023-07-19T07:46:16.687" v="8065" actId="20577"/>
          <ac:spMkLst>
            <pc:docMk/>
            <pc:sldMk cId="3537378256" sldId="957"/>
            <ac:spMk id="7" creationId="{2D71F3E6-DD00-12B4-A040-4305A36885D0}"/>
          </ac:spMkLst>
        </pc:spChg>
        <pc:spChg chg="add mod">
          <ac:chgData name="Snigdha Sen" userId="62ff6c0a-80c4-44cf-898f-8a6ba91679bf" providerId="ADAL" clId="{7C0F5499-7FAF-4BDA-9AEA-1D182C71AF48}" dt="2023-07-19T07:47:11.626" v="8113" actId="1076"/>
          <ac:spMkLst>
            <pc:docMk/>
            <pc:sldMk cId="3537378256" sldId="957"/>
            <ac:spMk id="8" creationId="{1715D744-C4C2-B8A2-FC82-352BDEAC6AF1}"/>
          </ac:spMkLst>
        </pc:spChg>
        <pc:spChg chg="add del mod">
          <ac:chgData name="Snigdha Sen" userId="62ff6c0a-80c4-44cf-898f-8a6ba91679bf" providerId="ADAL" clId="{7C0F5499-7FAF-4BDA-9AEA-1D182C71AF48}" dt="2023-07-12T06:23:00.397" v="5851" actId="478"/>
          <ac:spMkLst>
            <pc:docMk/>
            <pc:sldMk cId="3537378256" sldId="957"/>
            <ac:spMk id="8" creationId="{3058058F-6C65-5FB2-F93D-FFF273301D86}"/>
          </ac:spMkLst>
        </pc:spChg>
        <pc:spChg chg="add mod">
          <ac:chgData name="Snigdha Sen" userId="62ff6c0a-80c4-44cf-898f-8a6ba91679bf" providerId="ADAL" clId="{7C0F5499-7FAF-4BDA-9AEA-1D182C71AF48}" dt="2023-07-19T07:46:04.036" v="8062" actId="164"/>
          <ac:spMkLst>
            <pc:docMk/>
            <pc:sldMk cId="3537378256" sldId="957"/>
            <ac:spMk id="9" creationId="{B01A35E0-5F54-2260-D03D-0CF00734AD57}"/>
          </ac:spMkLst>
        </pc:spChg>
        <pc:spChg chg="add mod">
          <ac:chgData name="Snigdha Sen" userId="62ff6c0a-80c4-44cf-898f-8a6ba91679bf" providerId="ADAL" clId="{7C0F5499-7FAF-4BDA-9AEA-1D182C71AF48}" dt="2023-07-27T09:56:52.259" v="12120" actId="404"/>
          <ac:spMkLst>
            <pc:docMk/>
            <pc:sldMk cId="3537378256" sldId="957"/>
            <ac:spMk id="10" creationId="{A753F8DE-3BD0-492E-DF0E-4504BCF29065}"/>
          </ac:spMkLst>
        </pc:spChg>
        <pc:spChg chg="add mod">
          <ac:chgData name="Snigdha Sen" userId="62ff6c0a-80c4-44cf-898f-8a6ba91679bf" providerId="ADAL" clId="{7C0F5499-7FAF-4BDA-9AEA-1D182C71AF48}" dt="2023-07-19T07:46:04.036" v="8062" actId="164"/>
          <ac:spMkLst>
            <pc:docMk/>
            <pc:sldMk cId="3537378256" sldId="957"/>
            <ac:spMk id="15" creationId="{652B2FB7-EFDE-085C-245B-632B7BE6AF05}"/>
          </ac:spMkLst>
        </pc:spChg>
        <pc:spChg chg="add del">
          <ac:chgData name="Snigdha Sen" userId="62ff6c0a-80c4-44cf-898f-8a6ba91679bf" providerId="ADAL" clId="{7C0F5499-7FAF-4BDA-9AEA-1D182C71AF48}" dt="2023-07-12T06:24:48.894" v="5873" actId="11529"/>
          <ac:spMkLst>
            <pc:docMk/>
            <pc:sldMk cId="3537378256" sldId="957"/>
            <ac:spMk id="16" creationId="{87746E01-441B-B3BD-35A8-BA8969D23519}"/>
          </ac:spMkLst>
        </pc:spChg>
        <pc:spChg chg="add mod">
          <ac:chgData name="Snigdha Sen" userId="62ff6c0a-80c4-44cf-898f-8a6ba91679bf" providerId="ADAL" clId="{7C0F5499-7FAF-4BDA-9AEA-1D182C71AF48}" dt="2023-07-19T07:46:04.036" v="8062" actId="164"/>
          <ac:spMkLst>
            <pc:docMk/>
            <pc:sldMk cId="3537378256" sldId="957"/>
            <ac:spMk id="17" creationId="{E3BD3F1E-0044-3057-DF11-23D66B9AC1E5}"/>
          </ac:spMkLst>
        </pc:spChg>
        <pc:spChg chg="add mod">
          <ac:chgData name="Snigdha Sen" userId="62ff6c0a-80c4-44cf-898f-8a6ba91679bf" providerId="ADAL" clId="{7C0F5499-7FAF-4BDA-9AEA-1D182C71AF48}" dt="2023-07-19T07:46:04.036" v="8062" actId="164"/>
          <ac:spMkLst>
            <pc:docMk/>
            <pc:sldMk cId="3537378256" sldId="957"/>
            <ac:spMk id="18" creationId="{13BD1262-CE44-79B5-B3BC-04948DF3E240}"/>
          </ac:spMkLst>
        </pc:spChg>
        <pc:spChg chg="add del mod">
          <ac:chgData name="Snigdha Sen" userId="62ff6c0a-80c4-44cf-898f-8a6ba91679bf" providerId="ADAL" clId="{7C0F5499-7FAF-4BDA-9AEA-1D182C71AF48}" dt="2023-07-12T06:25:48.816" v="5889"/>
          <ac:spMkLst>
            <pc:docMk/>
            <pc:sldMk cId="3537378256" sldId="957"/>
            <ac:spMk id="19" creationId="{03F46816-CBA7-310E-E548-05FF3CD6A430}"/>
          </ac:spMkLst>
        </pc:spChg>
        <pc:spChg chg="add mod">
          <ac:chgData name="Snigdha Sen" userId="62ff6c0a-80c4-44cf-898f-8a6ba91679bf" providerId="ADAL" clId="{7C0F5499-7FAF-4BDA-9AEA-1D182C71AF48}" dt="2023-07-19T07:47:01.312" v="8112" actId="1076"/>
          <ac:spMkLst>
            <pc:docMk/>
            <pc:sldMk cId="3537378256" sldId="957"/>
            <ac:spMk id="20" creationId="{49D9D71C-B2C6-8C3F-7C19-4C0BA9B777B1}"/>
          </ac:spMkLst>
        </pc:spChg>
        <pc:spChg chg="add mod">
          <ac:chgData name="Snigdha Sen" userId="62ff6c0a-80c4-44cf-898f-8a6ba91679bf" providerId="ADAL" clId="{7C0F5499-7FAF-4BDA-9AEA-1D182C71AF48}" dt="2023-07-19T07:45:30.770" v="8059" actId="1076"/>
          <ac:spMkLst>
            <pc:docMk/>
            <pc:sldMk cId="3537378256" sldId="957"/>
            <ac:spMk id="21" creationId="{727B18BC-8EDD-70F2-0EE2-F3F2BB123DA6}"/>
          </ac:spMkLst>
        </pc:spChg>
        <pc:spChg chg="add mod">
          <ac:chgData name="Snigdha Sen" userId="62ff6c0a-80c4-44cf-898f-8a6ba91679bf" providerId="ADAL" clId="{7C0F5499-7FAF-4BDA-9AEA-1D182C71AF48}" dt="2023-07-19T07:46:58.073" v="8111" actId="1076"/>
          <ac:spMkLst>
            <pc:docMk/>
            <pc:sldMk cId="3537378256" sldId="957"/>
            <ac:spMk id="22" creationId="{FCDA2C7F-30ED-B3E2-C83A-3EFE80167FAC}"/>
          </ac:spMkLst>
        </pc:spChg>
        <pc:spChg chg="add mod">
          <ac:chgData name="Snigdha Sen" userId="62ff6c0a-80c4-44cf-898f-8a6ba91679bf" providerId="ADAL" clId="{7C0F5499-7FAF-4BDA-9AEA-1D182C71AF48}" dt="2023-07-19T07:46:55.098" v="8110" actId="1076"/>
          <ac:spMkLst>
            <pc:docMk/>
            <pc:sldMk cId="3537378256" sldId="957"/>
            <ac:spMk id="23" creationId="{99681A0C-739E-FE66-F753-AAA22528BCD3}"/>
          </ac:spMkLst>
        </pc:spChg>
        <pc:grpChg chg="add mod">
          <ac:chgData name="Snigdha Sen" userId="62ff6c0a-80c4-44cf-898f-8a6ba91679bf" providerId="ADAL" clId="{7C0F5499-7FAF-4BDA-9AEA-1D182C71AF48}" dt="2023-07-19T07:46:09.802" v="8063" actId="1076"/>
          <ac:grpSpMkLst>
            <pc:docMk/>
            <pc:sldMk cId="3537378256" sldId="957"/>
            <ac:grpSpMk id="3" creationId="{0BB21D6C-EAF6-84F8-AF8C-C454AE516D39}"/>
          </ac:grpSpMkLst>
        </pc:grpChg>
        <pc:cxnChg chg="add del mod">
          <ac:chgData name="Snigdha Sen" userId="62ff6c0a-80c4-44cf-898f-8a6ba91679bf" providerId="ADAL" clId="{7C0F5499-7FAF-4BDA-9AEA-1D182C71AF48}" dt="2023-07-12T06:24:16.157" v="5866" actId="478"/>
          <ac:cxnSpMkLst>
            <pc:docMk/>
            <pc:sldMk cId="3537378256" sldId="957"/>
            <ac:cxnSpMk id="11" creationId="{3F9F04F7-96F0-ED57-7D0F-8ED7E3657407}"/>
          </ac:cxnSpMkLst>
        </pc:cxnChg>
        <pc:cxnChg chg="add del mod">
          <ac:chgData name="Snigdha Sen" userId="62ff6c0a-80c4-44cf-898f-8a6ba91679bf" providerId="ADAL" clId="{7C0F5499-7FAF-4BDA-9AEA-1D182C71AF48}" dt="2023-07-12T06:23:51.916" v="5859" actId="478"/>
          <ac:cxnSpMkLst>
            <pc:docMk/>
            <pc:sldMk cId="3537378256" sldId="957"/>
            <ac:cxnSpMk id="13" creationId="{27A36180-C198-D07C-3BCE-A0AD55FB64ED}"/>
          </ac:cxnSpMkLst>
        </pc:cxnChg>
      </pc:sldChg>
      <pc:sldChg chg="addSp delSp modSp add mod">
        <pc:chgData name="Snigdha Sen" userId="62ff6c0a-80c4-44cf-898f-8a6ba91679bf" providerId="ADAL" clId="{7C0F5499-7FAF-4BDA-9AEA-1D182C71AF48}" dt="2023-07-12T06:37:41.075" v="6134" actId="1076"/>
        <pc:sldMkLst>
          <pc:docMk/>
          <pc:sldMk cId="3913138163" sldId="958"/>
        </pc:sldMkLst>
        <pc:spChg chg="mod">
          <ac:chgData name="Snigdha Sen" userId="62ff6c0a-80c4-44cf-898f-8a6ba91679bf" providerId="ADAL" clId="{7C0F5499-7FAF-4BDA-9AEA-1D182C71AF48}" dt="2023-07-12T06:37:41.075" v="6134" actId="1076"/>
          <ac:spMkLst>
            <pc:docMk/>
            <pc:sldMk cId="3913138163" sldId="958"/>
            <ac:spMk id="11" creationId="{4469AFA0-15A2-8B67-44DE-3914FB14FE21}"/>
          </ac:spMkLst>
        </pc:spChg>
        <pc:picChg chg="add del mod">
          <ac:chgData name="Snigdha Sen" userId="62ff6c0a-80c4-44cf-898f-8a6ba91679bf" providerId="ADAL" clId="{7C0F5499-7FAF-4BDA-9AEA-1D182C71AF48}" dt="2023-07-12T06:37:31.932" v="6132" actId="478"/>
          <ac:picMkLst>
            <pc:docMk/>
            <pc:sldMk cId="3913138163" sldId="958"/>
            <ac:picMk id="6" creationId="{F4A33ABB-0ED8-7AE0-5BFE-FCB97930DE4D}"/>
          </ac:picMkLst>
        </pc:picChg>
        <pc:picChg chg="mod">
          <ac:chgData name="Snigdha Sen" userId="62ff6c0a-80c4-44cf-898f-8a6ba91679bf" providerId="ADAL" clId="{7C0F5499-7FAF-4BDA-9AEA-1D182C71AF48}" dt="2023-07-12T06:37:34.052" v="6133" actId="1076"/>
          <ac:picMkLst>
            <pc:docMk/>
            <pc:sldMk cId="3913138163" sldId="958"/>
            <ac:picMk id="8" creationId="{8022F3EC-85D6-94A8-F284-9524CF3E366B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13T08:10:52.783" v="6157" actId="1076"/>
        <pc:sldMkLst>
          <pc:docMk/>
          <pc:sldMk cId="3042533102" sldId="959"/>
        </pc:sldMkLst>
        <pc:spChg chg="mod">
          <ac:chgData name="Snigdha Sen" userId="62ff6c0a-80c4-44cf-898f-8a6ba91679bf" providerId="ADAL" clId="{7C0F5499-7FAF-4BDA-9AEA-1D182C71AF48}" dt="2023-07-13T08:08:47.361" v="6142" actId="1076"/>
          <ac:spMkLst>
            <pc:docMk/>
            <pc:sldMk cId="3042533102" sldId="959"/>
            <ac:spMk id="2" creationId="{6B251984-B09C-4E5C-B328-3997030A5375}"/>
          </ac:spMkLst>
        </pc:spChg>
        <pc:spChg chg="add mod">
          <ac:chgData name="Snigdha Sen" userId="62ff6c0a-80c4-44cf-898f-8a6ba91679bf" providerId="ADAL" clId="{7C0F5499-7FAF-4BDA-9AEA-1D182C71AF48}" dt="2023-07-13T08:10:49.134" v="6156"/>
          <ac:spMkLst>
            <pc:docMk/>
            <pc:sldMk cId="3042533102" sldId="959"/>
            <ac:spMk id="5" creationId="{2423C68E-8D87-35C1-1E7C-FC892761B49B}"/>
          </ac:spMkLst>
        </pc:spChg>
        <pc:picChg chg="del">
          <ac:chgData name="Snigdha Sen" userId="62ff6c0a-80c4-44cf-898f-8a6ba91679bf" providerId="ADAL" clId="{7C0F5499-7FAF-4BDA-9AEA-1D182C71AF48}" dt="2023-07-13T08:08:44.042" v="6141" actId="478"/>
          <ac:picMkLst>
            <pc:docMk/>
            <pc:sldMk cId="3042533102" sldId="959"/>
            <ac:picMk id="3" creationId="{777770E6-938D-52BD-7718-CE19A574EB99}"/>
          </ac:picMkLst>
        </pc:picChg>
        <pc:picChg chg="add mod">
          <ac:chgData name="Snigdha Sen" userId="62ff6c0a-80c4-44cf-898f-8a6ba91679bf" providerId="ADAL" clId="{7C0F5499-7FAF-4BDA-9AEA-1D182C71AF48}" dt="2023-07-13T08:10:52.783" v="6157" actId="1076"/>
          <ac:picMkLst>
            <pc:docMk/>
            <pc:sldMk cId="3042533102" sldId="959"/>
            <ac:picMk id="7" creationId="{C04B8E8B-C804-6506-AF8E-FF397DE9DC7E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1T06:46:37.508" v="9027" actId="1076"/>
        <pc:sldMkLst>
          <pc:docMk/>
          <pc:sldMk cId="258289392" sldId="960"/>
        </pc:sldMkLst>
        <pc:spChg chg="add del mod">
          <ac:chgData name="Snigdha Sen" userId="62ff6c0a-80c4-44cf-898f-8a6ba91679bf" providerId="ADAL" clId="{7C0F5499-7FAF-4BDA-9AEA-1D182C71AF48}" dt="2023-07-13T08:18:09.500" v="6197"/>
          <ac:spMkLst>
            <pc:docMk/>
            <pc:sldMk cId="258289392" sldId="960"/>
            <ac:spMk id="3" creationId="{4238F465-4416-8572-76C5-85DD3E654FBB}"/>
          </ac:spMkLst>
        </pc:spChg>
        <pc:spChg chg="mod">
          <ac:chgData name="Snigdha Sen" userId="62ff6c0a-80c4-44cf-898f-8a6ba91679bf" providerId="ADAL" clId="{7C0F5499-7FAF-4BDA-9AEA-1D182C71AF48}" dt="2023-07-13T08:15:20.103" v="6190" actId="20577"/>
          <ac:spMkLst>
            <pc:docMk/>
            <pc:sldMk cId="258289392" sldId="960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0T08:41:59.608" v="8490" actId="404"/>
          <ac:spMkLst>
            <pc:docMk/>
            <pc:sldMk cId="258289392" sldId="960"/>
            <ac:spMk id="5" creationId="{E9213AD4-06E4-B8D3-0849-D5F7357C7735}"/>
          </ac:spMkLst>
        </pc:spChg>
        <pc:spChg chg="add mod">
          <ac:chgData name="Snigdha Sen" userId="62ff6c0a-80c4-44cf-898f-8a6ba91679bf" providerId="ADAL" clId="{7C0F5499-7FAF-4BDA-9AEA-1D182C71AF48}" dt="2023-07-21T06:46:32.796" v="9026" actId="1076"/>
          <ac:spMkLst>
            <pc:docMk/>
            <pc:sldMk cId="258289392" sldId="960"/>
            <ac:spMk id="6" creationId="{F0173EA2-BED7-2388-1257-80658C30E990}"/>
          </ac:spMkLst>
        </pc:spChg>
        <pc:spChg chg="add mod">
          <ac:chgData name="Snigdha Sen" userId="62ff6c0a-80c4-44cf-898f-8a6ba91679bf" providerId="ADAL" clId="{7C0F5499-7FAF-4BDA-9AEA-1D182C71AF48}" dt="2023-07-20T08:41:51.459" v="8487" actId="20577"/>
          <ac:spMkLst>
            <pc:docMk/>
            <pc:sldMk cId="258289392" sldId="960"/>
            <ac:spMk id="16" creationId="{2D512B51-9465-6681-BFEA-BA3F4B7266DC}"/>
          </ac:spMkLst>
        </pc:spChg>
        <pc:spChg chg="add mod">
          <ac:chgData name="Snigdha Sen" userId="62ff6c0a-80c4-44cf-898f-8a6ba91679bf" providerId="ADAL" clId="{7C0F5499-7FAF-4BDA-9AEA-1D182C71AF48}" dt="2023-07-21T06:46:37.508" v="9027" actId="1076"/>
          <ac:spMkLst>
            <pc:docMk/>
            <pc:sldMk cId="258289392" sldId="960"/>
            <ac:spMk id="18" creationId="{6DD7F6E4-E4CD-549C-F9C7-81D2F29F4436}"/>
          </ac:spMkLst>
        </pc:spChg>
        <pc:picChg chg="del">
          <ac:chgData name="Snigdha Sen" userId="62ff6c0a-80c4-44cf-898f-8a6ba91679bf" providerId="ADAL" clId="{7C0F5499-7FAF-4BDA-9AEA-1D182C71AF48}" dt="2023-07-13T08:15:05.863" v="6159" actId="478"/>
          <ac:picMkLst>
            <pc:docMk/>
            <pc:sldMk cId="258289392" sldId="960"/>
            <ac:picMk id="5" creationId="{2CF3F9AF-2335-5EE1-B778-2986AEE7025C}"/>
          </ac:picMkLst>
        </pc:picChg>
        <pc:picChg chg="add del mod">
          <ac:chgData name="Snigdha Sen" userId="62ff6c0a-80c4-44cf-898f-8a6ba91679bf" providerId="ADAL" clId="{7C0F5499-7FAF-4BDA-9AEA-1D182C71AF48}" dt="2023-07-13T08:18:09.499" v="6195" actId="478"/>
          <ac:picMkLst>
            <pc:docMk/>
            <pc:sldMk cId="258289392" sldId="960"/>
            <ac:picMk id="7" creationId="{4DFAD49B-CCAD-1F93-85F0-988C2DE7865C}"/>
          </ac:picMkLst>
        </pc:picChg>
        <pc:picChg chg="add del mod">
          <ac:chgData name="Snigdha Sen" userId="62ff6c0a-80c4-44cf-898f-8a6ba91679bf" providerId="ADAL" clId="{7C0F5499-7FAF-4BDA-9AEA-1D182C71AF48}" dt="2023-07-20T08:32:36.961" v="8437" actId="478"/>
          <ac:picMkLst>
            <pc:docMk/>
            <pc:sldMk cId="258289392" sldId="960"/>
            <ac:picMk id="7" creationId="{6272AF3B-9A6A-3A75-B9F4-828646AC7C03}"/>
          </ac:picMkLst>
        </pc:picChg>
        <pc:picChg chg="add mod">
          <ac:chgData name="Snigdha Sen" userId="62ff6c0a-80c4-44cf-898f-8a6ba91679bf" providerId="ADAL" clId="{7C0F5499-7FAF-4BDA-9AEA-1D182C71AF48}" dt="2023-07-20T08:33:06.062" v="8439" actId="1076"/>
          <ac:picMkLst>
            <pc:docMk/>
            <pc:sldMk cId="258289392" sldId="960"/>
            <ac:picMk id="9" creationId="{43E2D937-7EFE-D549-84F5-A31A1C4FBA61}"/>
          </ac:picMkLst>
        </pc:picChg>
        <pc:picChg chg="add del mod">
          <ac:chgData name="Snigdha Sen" userId="62ff6c0a-80c4-44cf-898f-8a6ba91679bf" providerId="ADAL" clId="{7C0F5499-7FAF-4BDA-9AEA-1D182C71AF48}" dt="2023-07-13T08:21:43.815" v="6204" actId="478"/>
          <ac:picMkLst>
            <pc:docMk/>
            <pc:sldMk cId="258289392" sldId="960"/>
            <ac:picMk id="9" creationId="{8ADFC36B-3AAC-B6A4-42A0-DBA47E5CC325}"/>
          </ac:picMkLst>
        </pc:picChg>
        <pc:picChg chg="add del mod">
          <ac:chgData name="Snigdha Sen" userId="62ff6c0a-80c4-44cf-898f-8a6ba91679bf" providerId="ADAL" clId="{7C0F5499-7FAF-4BDA-9AEA-1D182C71AF48}" dt="2023-07-13T08:21:43.277" v="6203" actId="478"/>
          <ac:picMkLst>
            <pc:docMk/>
            <pc:sldMk cId="258289392" sldId="960"/>
            <ac:picMk id="11" creationId="{B283943D-471F-E105-06BA-800CF6978B4F}"/>
          </ac:picMkLst>
        </pc:picChg>
        <pc:picChg chg="add mod">
          <ac:chgData name="Snigdha Sen" userId="62ff6c0a-80c4-44cf-898f-8a6ba91679bf" providerId="ADAL" clId="{7C0F5499-7FAF-4BDA-9AEA-1D182C71AF48}" dt="2023-07-20T08:33:31.342" v="8442" actId="14100"/>
          <ac:picMkLst>
            <pc:docMk/>
            <pc:sldMk cId="258289392" sldId="960"/>
            <ac:picMk id="11" creationId="{F3BFEF7A-FC06-38CE-3F52-FB96BF70105E}"/>
          </ac:picMkLst>
        </pc:picChg>
        <pc:picChg chg="add del mod">
          <ac:chgData name="Snigdha Sen" userId="62ff6c0a-80c4-44cf-898f-8a6ba91679bf" providerId="ADAL" clId="{7C0F5499-7FAF-4BDA-9AEA-1D182C71AF48}" dt="2023-07-20T08:28:23.349" v="8433" actId="478"/>
          <ac:picMkLst>
            <pc:docMk/>
            <pc:sldMk cId="258289392" sldId="960"/>
            <ac:picMk id="13" creationId="{312FE6A3-5671-EA10-9860-30B662B2B418}"/>
          </ac:picMkLst>
        </pc:picChg>
        <pc:picChg chg="add mod">
          <ac:chgData name="Snigdha Sen" userId="62ff6c0a-80c4-44cf-898f-8a6ba91679bf" providerId="ADAL" clId="{7C0F5499-7FAF-4BDA-9AEA-1D182C71AF48}" dt="2023-07-21T06:46:24.404" v="9023" actId="14100"/>
          <ac:picMkLst>
            <pc:docMk/>
            <pc:sldMk cId="258289392" sldId="960"/>
            <ac:picMk id="14" creationId="{43B391D6-48B9-5BEF-E5AE-CA5C5A213E07}"/>
          </ac:picMkLst>
        </pc:picChg>
        <pc:picChg chg="add mod">
          <ac:chgData name="Snigdha Sen" userId="62ff6c0a-80c4-44cf-898f-8a6ba91679bf" providerId="ADAL" clId="{7C0F5499-7FAF-4BDA-9AEA-1D182C71AF48}" dt="2023-07-20T08:42:43.869" v="8497" actId="1076"/>
          <ac:picMkLst>
            <pc:docMk/>
            <pc:sldMk cId="258289392" sldId="960"/>
            <ac:picMk id="20" creationId="{C498698E-A584-40F0-6144-51D44D96EDFF}"/>
          </ac:picMkLst>
        </pc:picChg>
        <pc:picChg chg="add mod">
          <ac:chgData name="Snigdha Sen" userId="62ff6c0a-80c4-44cf-898f-8a6ba91679bf" providerId="ADAL" clId="{7C0F5499-7FAF-4BDA-9AEA-1D182C71AF48}" dt="2023-07-21T06:46:29.363" v="9025" actId="14100"/>
          <ac:picMkLst>
            <pc:docMk/>
            <pc:sldMk cId="258289392" sldId="960"/>
            <ac:picMk id="22" creationId="{F7DC3C46-6D84-E509-6AD5-A1829DF23D3C}"/>
          </ac:picMkLst>
        </pc:picChg>
      </pc:sldChg>
      <pc:sldChg chg="modSp add mod">
        <pc:chgData name="Snigdha Sen" userId="62ff6c0a-80c4-44cf-898f-8a6ba91679bf" providerId="ADAL" clId="{7C0F5499-7FAF-4BDA-9AEA-1D182C71AF48}" dt="2023-07-13T10:28:34.469" v="6281" actId="6549"/>
        <pc:sldMkLst>
          <pc:docMk/>
          <pc:sldMk cId="5911251" sldId="961"/>
        </pc:sldMkLst>
        <pc:spChg chg="mod">
          <ac:chgData name="Snigdha Sen" userId="62ff6c0a-80c4-44cf-898f-8a6ba91679bf" providerId="ADAL" clId="{7C0F5499-7FAF-4BDA-9AEA-1D182C71AF48}" dt="2023-07-13T10:28:34.469" v="6281" actId="6549"/>
          <ac:spMkLst>
            <pc:docMk/>
            <pc:sldMk cId="5911251" sldId="961"/>
            <ac:spMk id="5" creationId="{F9B4C689-E227-DC17-D1E9-EEC895199D0F}"/>
          </ac:spMkLst>
        </pc:spChg>
      </pc:sldChg>
      <pc:sldChg chg="modSp new mod">
        <pc:chgData name="Snigdha Sen" userId="62ff6c0a-80c4-44cf-898f-8a6ba91679bf" providerId="ADAL" clId="{7C0F5499-7FAF-4BDA-9AEA-1D182C71AF48}" dt="2023-07-14T09:18:33.494" v="6986" actId="27636"/>
        <pc:sldMkLst>
          <pc:docMk/>
          <pc:sldMk cId="1517813915" sldId="962"/>
        </pc:sldMkLst>
        <pc:spChg chg="mod">
          <ac:chgData name="Snigdha Sen" userId="62ff6c0a-80c4-44cf-898f-8a6ba91679bf" providerId="ADAL" clId="{7C0F5499-7FAF-4BDA-9AEA-1D182C71AF48}" dt="2023-07-14T07:31:49.837" v="6469" actId="13926"/>
          <ac:spMkLst>
            <pc:docMk/>
            <pc:sldMk cId="1517813915" sldId="962"/>
            <ac:spMk id="2" creationId="{7669DA70-C93B-0B8C-7192-BBACB02C0F27}"/>
          </ac:spMkLst>
        </pc:spChg>
        <pc:spChg chg="mod">
          <ac:chgData name="Snigdha Sen" userId="62ff6c0a-80c4-44cf-898f-8a6ba91679bf" providerId="ADAL" clId="{7C0F5499-7FAF-4BDA-9AEA-1D182C71AF48}" dt="2023-07-14T09:18:33.494" v="6986" actId="27636"/>
          <ac:spMkLst>
            <pc:docMk/>
            <pc:sldMk cId="1517813915" sldId="962"/>
            <ac:spMk id="3" creationId="{AEE215C6-9DBB-C9CA-1AD5-013767D891A7}"/>
          </ac:spMkLst>
        </pc:spChg>
      </pc:sldChg>
      <pc:sldChg chg="addSp modSp add mod">
        <pc:chgData name="Snigdha Sen" userId="62ff6c0a-80c4-44cf-898f-8a6ba91679bf" providerId="ADAL" clId="{7C0F5499-7FAF-4BDA-9AEA-1D182C71AF48}" dt="2023-07-14T08:02:45.833" v="6503" actId="14100"/>
        <pc:sldMkLst>
          <pc:docMk/>
          <pc:sldMk cId="1292564769" sldId="963"/>
        </pc:sldMkLst>
        <pc:spChg chg="mod">
          <ac:chgData name="Snigdha Sen" userId="62ff6c0a-80c4-44cf-898f-8a6ba91679bf" providerId="ADAL" clId="{7C0F5499-7FAF-4BDA-9AEA-1D182C71AF48}" dt="2023-07-14T08:02:29.954" v="6498" actId="14100"/>
          <ac:spMkLst>
            <pc:docMk/>
            <pc:sldMk cId="1292564769" sldId="963"/>
            <ac:spMk id="3" creationId="{AEE215C6-9DBB-C9CA-1AD5-013767D891A7}"/>
          </ac:spMkLst>
        </pc:spChg>
        <pc:picChg chg="add mod">
          <ac:chgData name="Snigdha Sen" userId="62ff6c0a-80c4-44cf-898f-8a6ba91679bf" providerId="ADAL" clId="{7C0F5499-7FAF-4BDA-9AEA-1D182C71AF48}" dt="2023-07-14T08:02:18.497" v="6497" actId="1076"/>
          <ac:picMkLst>
            <pc:docMk/>
            <pc:sldMk cId="1292564769" sldId="963"/>
            <ac:picMk id="5" creationId="{C652FB9F-D738-41C7-F4C1-DBDC4DB7F544}"/>
          </ac:picMkLst>
        </pc:picChg>
        <pc:picChg chg="add mod">
          <ac:chgData name="Snigdha Sen" userId="62ff6c0a-80c4-44cf-898f-8a6ba91679bf" providerId="ADAL" clId="{7C0F5499-7FAF-4BDA-9AEA-1D182C71AF48}" dt="2023-07-14T08:02:45.833" v="6503" actId="14100"/>
          <ac:picMkLst>
            <pc:docMk/>
            <pc:sldMk cId="1292564769" sldId="963"/>
            <ac:picMk id="7" creationId="{3EF8C0C4-90CC-AAE7-0870-1CA563B24F38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8T03:54:56.422" v="12196" actId="20577"/>
        <pc:sldMkLst>
          <pc:docMk/>
          <pc:sldMk cId="3455418193" sldId="964"/>
        </pc:sldMkLst>
        <pc:spChg chg="del">
          <ac:chgData name="Snigdha Sen" userId="62ff6c0a-80c4-44cf-898f-8a6ba91679bf" providerId="ADAL" clId="{7C0F5499-7FAF-4BDA-9AEA-1D182C71AF48}" dt="2023-07-14T08:20:11.567" v="6588" actId="478"/>
          <ac:spMkLst>
            <pc:docMk/>
            <pc:sldMk cId="3455418193" sldId="964"/>
            <ac:spMk id="3" creationId="{8F73C2E8-A1F3-2416-BE3C-1CEDB60841CA}"/>
          </ac:spMkLst>
        </pc:spChg>
        <pc:spChg chg="add mod">
          <ac:chgData name="Snigdha Sen" userId="62ff6c0a-80c4-44cf-898f-8a6ba91679bf" providerId="ADAL" clId="{7C0F5499-7FAF-4BDA-9AEA-1D182C71AF48}" dt="2023-07-27T09:24:57.696" v="11555" actId="14100"/>
          <ac:spMkLst>
            <pc:docMk/>
            <pc:sldMk cId="3455418193" sldId="964"/>
            <ac:spMk id="3" creationId="{EEFF422E-A948-AB2B-D9A1-DDEA02A84920}"/>
          </ac:spMkLst>
        </pc:spChg>
        <pc:spChg chg="mod">
          <ac:chgData name="Snigdha Sen" userId="62ff6c0a-80c4-44cf-898f-8a6ba91679bf" providerId="ADAL" clId="{7C0F5499-7FAF-4BDA-9AEA-1D182C71AF48}" dt="2023-07-14T08:19:56.287" v="6585" actId="20577"/>
          <ac:spMkLst>
            <pc:docMk/>
            <pc:sldMk cId="3455418193" sldId="964"/>
            <ac:spMk id="4" creationId="{C1756E0F-4155-C401-A36D-AE47CCA9A0D0}"/>
          </ac:spMkLst>
        </pc:spChg>
        <pc:spChg chg="del">
          <ac:chgData name="Snigdha Sen" userId="62ff6c0a-80c4-44cf-898f-8a6ba91679bf" providerId="ADAL" clId="{7C0F5499-7FAF-4BDA-9AEA-1D182C71AF48}" dt="2023-07-14T08:18:39.089" v="6552" actId="478"/>
          <ac:spMkLst>
            <pc:docMk/>
            <pc:sldMk cId="3455418193" sldId="964"/>
            <ac:spMk id="7" creationId="{4DEF0141-1FF5-D195-3B14-F0510E2FC940}"/>
          </ac:spMkLst>
        </pc:spChg>
        <pc:spChg chg="add del mod">
          <ac:chgData name="Snigdha Sen" userId="62ff6c0a-80c4-44cf-898f-8a6ba91679bf" providerId="ADAL" clId="{7C0F5499-7FAF-4BDA-9AEA-1D182C71AF48}" dt="2023-07-14T08:20:11.579" v="6590"/>
          <ac:spMkLst>
            <pc:docMk/>
            <pc:sldMk cId="3455418193" sldId="964"/>
            <ac:spMk id="9" creationId="{AD29D196-FE42-8F64-BD92-1C785BD16587}"/>
          </ac:spMkLst>
        </pc:spChg>
        <pc:spChg chg="add del mod">
          <ac:chgData name="Snigdha Sen" userId="62ff6c0a-80c4-44cf-898f-8a6ba91679bf" providerId="ADAL" clId="{7C0F5499-7FAF-4BDA-9AEA-1D182C71AF48}" dt="2023-07-14T08:25:09.265" v="6746" actId="6549"/>
          <ac:spMkLst>
            <pc:docMk/>
            <pc:sldMk cId="3455418193" sldId="964"/>
            <ac:spMk id="11" creationId="{CD8F3F30-DC45-D8D6-95A5-20C16035A979}"/>
          </ac:spMkLst>
        </pc:spChg>
        <pc:spChg chg="add del mod">
          <ac:chgData name="Snigdha Sen" userId="62ff6c0a-80c4-44cf-898f-8a6ba91679bf" providerId="ADAL" clId="{7C0F5499-7FAF-4BDA-9AEA-1D182C71AF48}" dt="2023-07-14T08:20:38.977" v="6597" actId="478"/>
          <ac:spMkLst>
            <pc:docMk/>
            <pc:sldMk cId="3455418193" sldId="964"/>
            <ac:spMk id="13" creationId="{953D75CE-B5A2-28C6-E26E-63CE8789D790}"/>
          </ac:spMkLst>
        </pc:spChg>
        <pc:spChg chg="add mod">
          <ac:chgData name="Snigdha Sen" userId="62ff6c0a-80c4-44cf-898f-8a6ba91679bf" providerId="ADAL" clId="{7C0F5499-7FAF-4BDA-9AEA-1D182C71AF48}" dt="2023-07-28T03:54:56.422" v="12196" actId="20577"/>
          <ac:spMkLst>
            <pc:docMk/>
            <pc:sldMk cId="3455418193" sldId="964"/>
            <ac:spMk id="17" creationId="{918FE6CF-2B0B-F8FF-F225-DC5F736625E7}"/>
          </ac:spMkLst>
        </pc:spChg>
        <pc:spChg chg="add mod">
          <ac:chgData name="Snigdha Sen" userId="62ff6c0a-80c4-44cf-898f-8a6ba91679bf" providerId="ADAL" clId="{7C0F5499-7FAF-4BDA-9AEA-1D182C71AF48}" dt="2023-07-14T08:29:18.881" v="6816" actId="2711"/>
          <ac:spMkLst>
            <pc:docMk/>
            <pc:sldMk cId="3455418193" sldId="964"/>
            <ac:spMk id="18" creationId="{AAA6A873-0CE2-829C-31A7-967DCE5B6EC9}"/>
          </ac:spMkLst>
        </pc:spChg>
        <pc:picChg chg="add del mod">
          <ac:chgData name="Snigdha Sen" userId="62ff6c0a-80c4-44cf-898f-8a6ba91679bf" providerId="ADAL" clId="{7C0F5499-7FAF-4BDA-9AEA-1D182C71AF48}" dt="2023-07-14T08:20:41.281" v="6598" actId="478"/>
          <ac:picMkLst>
            <pc:docMk/>
            <pc:sldMk cId="3455418193" sldId="964"/>
            <ac:picMk id="6" creationId="{0BC1709B-8BAD-8223-AD19-656033C14AF9}"/>
          </ac:picMkLst>
        </pc:picChg>
        <pc:picChg chg="del">
          <ac:chgData name="Snigdha Sen" userId="62ff6c0a-80c4-44cf-898f-8a6ba91679bf" providerId="ADAL" clId="{7C0F5499-7FAF-4BDA-9AEA-1D182C71AF48}" dt="2023-07-14T08:18:36.623" v="6550" actId="478"/>
          <ac:picMkLst>
            <pc:docMk/>
            <pc:sldMk cId="3455418193" sldId="964"/>
            <ac:picMk id="8" creationId="{D0F814AB-68BB-D297-D6E7-D28F60715437}"/>
          </ac:picMkLst>
        </pc:picChg>
        <pc:picChg chg="add mod modCrop">
          <ac:chgData name="Snigdha Sen" userId="62ff6c0a-80c4-44cf-898f-8a6ba91679bf" providerId="ADAL" clId="{7C0F5499-7FAF-4BDA-9AEA-1D182C71AF48}" dt="2023-07-14T08:25:12.664" v="6747" actId="1076"/>
          <ac:picMkLst>
            <pc:docMk/>
            <pc:sldMk cId="3455418193" sldId="964"/>
            <ac:picMk id="15" creationId="{C98E9B72-04BA-B580-8BA4-00A3FF6093F8}"/>
          </ac:picMkLst>
        </pc:picChg>
        <pc:picChg chg="add mod">
          <ac:chgData name="Snigdha Sen" userId="62ff6c0a-80c4-44cf-898f-8a6ba91679bf" providerId="ADAL" clId="{7C0F5499-7FAF-4BDA-9AEA-1D182C71AF48}" dt="2023-07-14T08:27:46.663" v="6753" actId="1076"/>
          <ac:picMkLst>
            <pc:docMk/>
            <pc:sldMk cId="3455418193" sldId="964"/>
            <ac:picMk id="20" creationId="{FDA4B2DA-C545-3CA3-9421-1306A3486BF5}"/>
          </ac:picMkLst>
        </pc:picChg>
        <pc:picChg chg="add mod">
          <ac:chgData name="Snigdha Sen" userId="62ff6c0a-80c4-44cf-898f-8a6ba91679bf" providerId="ADAL" clId="{7C0F5499-7FAF-4BDA-9AEA-1D182C71AF48}" dt="2023-07-14T08:29:06.407" v="6815" actId="1076"/>
          <ac:picMkLst>
            <pc:docMk/>
            <pc:sldMk cId="3455418193" sldId="964"/>
            <ac:picMk id="22" creationId="{A9887D21-7910-6AC2-6850-A60B6A36F865}"/>
          </ac:picMkLst>
        </pc:picChg>
        <pc:picChg chg="del">
          <ac:chgData name="Snigdha Sen" userId="62ff6c0a-80c4-44cf-898f-8a6ba91679bf" providerId="ADAL" clId="{7C0F5499-7FAF-4BDA-9AEA-1D182C71AF48}" dt="2023-07-14T08:18:37.216" v="6551" actId="478"/>
          <ac:picMkLst>
            <pc:docMk/>
            <pc:sldMk cId="3455418193" sldId="964"/>
            <ac:picMk id="4100" creationId="{C378AA24-8E0D-85DE-7A7E-DE27A98D1A4C}"/>
          </ac:picMkLst>
        </pc:picChg>
      </pc:sldChg>
      <pc:sldChg chg="addSp delSp modSp new mod">
        <pc:chgData name="Snigdha Sen" userId="62ff6c0a-80c4-44cf-898f-8a6ba91679bf" providerId="ADAL" clId="{7C0F5499-7FAF-4BDA-9AEA-1D182C71AF48}" dt="2023-07-14T09:02:06.052" v="6826" actId="21"/>
        <pc:sldMkLst>
          <pc:docMk/>
          <pc:sldMk cId="1875514468" sldId="965"/>
        </pc:sldMkLst>
        <pc:spChg chg="del">
          <ac:chgData name="Snigdha Sen" userId="62ff6c0a-80c4-44cf-898f-8a6ba91679bf" providerId="ADAL" clId="{7C0F5499-7FAF-4BDA-9AEA-1D182C71AF48}" dt="2023-07-14T08:53:14.221" v="6822" actId="22"/>
          <ac:spMkLst>
            <pc:docMk/>
            <pc:sldMk cId="1875514468" sldId="965"/>
            <ac:spMk id="3" creationId="{D750CAE9-07B1-B790-9BEF-20B8FCA876E4}"/>
          </ac:spMkLst>
        </pc:spChg>
        <pc:picChg chg="add mod ord">
          <ac:chgData name="Snigdha Sen" userId="62ff6c0a-80c4-44cf-898f-8a6ba91679bf" providerId="ADAL" clId="{7C0F5499-7FAF-4BDA-9AEA-1D182C71AF48}" dt="2023-07-14T09:00:36.931" v="6823" actId="14100"/>
          <ac:picMkLst>
            <pc:docMk/>
            <pc:sldMk cId="1875514468" sldId="965"/>
            <ac:picMk id="5" creationId="{55ECF04D-BD32-6C93-E3A1-A3775EF83956}"/>
          </ac:picMkLst>
        </pc:picChg>
        <pc:picChg chg="add del mod">
          <ac:chgData name="Snigdha Sen" userId="62ff6c0a-80c4-44cf-898f-8a6ba91679bf" providerId="ADAL" clId="{7C0F5499-7FAF-4BDA-9AEA-1D182C71AF48}" dt="2023-07-14T09:02:06.052" v="6826" actId="21"/>
          <ac:picMkLst>
            <pc:docMk/>
            <pc:sldMk cId="1875514468" sldId="965"/>
            <ac:picMk id="7" creationId="{E44F35D9-7595-342D-0E5B-EBE8E62B0B28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27T09:40:35.826" v="11793" actId="20577"/>
        <pc:sldMkLst>
          <pc:docMk/>
          <pc:sldMk cId="4039007332" sldId="966"/>
        </pc:sldMkLst>
        <pc:spChg chg="mod">
          <ac:chgData name="Snigdha Sen" userId="62ff6c0a-80c4-44cf-898f-8a6ba91679bf" providerId="ADAL" clId="{7C0F5499-7FAF-4BDA-9AEA-1D182C71AF48}" dt="2023-07-19T03:34:22.184" v="7724" actId="20577"/>
          <ac:spMkLst>
            <pc:docMk/>
            <pc:sldMk cId="4039007332" sldId="966"/>
            <ac:spMk id="4" creationId="{C1756E0F-4155-C401-A36D-AE47CCA9A0D0}"/>
          </ac:spMkLst>
        </pc:spChg>
        <pc:spChg chg="del">
          <ac:chgData name="Snigdha Sen" userId="62ff6c0a-80c4-44cf-898f-8a6ba91679bf" providerId="ADAL" clId="{7C0F5499-7FAF-4BDA-9AEA-1D182C71AF48}" dt="2023-07-14T09:57:53.733" v="7044" actId="478"/>
          <ac:spMkLst>
            <pc:docMk/>
            <pc:sldMk cId="4039007332" sldId="966"/>
            <ac:spMk id="5" creationId="{9DAE146A-CE00-8E42-27C3-2F08994E5751}"/>
          </ac:spMkLst>
        </pc:spChg>
        <pc:spChg chg="add mod">
          <ac:chgData name="Snigdha Sen" userId="62ff6c0a-80c4-44cf-898f-8a6ba91679bf" providerId="ADAL" clId="{7C0F5499-7FAF-4BDA-9AEA-1D182C71AF48}" dt="2023-07-27T09:40:35.826" v="11793" actId="20577"/>
          <ac:spMkLst>
            <pc:docMk/>
            <pc:sldMk cId="4039007332" sldId="966"/>
            <ac:spMk id="6" creationId="{B2A03993-4C7F-CB32-2F8F-5C60E6B53E70}"/>
          </ac:spMkLst>
        </pc:spChg>
        <pc:spChg chg="add del mod">
          <ac:chgData name="Snigdha Sen" userId="62ff6c0a-80c4-44cf-898f-8a6ba91679bf" providerId="ADAL" clId="{7C0F5499-7FAF-4BDA-9AEA-1D182C71AF48}" dt="2023-07-19T03:55:44.934" v="7726" actId="478"/>
          <ac:spMkLst>
            <pc:docMk/>
            <pc:sldMk cId="4039007332" sldId="966"/>
            <ac:spMk id="7" creationId="{B9A70E3A-BF78-097C-1AC4-88DBEC481D26}"/>
          </ac:spMkLst>
        </pc:spChg>
        <pc:spChg chg="del">
          <ac:chgData name="Snigdha Sen" userId="62ff6c0a-80c4-44cf-898f-8a6ba91679bf" providerId="ADAL" clId="{7C0F5499-7FAF-4BDA-9AEA-1D182C71AF48}" dt="2023-07-14T09:57:50.806" v="7043" actId="478"/>
          <ac:spMkLst>
            <pc:docMk/>
            <pc:sldMk cId="4039007332" sldId="966"/>
            <ac:spMk id="10" creationId="{160520A6-BFBE-BD3F-05D4-167177913093}"/>
          </ac:spMkLst>
        </pc:spChg>
        <pc:spChg chg="del">
          <ac:chgData name="Snigdha Sen" userId="62ff6c0a-80c4-44cf-898f-8a6ba91679bf" providerId="ADAL" clId="{7C0F5499-7FAF-4BDA-9AEA-1D182C71AF48}" dt="2023-07-14T09:57:56.646" v="7045" actId="478"/>
          <ac:spMkLst>
            <pc:docMk/>
            <pc:sldMk cId="4039007332" sldId="966"/>
            <ac:spMk id="17" creationId="{069E81C0-78B1-46E2-3B6F-9F84CCC03D32}"/>
          </ac:spMkLst>
        </pc:spChg>
        <pc:spChg chg="del">
          <ac:chgData name="Snigdha Sen" userId="62ff6c0a-80c4-44cf-898f-8a6ba91679bf" providerId="ADAL" clId="{7C0F5499-7FAF-4BDA-9AEA-1D182C71AF48}" dt="2023-07-14T09:57:59.671" v="7046" actId="478"/>
          <ac:spMkLst>
            <pc:docMk/>
            <pc:sldMk cId="4039007332" sldId="966"/>
            <ac:spMk id="20" creationId="{DB90A3FC-58F4-2ACA-52EE-35B485BBF1AA}"/>
          </ac:spMkLst>
        </pc:spChg>
        <pc:graphicFrameChg chg="modGraphic">
          <ac:chgData name="Snigdha Sen" userId="62ff6c0a-80c4-44cf-898f-8a6ba91679bf" providerId="ADAL" clId="{7C0F5499-7FAF-4BDA-9AEA-1D182C71AF48}" dt="2023-07-20T09:16:39.453" v="8517" actId="20577"/>
          <ac:graphicFrameMkLst>
            <pc:docMk/>
            <pc:sldMk cId="4039007332" sldId="966"/>
            <ac:graphicFrameMk id="3" creationId="{C4377171-68AF-86B8-AF4D-5BC1F51465DD}"/>
          </ac:graphicFrameMkLst>
        </pc:graphicFrameChg>
        <pc:graphicFrameChg chg="mod modGraphic">
          <ac:chgData name="Snigdha Sen" userId="62ff6c0a-80c4-44cf-898f-8a6ba91679bf" providerId="ADAL" clId="{7C0F5499-7FAF-4BDA-9AEA-1D182C71AF48}" dt="2023-07-27T09:33:57.733" v="11679" actId="20577"/>
          <ac:graphicFrameMkLst>
            <pc:docMk/>
            <pc:sldMk cId="4039007332" sldId="966"/>
            <ac:graphicFrameMk id="5" creationId="{3B9C5503-FB26-B201-0E2D-D3562B6674CE}"/>
          </ac:graphicFrameMkLst>
        </pc:graphicFrameChg>
        <pc:picChg chg="del">
          <ac:chgData name="Snigdha Sen" userId="62ff6c0a-80c4-44cf-898f-8a6ba91679bf" providerId="ADAL" clId="{7C0F5499-7FAF-4BDA-9AEA-1D182C71AF48}" dt="2023-07-14T09:53:01.926" v="6989" actId="478"/>
          <ac:picMkLst>
            <pc:docMk/>
            <pc:sldMk cId="4039007332" sldId="966"/>
            <ac:picMk id="3" creationId="{27AED97D-3CC0-3B33-B435-11B8748C2E90}"/>
          </ac:picMkLst>
        </pc:picChg>
        <pc:picChg chg="del">
          <ac:chgData name="Snigdha Sen" userId="62ff6c0a-80c4-44cf-898f-8a6ba91679bf" providerId="ADAL" clId="{7C0F5499-7FAF-4BDA-9AEA-1D182C71AF48}" dt="2023-07-14T09:52:58.134" v="6988" actId="478"/>
          <ac:picMkLst>
            <pc:docMk/>
            <pc:sldMk cId="4039007332" sldId="966"/>
            <ac:picMk id="9" creationId="{636DD0EA-5BB8-B657-D949-671ACFDDA3A1}"/>
          </ac:picMkLst>
        </pc:picChg>
        <pc:picChg chg="del">
          <ac:chgData name="Snigdha Sen" userId="62ff6c0a-80c4-44cf-898f-8a6ba91679bf" providerId="ADAL" clId="{7C0F5499-7FAF-4BDA-9AEA-1D182C71AF48}" dt="2023-07-14T09:53:02.790" v="6990" actId="478"/>
          <ac:picMkLst>
            <pc:docMk/>
            <pc:sldMk cId="4039007332" sldId="966"/>
            <ac:picMk id="16" creationId="{50B4DEDE-AB5E-4DF2-EF1F-636F109EF414}"/>
          </ac:picMkLst>
        </pc:picChg>
        <pc:picChg chg="del">
          <ac:chgData name="Snigdha Sen" userId="62ff6c0a-80c4-44cf-898f-8a6ba91679bf" providerId="ADAL" clId="{7C0F5499-7FAF-4BDA-9AEA-1D182C71AF48}" dt="2023-07-14T09:53:03.526" v="6991" actId="478"/>
          <ac:picMkLst>
            <pc:docMk/>
            <pc:sldMk cId="4039007332" sldId="966"/>
            <ac:picMk id="19" creationId="{9AAC828D-41FB-C999-1DC9-E7FE74EA2A70}"/>
          </ac:picMkLst>
        </pc:picChg>
        <pc:picChg chg="add del mod">
          <ac:chgData name="Snigdha Sen" userId="62ff6c0a-80c4-44cf-898f-8a6ba91679bf" providerId="ADAL" clId="{7C0F5499-7FAF-4BDA-9AEA-1D182C71AF48}" dt="2023-07-19T04:18:49.891" v="7769" actId="478"/>
          <ac:picMkLst>
            <pc:docMk/>
            <pc:sldMk cId="4039007332" sldId="966"/>
            <ac:picMk id="1026" creationId="{0DA0AEEB-5E34-BC11-4817-DE5D3C25370E}"/>
          </ac:picMkLst>
        </pc:picChg>
        <pc:picChg chg="add del">
          <ac:chgData name="Snigdha Sen" userId="62ff6c0a-80c4-44cf-898f-8a6ba91679bf" providerId="ADAL" clId="{7C0F5499-7FAF-4BDA-9AEA-1D182C71AF48}" dt="2023-07-19T04:11:27.188" v="7763" actId="478"/>
          <ac:picMkLst>
            <pc:docMk/>
            <pc:sldMk cId="4039007332" sldId="966"/>
            <ac:picMk id="1028" creationId="{6B5577A5-871F-83A6-C127-4F1E71E89597}"/>
          </ac:picMkLst>
        </pc:picChg>
        <pc:picChg chg="add del mod">
          <ac:chgData name="Snigdha Sen" userId="62ff6c0a-80c4-44cf-898f-8a6ba91679bf" providerId="ADAL" clId="{7C0F5499-7FAF-4BDA-9AEA-1D182C71AF48}" dt="2023-07-19T04:18:52.546" v="7770" actId="478"/>
          <ac:picMkLst>
            <pc:docMk/>
            <pc:sldMk cId="4039007332" sldId="966"/>
            <ac:picMk id="1030" creationId="{CAC46594-77CF-6BFD-65C0-9635E333B930}"/>
          </ac:picMkLst>
        </pc:picChg>
        <pc:picChg chg="add mod">
          <ac:chgData name="Snigdha Sen" userId="62ff6c0a-80c4-44cf-898f-8a6ba91679bf" providerId="ADAL" clId="{7C0F5499-7FAF-4BDA-9AEA-1D182C71AF48}" dt="2023-07-27T09:27:06.871" v="11624" actId="1076"/>
          <ac:picMkLst>
            <pc:docMk/>
            <pc:sldMk cId="4039007332" sldId="966"/>
            <ac:picMk id="1032" creationId="{7CF46A96-870F-2CDE-24C0-04CC1C8842C6}"/>
          </ac:picMkLst>
        </pc:picChg>
        <pc:picChg chg="add mod">
          <ac:chgData name="Snigdha Sen" userId="62ff6c0a-80c4-44cf-898f-8a6ba91679bf" providerId="ADAL" clId="{7C0F5499-7FAF-4BDA-9AEA-1D182C71AF48}" dt="2023-07-27T09:27:10.223" v="11626" actId="1076"/>
          <ac:picMkLst>
            <pc:docMk/>
            <pc:sldMk cId="4039007332" sldId="966"/>
            <ac:picMk id="1034" creationId="{52B8FD74-207C-8280-8090-59B30291C142}"/>
          </ac:picMkLst>
        </pc:picChg>
      </pc:sldChg>
      <pc:sldChg chg="modSp mod">
        <pc:chgData name="Snigdha Sen" userId="62ff6c0a-80c4-44cf-898f-8a6ba91679bf" providerId="ADAL" clId="{7C0F5499-7FAF-4BDA-9AEA-1D182C71AF48}" dt="2023-07-27T09:59:38.067" v="12133" actId="404"/>
        <pc:sldMkLst>
          <pc:docMk/>
          <pc:sldMk cId="3425100546" sldId="968"/>
        </pc:sldMkLst>
        <pc:spChg chg="mod">
          <ac:chgData name="Snigdha Sen" userId="62ff6c0a-80c4-44cf-898f-8a6ba91679bf" providerId="ADAL" clId="{7C0F5499-7FAF-4BDA-9AEA-1D182C71AF48}" dt="2023-07-27T09:59:38.067" v="12133" actId="404"/>
          <ac:spMkLst>
            <pc:docMk/>
            <pc:sldMk cId="3425100546" sldId="968"/>
            <ac:spMk id="3" creationId="{90E73B74-10D2-CDBD-51E4-FF4F421B44C0}"/>
          </ac:spMkLst>
        </pc:spChg>
        <pc:picChg chg="mod">
          <ac:chgData name="Snigdha Sen" userId="62ff6c0a-80c4-44cf-898f-8a6ba91679bf" providerId="ADAL" clId="{7C0F5499-7FAF-4BDA-9AEA-1D182C71AF48}" dt="2023-07-21T07:15:13.385" v="9075" actId="1076"/>
          <ac:picMkLst>
            <pc:docMk/>
            <pc:sldMk cId="3425100546" sldId="968"/>
            <ac:picMk id="2050" creationId="{B01FDC1D-FC04-F648-1812-F45A7CD0D034}"/>
          </ac:picMkLst>
        </pc:picChg>
      </pc:sldChg>
      <pc:sldChg chg="modSp mod">
        <pc:chgData name="Snigdha Sen" userId="62ff6c0a-80c4-44cf-898f-8a6ba91679bf" providerId="ADAL" clId="{7C0F5499-7FAF-4BDA-9AEA-1D182C71AF48}" dt="2023-07-27T10:03:20.866" v="12156" actId="404"/>
        <pc:sldMkLst>
          <pc:docMk/>
          <pc:sldMk cId="3632897117" sldId="969"/>
        </pc:sldMkLst>
        <pc:spChg chg="mod">
          <ac:chgData name="Snigdha Sen" userId="62ff6c0a-80c4-44cf-898f-8a6ba91679bf" providerId="ADAL" clId="{7C0F5499-7FAF-4BDA-9AEA-1D182C71AF48}" dt="2023-07-27T10:03:20.866" v="12156" actId="404"/>
          <ac:spMkLst>
            <pc:docMk/>
            <pc:sldMk cId="3632897117" sldId="969"/>
            <ac:spMk id="7" creationId="{0B8EBE4E-B52D-1D13-B065-EA906313C896}"/>
          </ac:spMkLst>
        </pc:spChg>
      </pc:sldChg>
      <pc:sldChg chg="modSp mod">
        <pc:chgData name="Snigdha Sen" userId="62ff6c0a-80c4-44cf-898f-8a6ba91679bf" providerId="ADAL" clId="{7C0F5499-7FAF-4BDA-9AEA-1D182C71AF48}" dt="2023-07-27T10:03:38.258" v="12158" actId="404"/>
        <pc:sldMkLst>
          <pc:docMk/>
          <pc:sldMk cId="2025963819" sldId="970"/>
        </pc:sldMkLst>
        <pc:spChg chg="mod">
          <ac:chgData name="Snigdha Sen" userId="62ff6c0a-80c4-44cf-898f-8a6ba91679bf" providerId="ADAL" clId="{7C0F5499-7FAF-4BDA-9AEA-1D182C71AF48}" dt="2023-07-27T10:03:38.258" v="12158" actId="404"/>
          <ac:spMkLst>
            <pc:docMk/>
            <pc:sldMk cId="2025963819" sldId="970"/>
            <ac:spMk id="5" creationId="{A5BB2838-42FC-DBA6-B946-5BA600C96E0E}"/>
          </ac:spMkLst>
        </pc:spChg>
      </pc:sldChg>
      <pc:sldChg chg="modSp mod">
        <pc:chgData name="Snigdha Sen" userId="62ff6c0a-80c4-44cf-898f-8a6ba91679bf" providerId="ADAL" clId="{7C0F5499-7FAF-4BDA-9AEA-1D182C71AF48}" dt="2023-07-27T10:04:18.249" v="12161" actId="404"/>
        <pc:sldMkLst>
          <pc:docMk/>
          <pc:sldMk cId="117934570" sldId="971"/>
        </pc:sldMkLst>
        <pc:spChg chg="mod">
          <ac:chgData name="Snigdha Sen" userId="62ff6c0a-80c4-44cf-898f-8a6ba91679bf" providerId="ADAL" clId="{7C0F5499-7FAF-4BDA-9AEA-1D182C71AF48}" dt="2023-07-27T10:04:18.249" v="12161" actId="404"/>
          <ac:spMkLst>
            <pc:docMk/>
            <pc:sldMk cId="117934570" sldId="971"/>
            <ac:spMk id="7" creationId="{3A999A02-1346-F3B6-1160-AFE3E41726FF}"/>
          </ac:spMkLst>
        </pc:spChg>
      </pc:sldChg>
      <pc:sldChg chg="addSp delSp modSp add mod">
        <pc:chgData name="Snigdha Sen" userId="62ff6c0a-80c4-44cf-898f-8a6ba91679bf" providerId="ADAL" clId="{7C0F5499-7FAF-4BDA-9AEA-1D182C71AF48}" dt="2023-07-18T08:11:41.343" v="7481" actId="123"/>
        <pc:sldMkLst>
          <pc:docMk/>
          <pc:sldMk cId="144858991" sldId="973"/>
        </pc:sldMkLst>
        <pc:spChg chg="mod">
          <ac:chgData name="Snigdha Sen" userId="62ff6c0a-80c4-44cf-898f-8a6ba91679bf" providerId="ADAL" clId="{7C0F5499-7FAF-4BDA-9AEA-1D182C71AF48}" dt="2023-07-18T08:01:45.650" v="7191" actId="20577"/>
          <ac:spMkLst>
            <pc:docMk/>
            <pc:sldMk cId="144858991" sldId="973"/>
            <ac:spMk id="4" creationId="{C1756E0F-4155-C401-A36D-AE47CCA9A0D0}"/>
          </ac:spMkLst>
        </pc:spChg>
        <pc:spChg chg="del">
          <ac:chgData name="Snigdha Sen" userId="62ff6c0a-80c4-44cf-898f-8a6ba91679bf" providerId="ADAL" clId="{7C0F5499-7FAF-4BDA-9AEA-1D182C71AF48}" dt="2023-07-18T08:06:27.763" v="7473" actId="478"/>
          <ac:spMkLst>
            <pc:docMk/>
            <pc:sldMk cId="144858991" sldId="973"/>
            <ac:spMk id="5" creationId="{7E3A22FD-8F30-B5B8-FF1F-44D88D743969}"/>
          </ac:spMkLst>
        </pc:spChg>
        <pc:spChg chg="mod">
          <ac:chgData name="Snigdha Sen" userId="62ff6c0a-80c4-44cf-898f-8a6ba91679bf" providerId="ADAL" clId="{7C0F5499-7FAF-4BDA-9AEA-1D182C71AF48}" dt="2023-07-18T08:11:41.343" v="7481" actId="123"/>
          <ac:spMkLst>
            <pc:docMk/>
            <pc:sldMk cId="144858991" sldId="973"/>
            <ac:spMk id="6" creationId="{0F583BB7-FD97-E611-C6E1-61470367380D}"/>
          </ac:spMkLst>
        </pc:spChg>
        <pc:spChg chg="add mod">
          <ac:chgData name="Snigdha Sen" userId="62ff6c0a-80c4-44cf-898f-8a6ba91679bf" providerId="ADAL" clId="{7C0F5499-7FAF-4BDA-9AEA-1D182C71AF48}" dt="2023-07-18T08:07:29.121" v="7480" actId="20577"/>
          <ac:spMkLst>
            <pc:docMk/>
            <pc:sldMk cId="144858991" sldId="973"/>
            <ac:spMk id="7" creationId="{46ECC7AC-962D-55E5-AF0D-A3F5751CAE81}"/>
          </ac:spMkLst>
        </pc:spChg>
        <pc:graphicFrameChg chg="mod modGraphic">
          <ac:chgData name="Snigdha Sen" userId="62ff6c0a-80c4-44cf-898f-8a6ba91679bf" providerId="ADAL" clId="{7C0F5499-7FAF-4BDA-9AEA-1D182C71AF48}" dt="2023-07-18T08:02:58.147" v="7199"/>
          <ac:graphicFrameMkLst>
            <pc:docMk/>
            <pc:sldMk cId="144858991" sldId="973"/>
            <ac:graphicFrameMk id="3" creationId="{C3B3909A-CD94-A3C7-4205-BAB17C1E47B6}"/>
          </ac:graphicFrameMkLst>
        </pc:graphicFrameChg>
        <pc:picChg chg="add mod">
          <ac:chgData name="Snigdha Sen" userId="62ff6c0a-80c4-44cf-898f-8a6ba91679bf" providerId="ADAL" clId="{7C0F5499-7FAF-4BDA-9AEA-1D182C71AF48}" dt="2023-07-18T08:06:25.385" v="7472" actId="1076"/>
          <ac:picMkLst>
            <pc:docMk/>
            <pc:sldMk cId="144858991" sldId="973"/>
            <ac:picMk id="1026" creationId="{CE4CCFE9-3C21-5693-CDB9-C7540439DF33}"/>
          </ac:picMkLst>
        </pc:picChg>
        <pc:picChg chg="add mod">
          <ac:chgData name="Snigdha Sen" userId="62ff6c0a-80c4-44cf-898f-8a6ba91679bf" providerId="ADAL" clId="{7C0F5499-7FAF-4BDA-9AEA-1D182C71AF48}" dt="2023-07-18T08:06:39.105" v="7476" actId="1076"/>
          <ac:picMkLst>
            <pc:docMk/>
            <pc:sldMk cId="144858991" sldId="973"/>
            <ac:picMk id="1028" creationId="{E6F864E2-1524-4F6A-3124-C14BF6CF8D73}"/>
          </ac:picMkLst>
        </pc:picChg>
        <pc:picChg chg="del">
          <ac:chgData name="Snigdha Sen" userId="62ff6c0a-80c4-44cf-898f-8a6ba91679bf" providerId="ADAL" clId="{7C0F5499-7FAF-4BDA-9AEA-1D182C71AF48}" dt="2023-07-18T08:01:33.803" v="7170" actId="478"/>
          <ac:picMkLst>
            <pc:docMk/>
            <pc:sldMk cId="144858991" sldId="973"/>
            <ac:picMk id="2050" creationId="{A7AD3472-3291-B31C-B788-0C8270BD29F7}"/>
          </ac:picMkLst>
        </pc:picChg>
        <pc:picChg chg="del">
          <ac:chgData name="Snigdha Sen" userId="62ff6c0a-80c4-44cf-898f-8a6ba91679bf" providerId="ADAL" clId="{7C0F5499-7FAF-4BDA-9AEA-1D182C71AF48}" dt="2023-07-18T08:01:34.796" v="7171" actId="478"/>
          <ac:picMkLst>
            <pc:docMk/>
            <pc:sldMk cId="144858991" sldId="973"/>
            <ac:picMk id="2052" creationId="{3B305B79-FC77-A5B9-DCCE-F9209984C6FE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19T08:01:41.167" v="8155" actId="1076"/>
        <pc:sldMkLst>
          <pc:docMk/>
          <pc:sldMk cId="225832696" sldId="974"/>
        </pc:sldMkLst>
        <pc:spChg chg="del">
          <ac:chgData name="Snigdha Sen" userId="62ff6c0a-80c4-44cf-898f-8a6ba91679bf" providerId="ADAL" clId="{7C0F5499-7FAF-4BDA-9AEA-1D182C71AF48}" dt="2023-07-19T07:32:35.421" v="7949" actId="478"/>
          <ac:spMkLst>
            <pc:docMk/>
            <pc:sldMk cId="225832696" sldId="974"/>
            <ac:spMk id="9" creationId="{3698E654-33BD-C469-CFE0-AFE326AF1278}"/>
          </ac:spMkLst>
        </pc:spChg>
        <pc:spChg chg="add mod">
          <ac:chgData name="Snigdha Sen" userId="62ff6c0a-80c4-44cf-898f-8a6ba91679bf" providerId="ADAL" clId="{7C0F5499-7FAF-4BDA-9AEA-1D182C71AF48}" dt="2023-07-19T08:00:20.376" v="8148" actId="1076"/>
          <ac:spMkLst>
            <pc:docMk/>
            <pc:sldMk cId="225832696" sldId="974"/>
            <ac:spMk id="17" creationId="{F1E66A1E-C04C-8C9F-95CB-C773B239DFA4}"/>
          </ac:spMkLst>
        </pc:spChg>
        <pc:graphicFrameChg chg="add mod modGraphic">
          <ac:chgData name="Snigdha Sen" userId="62ff6c0a-80c4-44cf-898f-8a6ba91679bf" providerId="ADAL" clId="{7C0F5499-7FAF-4BDA-9AEA-1D182C71AF48}" dt="2023-07-19T08:00:23.064" v="8149" actId="14100"/>
          <ac:graphicFrameMkLst>
            <pc:docMk/>
            <pc:sldMk cId="225832696" sldId="974"/>
            <ac:graphicFrameMk id="18" creationId="{4420AABF-1C9A-5ABC-6567-858243634EBA}"/>
          </ac:graphicFrameMkLst>
        </pc:graphicFrameChg>
        <pc:picChg chg="del">
          <ac:chgData name="Snigdha Sen" userId="62ff6c0a-80c4-44cf-898f-8a6ba91679bf" providerId="ADAL" clId="{7C0F5499-7FAF-4BDA-9AEA-1D182C71AF48}" dt="2023-07-19T07:32:31.425" v="7946" actId="478"/>
          <ac:picMkLst>
            <pc:docMk/>
            <pc:sldMk cId="225832696" sldId="974"/>
            <ac:picMk id="5" creationId="{8D7AC62A-C122-E7C1-5205-E9A8BB9477FA}"/>
          </ac:picMkLst>
        </pc:picChg>
        <pc:picChg chg="del">
          <ac:chgData name="Snigdha Sen" userId="62ff6c0a-80c4-44cf-898f-8a6ba91679bf" providerId="ADAL" clId="{7C0F5499-7FAF-4BDA-9AEA-1D182C71AF48}" dt="2023-07-19T07:32:39.155" v="7952" actId="478"/>
          <ac:picMkLst>
            <pc:docMk/>
            <pc:sldMk cId="225832696" sldId="974"/>
            <ac:picMk id="6" creationId="{AF256F7B-861B-45D0-185C-FB42F5571AF9}"/>
          </ac:picMkLst>
        </pc:picChg>
        <pc:picChg chg="add del mod">
          <ac:chgData name="Snigdha Sen" userId="62ff6c0a-80c4-44cf-898f-8a6ba91679bf" providerId="ADAL" clId="{7C0F5499-7FAF-4BDA-9AEA-1D182C71AF48}" dt="2023-07-19T07:38:46.705" v="8030" actId="478"/>
          <ac:picMkLst>
            <pc:docMk/>
            <pc:sldMk cId="225832696" sldId="974"/>
            <ac:picMk id="7" creationId="{58B2EA4D-A6EA-D6C9-710D-DFC451B7B4D2}"/>
          </ac:picMkLst>
        </pc:picChg>
        <pc:picChg chg="del">
          <ac:chgData name="Snigdha Sen" userId="62ff6c0a-80c4-44cf-898f-8a6ba91679bf" providerId="ADAL" clId="{7C0F5499-7FAF-4BDA-9AEA-1D182C71AF48}" dt="2023-07-19T07:32:30.622" v="7945" actId="478"/>
          <ac:picMkLst>
            <pc:docMk/>
            <pc:sldMk cId="225832696" sldId="974"/>
            <ac:picMk id="8" creationId="{F9ABD3B7-6701-1016-3369-B855DF3D755A}"/>
          </ac:picMkLst>
        </pc:picChg>
        <pc:picChg chg="del">
          <ac:chgData name="Snigdha Sen" userId="62ff6c0a-80c4-44cf-898f-8a6ba91679bf" providerId="ADAL" clId="{7C0F5499-7FAF-4BDA-9AEA-1D182C71AF48}" dt="2023-07-19T07:32:32.993" v="7947" actId="478"/>
          <ac:picMkLst>
            <pc:docMk/>
            <pc:sldMk cId="225832696" sldId="974"/>
            <ac:picMk id="10" creationId="{BCEF01B3-3C24-4E92-0A82-26EA063A7A57}"/>
          </ac:picMkLst>
        </pc:picChg>
        <pc:picChg chg="del">
          <ac:chgData name="Snigdha Sen" userId="62ff6c0a-80c4-44cf-898f-8a6ba91679bf" providerId="ADAL" clId="{7C0F5499-7FAF-4BDA-9AEA-1D182C71AF48}" dt="2023-07-19T07:32:33.756" v="7948" actId="478"/>
          <ac:picMkLst>
            <pc:docMk/>
            <pc:sldMk cId="225832696" sldId="974"/>
            <ac:picMk id="12" creationId="{FC0C54C3-5096-3A65-7047-F860AF174CD3}"/>
          </ac:picMkLst>
        </pc:picChg>
        <pc:picChg chg="add del mod">
          <ac:chgData name="Snigdha Sen" userId="62ff6c0a-80c4-44cf-898f-8a6ba91679bf" providerId="ADAL" clId="{7C0F5499-7FAF-4BDA-9AEA-1D182C71AF48}" dt="2023-07-19T07:38:47.583" v="8031" actId="478"/>
          <ac:picMkLst>
            <pc:docMk/>
            <pc:sldMk cId="225832696" sldId="974"/>
            <ac:picMk id="13" creationId="{5CD9026D-DEC7-446B-4D5B-1C7648BE092A}"/>
          </ac:picMkLst>
        </pc:picChg>
        <pc:picChg chg="del">
          <ac:chgData name="Snigdha Sen" userId="62ff6c0a-80c4-44cf-898f-8a6ba91679bf" providerId="ADAL" clId="{7C0F5499-7FAF-4BDA-9AEA-1D182C71AF48}" dt="2023-07-19T07:32:36.779" v="7950" actId="478"/>
          <ac:picMkLst>
            <pc:docMk/>
            <pc:sldMk cId="225832696" sldId="974"/>
            <ac:picMk id="14" creationId="{45085F50-45BF-9579-C051-3DD11025E66B}"/>
          </ac:picMkLst>
        </pc:picChg>
        <pc:picChg chg="del">
          <ac:chgData name="Snigdha Sen" userId="62ff6c0a-80c4-44cf-898f-8a6ba91679bf" providerId="ADAL" clId="{7C0F5499-7FAF-4BDA-9AEA-1D182C71AF48}" dt="2023-07-19T07:32:37.409" v="7951" actId="478"/>
          <ac:picMkLst>
            <pc:docMk/>
            <pc:sldMk cId="225832696" sldId="974"/>
            <ac:picMk id="16" creationId="{37D3681C-3801-D8CC-9409-9DAF9466564F}"/>
          </ac:picMkLst>
        </pc:picChg>
        <pc:picChg chg="add mod">
          <ac:chgData name="Snigdha Sen" userId="62ff6c0a-80c4-44cf-898f-8a6ba91679bf" providerId="ADAL" clId="{7C0F5499-7FAF-4BDA-9AEA-1D182C71AF48}" dt="2023-07-19T08:00:28.807" v="8151" actId="14100"/>
          <ac:picMkLst>
            <pc:docMk/>
            <pc:sldMk cId="225832696" sldId="974"/>
            <ac:picMk id="20" creationId="{9EEFE42D-1EA0-66D8-1D7E-669BBDFE1A46}"/>
          </ac:picMkLst>
        </pc:picChg>
        <pc:picChg chg="add mod">
          <ac:chgData name="Snigdha Sen" userId="62ff6c0a-80c4-44cf-898f-8a6ba91679bf" providerId="ADAL" clId="{7C0F5499-7FAF-4BDA-9AEA-1D182C71AF48}" dt="2023-07-19T08:01:41.167" v="8155" actId="1076"/>
          <ac:picMkLst>
            <pc:docMk/>
            <pc:sldMk cId="225832696" sldId="974"/>
            <ac:picMk id="22" creationId="{5EB59BD2-782B-505C-6975-94E9D2D910B0}"/>
          </ac:picMkLst>
        </pc:picChg>
      </pc:sldChg>
      <pc:sldChg chg="addSp delSp modSp add mod">
        <pc:chgData name="Snigdha Sen" userId="62ff6c0a-80c4-44cf-898f-8a6ba91679bf" providerId="ADAL" clId="{7C0F5499-7FAF-4BDA-9AEA-1D182C71AF48}" dt="2023-07-19T08:31:03.892" v="8292" actId="1076"/>
        <pc:sldMkLst>
          <pc:docMk/>
          <pc:sldMk cId="2686340445" sldId="975"/>
        </pc:sldMkLst>
        <pc:spChg chg="mod">
          <ac:chgData name="Snigdha Sen" userId="62ff6c0a-80c4-44cf-898f-8a6ba91679bf" providerId="ADAL" clId="{7C0F5499-7FAF-4BDA-9AEA-1D182C71AF48}" dt="2023-07-19T08:06:37.705" v="8194" actId="20577"/>
          <ac:spMkLst>
            <pc:docMk/>
            <pc:sldMk cId="2686340445" sldId="975"/>
            <ac:spMk id="4" creationId="{C1756E0F-4155-C401-A36D-AE47CCA9A0D0}"/>
          </ac:spMkLst>
        </pc:spChg>
        <pc:spChg chg="del mod">
          <ac:chgData name="Snigdha Sen" userId="62ff6c0a-80c4-44cf-898f-8a6ba91679bf" providerId="ADAL" clId="{7C0F5499-7FAF-4BDA-9AEA-1D182C71AF48}" dt="2023-07-19T08:06:26.616" v="8162" actId="478"/>
          <ac:spMkLst>
            <pc:docMk/>
            <pc:sldMk cId="2686340445" sldId="975"/>
            <ac:spMk id="5" creationId="{5E9280C9-4148-F604-1340-DF9CDD836452}"/>
          </ac:spMkLst>
        </pc:spChg>
        <pc:spChg chg="add mod">
          <ac:chgData name="Snigdha Sen" userId="62ff6c0a-80c4-44cf-898f-8a6ba91679bf" providerId="ADAL" clId="{7C0F5499-7FAF-4BDA-9AEA-1D182C71AF48}" dt="2023-07-19T08:30:38.036" v="8287" actId="1076"/>
          <ac:spMkLst>
            <pc:docMk/>
            <pc:sldMk cId="2686340445" sldId="975"/>
            <ac:spMk id="6" creationId="{312085E0-6DB0-454D-9CEF-9656AAF10C1A}"/>
          </ac:spMkLst>
        </pc:spChg>
        <pc:spChg chg="add mod">
          <ac:chgData name="Snigdha Sen" userId="62ff6c0a-80c4-44cf-898f-8a6ba91679bf" providerId="ADAL" clId="{7C0F5499-7FAF-4BDA-9AEA-1D182C71AF48}" dt="2023-07-19T08:14:37.518" v="8270" actId="1076"/>
          <ac:spMkLst>
            <pc:docMk/>
            <pc:sldMk cId="2686340445" sldId="975"/>
            <ac:spMk id="10" creationId="{46CB2750-8F72-5CF1-8ED2-B0F501538F93}"/>
          </ac:spMkLst>
        </pc:spChg>
        <pc:spChg chg="add mod">
          <ac:chgData name="Snigdha Sen" userId="62ff6c0a-80c4-44cf-898f-8a6ba91679bf" providerId="ADAL" clId="{7C0F5499-7FAF-4BDA-9AEA-1D182C71AF48}" dt="2023-07-19T08:14:39.982" v="8271" actId="1076"/>
          <ac:spMkLst>
            <pc:docMk/>
            <pc:sldMk cId="2686340445" sldId="975"/>
            <ac:spMk id="12" creationId="{2A42980F-F9A2-AE0E-1734-0839F2AE8E56}"/>
          </ac:spMkLst>
        </pc:spChg>
        <pc:spChg chg="add mod">
          <ac:chgData name="Snigdha Sen" userId="62ff6c0a-80c4-44cf-898f-8a6ba91679bf" providerId="ADAL" clId="{7C0F5499-7FAF-4BDA-9AEA-1D182C71AF48}" dt="2023-07-19T08:31:03.892" v="8292" actId="1076"/>
          <ac:spMkLst>
            <pc:docMk/>
            <pc:sldMk cId="2686340445" sldId="975"/>
            <ac:spMk id="14" creationId="{56AA6275-4BD6-82E8-66E0-ED3B609F4961}"/>
          </ac:spMkLst>
        </pc:spChg>
        <pc:spChg chg="add mod">
          <ac:chgData name="Snigdha Sen" userId="62ff6c0a-80c4-44cf-898f-8a6ba91679bf" providerId="ADAL" clId="{7C0F5499-7FAF-4BDA-9AEA-1D182C71AF48}" dt="2023-07-19T08:30:41.148" v="8288" actId="1076"/>
          <ac:spMkLst>
            <pc:docMk/>
            <pc:sldMk cId="2686340445" sldId="975"/>
            <ac:spMk id="16" creationId="{AA73B23E-A602-F9D0-4CD6-1F9BC6340342}"/>
          </ac:spMkLst>
        </pc:spChg>
        <pc:picChg chg="add mod">
          <ac:chgData name="Snigdha Sen" userId="62ff6c0a-80c4-44cf-898f-8a6ba91679bf" providerId="ADAL" clId="{7C0F5499-7FAF-4BDA-9AEA-1D182C71AF48}" dt="2023-07-19T08:30:28.436" v="8284" actId="14100"/>
          <ac:picMkLst>
            <pc:docMk/>
            <pc:sldMk cId="2686340445" sldId="975"/>
            <ac:picMk id="3" creationId="{C60E12F5-BCA9-3B1F-4C49-B9C58856D049}"/>
          </ac:picMkLst>
        </pc:picChg>
        <pc:picChg chg="add del mod">
          <ac:chgData name="Snigdha Sen" userId="62ff6c0a-80c4-44cf-898f-8a6ba91679bf" providerId="ADAL" clId="{7C0F5499-7FAF-4BDA-9AEA-1D182C71AF48}" dt="2023-07-19T08:12:02.765" v="8247" actId="478"/>
          <ac:picMkLst>
            <pc:docMk/>
            <pc:sldMk cId="2686340445" sldId="975"/>
            <ac:picMk id="7" creationId="{BAF01ADD-5E12-A338-2D36-39D3D49B9E68}"/>
          </ac:picMkLst>
        </pc:picChg>
        <pc:picChg chg="add mod">
          <ac:chgData name="Snigdha Sen" userId="62ff6c0a-80c4-44cf-898f-8a6ba91679bf" providerId="ADAL" clId="{7C0F5499-7FAF-4BDA-9AEA-1D182C71AF48}" dt="2023-07-19T08:10:55.302" v="8229" actId="14100"/>
          <ac:picMkLst>
            <pc:docMk/>
            <pc:sldMk cId="2686340445" sldId="975"/>
            <ac:picMk id="8" creationId="{E5017A9B-3199-AD3B-E193-CE0DBF4501BE}"/>
          </ac:picMkLst>
        </pc:picChg>
        <pc:picChg chg="del">
          <ac:chgData name="Snigdha Sen" userId="62ff6c0a-80c4-44cf-898f-8a6ba91679bf" providerId="ADAL" clId="{7C0F5499-7FAF-4BDA-9AEA-1D182C71AF48}" dt="2023-07-19T08:06:22.174" v="8160" actId="478"/>
          <ac:picMkLst>
            <pc:docMk/>
            <pc:sldMk cId="2686340445" sldId="975"/>
            <ac:picMk id="9" creationId="{A861B971-1541-8F2C-6A51-527CCBA7B5C5}"/>
          </ac:picMkLst>
        </pc:picChg>
        <pc:picChg chg="add mod">
          <ac:chgData name="Snigdha Sen" userId="62ff6c0a-80c4-44cf-898f-8a6ba91679bf" providerId="ADAL" clId="{7C0F5499-7FAF-4BDA-9AEA-1D182C71AF48}" dt="2023-07-19T08:30:59.924" v="8291" actId="14100"/>
          <ac:picMkLst>
            <pc:docMk/>
            <pc:sldMk cId="2686340445" sldId="975"/>
            <ac:picMk id="11" creationId="{9B901DD5-792E-5648-6523-DF1B292BE941}"/>
          </ac:picMkLst>
        </pc:picChg>
        <pc:picChg chg="add mod">
          <ac:chgData name="Snigdha Sen" userId="62ff6c0a-80c4-44cf-898f-8a6ba91679bf" providerId="ADAL" clId="{7C0F5499-7FAF-4BDA-9AEA-1D182C71AF48}" dt="2023-07-19T08:30:54.364" v="8289" actId="14100"/>
          <ac:picMkLst>
            <pc:docMk/>
            <pc:sldMk cId="2686340445" sldId="975"/>
            <ac:picMk id="13" creationId="{EAD9FF9D-1BF9-3A1B-7FAE-46D77091CEF3}"/>
          </ac:picMkLst>
        </pc:picChg>
      </pc:sldChg>
      <pc:sldChg chg="addSp delSp modSp add del mod">
        <pc:chgData name="Snigdha Sen" userId="62ff6c0a-80c4-44cf-898f-8a6ba91679bf" providerId="ADAL" clId="{7C0F5499-7FAF-4BDA-9AEA-1D182C71AF48}" dt="2023-07-19T10:34:18.059" v="8401" actId="2696"/>
        <pc:sldMkLst>
          <pc:docMk/>
          <pc:sldMk cId="3120834925" sldId="976"/>
        </pc:sldMkLst>
        <pc:spChg chg="add mod">
          <ac:chgData name="Snigdha Sen" userId="62ff6c0a-80c4-44cf-898f-8a6ba91679bf" providerId="ADAL" clId="{7C0F5499-7FAF-4BDA-9AEA-1D182C71AF48}" dt="2023-07-19T10:34:07.031" v="8400" actId="20577"/>
          <ac:spMkLst>
            <pc:docMk/>
            <pc:sldMk cId="3120834925" sldId="976"/>
            <ac:spMk id="3" creationId="{8DE4278A-A5D3-46A2-4B2C-BD60465C0D98}"/>
          </ac:spMkLst>
        </pc:spChg>
        <pc:spChg chg="mod">
          <ac:chgData name="Snigdha Sen" userId="62ff6c0a-80c4-44cf-898f-8a6ba91679bf" providerId="ADAL" clId="{7C0F5499-7FAF-4BDA-9AEA-1D182C71AF48}" dt="2023-07-19T10:28:58.858" v="8354" actId="20577"/>
          <ac:spMkLst>
            <pc:docMk/>
            <pc:sldMk cId="3120834925" sldId="976"/>
            <ac:spMk id="4" creationId="{C1756E0F-4155-C401-A36D-AE47CCA9A0D0}"/>
          </ac:spMkLst>
        </pc:spChg>
        <pc:spChg chg="del mod">
          <ac:chgData name="Snigdha Sen" userId="62ff6c0a-80c4-44cf-898f-8a6ba91679bf" providerId="ADAL" clId="{7C0F5499-7FAF-4BDA-9AEA-1D182C71AF48}" dt="2023-07-19T10:29:20.804" v="8356"/>
          <ac:spMkLst>
            <pc:docMk/>
            <pc:sldMk cId="3120834925" sldId="976"/>
            <ac:spMk id="6" creationId="{4E86B001-D646-9749-8B02-05A1F02EDB0C}"/>
          </ac:spMkLst>
        </pc:spChg>
        <pc:picChg chg="del">
          <ac:chgData name="Snigdha Sen" userId="62ff6c0a-80c4-44cf-898f-8a6ba91679bf" providerId="ADAL" clId="{7C0F5499-7FAF-4BDA-9AEA-1D182C71AF48}" dt="2023-07-19T10:28:45.534" v="8332" actId="478"/>
          <ac:picMkLst>
            <pc:docMk/>
            <pc:sldMk cId="3120834925" sldId="976"/>
            <ac:picMk id="5" creationId="{C9749B74-371A-B68E-33A5-D050F940F23E}"/>
          </ac:picMkLst>
        </pc:picChg>
      </pc:sldChg>
      <pc:sldChg chg="modSp add mod">
        <pc:chgData name="Snigdha Sen" userId="62ff6c0a-80c4-44cf-898f-8a6ba91679bf" providerId="ADAL" clId="{7C0F5499-7FAF-4BDA-9AEA-1D182C71AF48}" dt="2023-07-27T10:05:17.220" v="12181" actId="404"/>
        <pc:sldMkLst>
          <pc:docMk/>
          <pc:sldMk cId="4164357451" sldId="976"/>
        </pc:sldMkLst>
        <pc:spChg chg="mod">
          <ac:chgData name="Snigdha Sen" userId="62ff6c0a-80c4-44cf-898f-8a6ba91679bf" providerId="ADAL" clId="{7C0F5499-7FAF-4BDA-9AEA-1D182C71AF48}" dt="2023-07-19T10:34:35.719" v="8412" actId="20577"/>
          <ac:spMkLst>
            <pc:docMk/>
            <pc:sldMk cId="4164357451" sldId="976"/>
            <ac:spMk id="2" creationId="{FCA3A833-2362-20BA-3CEF-C526740BBBE4}"/>
          </ac:spMkLst>
        </pc:spChg>
        <pc:spChg chg="mod">
          <ac:chgData name="Snigdha Sen" userId="62ff6c0a-80c4-44cf-898f-8a6ba91679bf" providerId="ADAL" clId="{7C0F5499-7FAF-4BDA-9AEA-1D182C71AF48}" dt="2023-07-27T10:05:17.220" v="12181" actId="404"/>
          <ac:spMkLst>
            <pc:docMk/>
            <pc:sldMk cId="4164357451" sldId="976"/>
            <ac:spMk id="3" creationId="{8DE4278A-A5D3-46A2-4B2C-BD60465C0D98}"/>
          </ac:spMkLst>
        </pc:spChg>
        <pc:spChg chg="mod">
          <ac:chgData name="Snigdha Sen" userId="62ff6c0a-80c4-44cf-898f-8a6ba91679bf" providerId="ADAL" clId="{7C0F5499-7FAF-4BDA-9AEA-1D182C71AF48}" dt="2023-07-27T10:05:12.333" v="12180" actId="20577"/>
          <ac:spMkLst>
            <pc:docMk/>
            <pc:sldMk cId="4164357451" sldId="976"/>
            <ac:spMk id="4" creationId="{C1756E0F-4155-C401-A36D-AE47CCA9A0D0}"/>
          </ac:spMkLst>
        </pc:spChg>
      </pc:sldChg>
      <pc:sldChg chg="addSp delSp modSp add mod">
        <pc:chgData name="Snigdha Sen" userId="62ff6c0a-80c4-44cf-898f-8a6ba91679bf" providerId="ADAL" clId="{7C0F5499-7FAF-4BDA-9AEA-1D182C71AF48}" dt="2023-07-27T09:01:58.227" v="10902" actId="403"/>
        <pc:sldMkLst>
          <pc:docMk/>
          <pc:sldMk cId="1382060715" sldId="977"/>
        </pc:sldMkLst>
        <pc:spChg chg="del mod">
          <ac:chgData name="Snigdha Sen" userId="62ff6c0a-80c4-44cf-898f-8a6ba91679bf" providerId="ADAL" clId="{7C0F5499-7FAF-4BDA-9AEA-1D182C71AF48}" dt="2023-07-21T06:07:57.792" v="8633" actId="478"/>
          <ac:spMkLst>
            <pc:docMk/>
            <pc:sldMk cId="1382060715" sldId="977"/>
            <ac:spMk id="7" creationId="{4DEF0141-1FF5-D195-3B14-F0510E2FC940}"/>
          </ac:spMkLst>
        </pc:spChg>
        <pc:spChg chg="add mod">
          <ac:chgData name="Snigdha Sen" userId="62ff6c0a-80c4-44cf-898f-8a6ba91679bf" providerId="ADAL" clId="{7C0F5499-7FAF-4BDA-9AEA-1D182C71AF48}" dt="2023-07-21T06:15:27.699" v="8783" actId="20577"/>
          <ac:spMkLst>
            <pc:docMk/>
            <pc:sldMk cId="1382060715" sldId="977"/>
            <ac:spMk id="8" creationId="{17F9346E-E8F6-0B7C-B757-F47D3E4EE7FB}"/>
          </ac:spMkLst>
        </pc:spChg>
        <pc:graphicFrameChg chg="add mod modGraphic">
          <ac:chgData name="Snigdha Sen" userId="62ff6c0a-80c4-44cf-898f-8a6ba91679bf" providerId="ADAL" clId="{7C0F5499-7FAF-4BDA-9AEA-1D182C71AF48}" dt="2023-07-27T09:01:58.227" v="10902" actId="403"/>
          <ac:graphicFrameMkLst>
            <pc:docMk/>
            <pc:sldMk cId="1382060715" sldId="977"/>
            <ac:graphicFrameMk id="5" creationId="{1759D23F-7F4C-5141-E3AD-C9B2CD787190}"/>
          </ac:graphicFrameMkLst>
        </pc:graphicFrameChg>
      </pc:sldChg>
      <pc:sldChg chg="addSp delSp modSp add mod">
        <pc:chgData name="Snigdha Sen" userId="62ff6c0a-80c4-44cf-898f-8a6ba91679bf" providerId="ADAL" clId="{7C0F5499-7FAF-4BDA-9AEA-1D182C71AF48}" dt="2023-07-27T09:42:20.222" v="11825" actId="14100"/>
        <pc:sldMkLst>
          <pc:docMk/>
          <pc:sldMk cId="1720227313" sldId="978"/>
        </pc:sldMkLst>
        <pc:spChg chg="del mod">
          <ac:chgData name="Snigdha Sen" userId="62ff6c0a-80c4-44cf-898f-8a6ba91679bf" providerId="ADAL" clId="{7C0F5499-7FAF-4BDA-9AEA-1D182C71AF48}" dt="2023-07-21T09:39:01.981" v="9301"/>
          <ac:spMkLst>
            <pc:docMk/>
            <pc:sldMk cId="1720227313" sldId="978"/>
            <ac:spMk id="5" creationId="{CE43BEAF-C99B-184F-DE1A-699A37D3C078}"/>
          </ac:spMkLst>
        </pc:spChg>
        <pc:spChg chg="add mod">
          <ac:chgData name="Snigdha Sen" userId="62ff6c0a-80c4-44cf-898f-8a6ba91679bf" providerId="ADAL" clId="{7C0F5499-7FAF-4BDA-9AEA-1D182C71AF48}" dt="2023-07-27T09:42:12.408" v="11823" actId="1076"/>
          <ac:spMkLst>
            <pc:docMk/>
            <pc:sldMk cId="1720227313" sldId="978"/>
            <ac:spMk id="6" creationId="{BA46F6FD-8695-4FE9-958E-F7107CE3084F}"/>
          </ac:spMkLst>
        </pc:spChg>
        <pc:spChg chg="del mod">
          <ac:chgData name="Snigdha Sen" userId="62ff6c0a-80c4-44cf-898f-8a6ba91679bf" providerId="ADAL" clId="{7C0F5499-7FAF-4BDA-9AEA-1D182C71AF48}" dt="2023-07-21T09:39:01.980" v="9299"/>
          <ac:spMkLst>
            <pc:docMk/>
            <pc:sldMk cId="1720227313" sldId="978"/>
            <ac:spMk id="7" creationId="{046D511A-455F-9E3C-B11D-0D08DDD245E7}"/>
          </ac:spMkLst>
        </pc:spChg>
        <pc:spChg chg="add mod">
          <ac:chgData name="Snigdha Sen" userId="62ff6c0a-80c4-44cf-898f-8a6ba91679bf" providerId="ADAL" clId="{7C0F5499-7FAF-4BDA-9AEA-1D182C71AF48}" dt="2023-07-21T09:42:22.480" v="9348" actId="1076"/>
          <ac:spMkLst>
            <pc:docMk/>
            <pc:sldMk cId="1720227313" sldId="978"/>
            <ac:spMk id="8" creationId="{EB241710-3C65-A2C2-70D2-4836E49C7745}"/>
          </ac:spMkLst>
        </pc:spChg>
        <pc:spChg chg="add mod">
          <ac:chgData name="Snigdha Sen" userId="62ff6c0a-80c4-44cf-898f-8a6ba91679bf" providerId="ADAL" clId="{7C0F5499-7FAF-4BDA-9AEA-1D182C71AF48}" dt="2023-07-21T09:44:53.200" v="9404" actId="20577"/>
          <ac:spMkLst>
            <pc:docMk/>
            <pc:sldMk cId="1720227313" sldId="978"/>
            <ac:spMk id="9" creationId="{A65CFAD6-E172-96A1-70D1-B68C53460EB0}"/>
          </ac:spMkLst>
        </pc:spChg>
        <pc:graphicFrameChg chg="del modGraphic">
          <ac:chgData name="Snigdha Sen" userId="62ff6c0a-80c4-44cf-898f-8a6ba91679bf" providerId="ADAL" clId="{7C0F5499-7FAF-4BDA-9AEA-1D182C71AF48}" dt="2023-07-21T09:38:55.293" v="9294" actId="478"/>
          <ac:graphicFrameMkLst>
            <pc:docMk/>
            <pc:sldMk cId="1720227313" sldId="978"/>
            <ac:graphicFrameMk id="3" creationId="{325FE1BE-5709-DDFB-1189-BBDCDF81D83D}"/>
          </ac:graphicFrameMkLst>
        </pc:graphicFrameChg>
        <pc:graphicFrameChg chg="mod modGraphic">
          <ac:chgData name="Snigdha Sen" userId="62ff6c0a-80c4-44cf-898f-8a6ba91679bf" providerId="ADAL" clId="{7C0F5499-7FAF-4BDA-9AEA-1D182C71AF48}" dt="2023-07-27T09:42:20.222" v="11825" actId="14100"/>
          <ac:graphicFrameMkLst>
            <pc:docMk/>
            <pc:sldMk cId="1720227313" sldId="978"/>
            <ac:graphicFrameMk id="3" creationId="{5812156D-8129-FD26-CAB0-12187118C4C8}"/>
          </ac:graphicFrameMkLst>
        </pc:graphicFrameChg>
        <pc:graphicFrameChg chg="del">
          <ac:chgData name="Snigdha Sen" userId="62ff6c0a-80c4-44cf-898f-8a6ba91679bf" providerId="ADAL" clId="{7C0F5499-7FAF-4BDA-9AEA-1D182C71AF48}" dt="2023-07-21T09:38:57.011" v="9295" actId="478"/>
          <ac:graphicFrameMkLst>
            <pc:docMk/>
            <pc:sldMk cId="1720227313" sldId="978"/>
            <ac:graphicFrameMk id="6" creationId="{C8959D7E-7F04-0F70-63F4-A9458A3263D9}"/>
          </ac:graphicFrameMkLst>
        </pc:graphicFrameChg>
        <pc:picChg chg="add del mod">
          <ac:chgData name="Snigdha Sen" userId="62ff6c0a-80c4-44cf-898f-8a6ba91679bf" providerId="ADAL" clId="{7C0F5499-7FAF-4BDA-9AEA-1D182C71AF48}" dt="2023-07-21T09:42:04.850" v="9338" actId="478"/>
          <ac:picMkLst>
            <pc:docMk/>
            <pc:sldMk cId="1720227313" sldId="978"/>
            <ac:picMk id="1026" creationId="{A25C676C-D429-9EE6-C7D0-B644147E033C}"/>
          </ac:picMkLst>
        </pc:picChg>
        <pc:picChg chg="add mod">
          <ac:chgData name="Snigdha Sen" userId="62ff6c0a-80c4-44cf-898f-8a6ba91679bf" providerId="ADAL" clId="{7C0F5499-7FAF-4BDA-9AEA-1D182C71AF48}" dt="2023-07-21T09:42:28.233" v="9350" actId="14100"/>
          <ac:picMkLst>
            <pc:docMk/>
            <pc:sldMk cId="1720227313" sldId="978"/>
            <ac:picMk id="1028" creationId="{C8A63BB8-711A-A630-A9BB-CE7460874435}"/>
          </ac:picMkLst>
        </pc:picChg>
        <pc:picChg chg="add mod">
          <ac:chgData name="Snigdha Sen" userId="62ff6c0a-80c4-44cf-898f-8a6ba91679bf" providerId="ADAL" clId="{7C0F5499-7FAF-4BDA-9AEA-1D182C71AF48}" dt="2023-07-21T09:42:58.721" v="9356" actId="14100"/>
          <ac:picMkLst>
            <pc:docMk/>
            <pc:sldMk cId="1720227313" sldId="978"/>
            <ac:picMk id="1030" creationId="{6BF4B8F6-C719-C8F7-392C-EA4E8B9C86AA}"/>
          </ac:picMkLst>
        </pc:picChg>
      </pc:sldChg>
      <pc:sldChg chg="modSp mod">
        <pc:chgData name="Snigdha Sen" userId="62ff6c0a-80c4-44cf-898f-8a6ba91679bf" providerId="ADAL" clId="{7C0F5499-7FAF-4BDA-9AEA-1D182C71AF48}" dt="2023-07-27T09:41:12.303" v="11804" actId="1076"/>
        <pc:sldMkLst>
          <pc:docMk/>
          <pc:sldMk cId="3459431740" sldId="980"/>
        </pc:sldMkLst>
        <pc:spChg chg="mod">
          <ac:chgData name="Snigdha Sen" userId="62ff6c0a-80c4-44cf-898f-8a6ba91679bf" providerId="ADAL" clId="{7C0F5499-7FAF-4BDA-9AEA-1D182C71AF48}" dt="2023-07-27T09:41:12.303" v="11804" actId="1076"/>
          <ac:spMkLst>
            <pc:docMk/>
            <pc:sldMk cId="3459431740" sldId="980"/>
            <ac:spMk id="9" creationId="{322C7AA5-0753-48AD-F641-A48E9F58F3BE}"/>
          </ac:spMkLst>
        </pc:spChg>
      </pc:sldChg>
      <pc:sldChg chg="addSp modSp mod">
        <pc:chgData name="Snigdha Sen" userId="62ff6c0a-80c4-44cf-898f-8a6ba91679bf" providerId="ADAL" clId="{7C0F5499-7FAF-4BDA-9AEA-1D182C71AF48}" dt="2023-07-27T09:20:18.787" v="11440" actId="404"/>
        <pc:sldMkLst>
          <pc:docMk/>
          <pc:sldMk cId="2139408283" sldId="981"/>
        </pc:sldMkLst>
        <pc:spChg chg="mod">
          <ac:chgData name="Snigdha Sen" userId="62ff6c0a-80c4-44cf-898f-8a6ba91679bf" providerId="ADAL" clId="{7C0F5499-7FAF-4BDA-9AEA-1D182C71AF48}" dt="2023-07-27T09:11:19.802" v="11239" actId="404"/>
          <ac:spMkLst>
            <pc:docMk/>
            <pc:sldMk cId="2139408283" sldId="981"/>
            <ac:spMk id="3" creationId="{8F73C2E8-A1F3-2416-BE3C-1CEDB60841CA}"/>
          </ac:spMkLst>
        </pc:spChg>
        <pc:spChg chg="mod">
          <ac:chgData name="Snigdha Sen" userId="62ff6c0a-80c4-44cf-898f-8a6ba91679bf" providerId="ADAL" clId="{7C0F5499-7FAF-4BDA-9AEA-1D182C71AF48}" dt="2023-07-27T09:12:41.282" v="11262" actId="14100"/>
          <ac:spMkLst>
            <pc:docMk/>
            <pc:sldMk cId="2139408283" sldId="981"/>
            <ac:spMk id="5" creationId="{185A9347-6D33-1E26-6689-C9221CFA3D1B}"/>
          </ac:spMkLst>
        </pc:spChg>
        <pc:spChg chg="mod">
          <ac:chgData name="Snigdha Sen" userId="62ff6c0a-80c4-44cf-898f-8a6ba91679bf" providerId="ADAL" clId="{7C0F5499-7FAF-4BDA-9AEA-1D182C71AF48}" dt="2023-07-27T09:10:31.161" v="11169" actId="1076"/>
          <ac:spMkLst>
            <pc:docMk/>
            <pc:sldMk cId="2139408283" sldId="981"/>
            <ac:spMk id="9" creationId="{CE29D18F-84BA-C3F9-ABAB-5EDDD9581E36}"/>
          </ac:spMkLst>
        </pc:spChg>
        <pc:spChg chg="mod">
          <ac:chgData name="Snigdha Sen" userId="62ff6c0a-80c4-44cf-898f-8a6ba91679bf" providerId="ADAL" clId="{7C0F5499-7FAF-4BDA-9AEA-1D182C71AF48}" dt="2023-07-27T09:11:38.747" v="11247" actId="404"/>
          <ac:spMkLst>
            <pc:docMk/>
            <pc:sldMk cId="2139408283" sldId="981"/>
            <ac:spMk id="10" creationId="{168BECF7-C358-3514-9E59-3E18A83609B4}"/>
          </ac:spMkLst>
        </pc:spChg>
        <pc:spChg chg="mod">
          <ac:chgData name="Snigdha Sen" userId="62ff6c0a-80c4-44cf-898f-8a6ba91679bf" providerId="ADAL" clId="{7C0F5499-7FAF-4BDA-9AEA-1D182C71AF48}" dt="2023-07-27T09:08:31.315" v="11130" actId="404"/>
          <ac:spMkLst>
            <pc:docMk/>
            <pc:sldMk cId="2139408283" sldId="981"/>
            <ac:spMk id="13" creationId="{60D53C11-1408-4233-DF2F-3B2B0E62D90D}"/>
          </ac:spMkLst>
        </pc:spChg>
        <pc:spChg chg="mod">
          <ac:chgData name="Snigdha Sen" userId="62ff6c0a-80c4-44cf-898f-8a6ba91679bf" providerId="ADAL" clId="{7C0F5499-7FAF-4BDA-9AEA-1D182C71AF48}" dt="2023-07-27T09:09:03.274" v="11143" actId="14100"/>
          <ac:spMkLst>
            <pc:docMk/>
            <pc:sldMk cId="2139408283" sldId="981"/>
            <ac:spMk id="16" creationId="{6FB71463-C7A2-4BE2-205B-1F8EF65E061E}"/>
          </ac:spMkLst>
        </pc:spChg>
        <pc:spChg chg="mod">
          <ac:chgData name="Snigdha Sen" userId="62ff6c0a-80c4-44cf-898f-8a6ba91679bf" providerId="ADAL" clId="{7C0F5499-7FAF-4BDA-9AEA-1D182C71AF48}" dt="2023-07-27T09:09:25.905" v="11148" actId="14100"/>
          <ac:spMkLst>
            <pc:docMk/>
            <pc:sldMk cId="2139408283" sldId="981"/>
            <ac:spMk id="19" creationId="{B70F58DC-B1F9-943C-5A26-07F7F5E79A0E}"/>
          </ac:spMkLst>
        </pc:spChg>
        <pc:spChg chg="mod">
          <ac:chgData name="Snigdha Sen" userId="62ff6c0a-80c4-44cf-898f-8a6ba91679bf" providerId="ADAL" clId="{7C0F5499-7FAF-4BDA-9AEA-1D182C71AF48}" dt="2023-07-27T09:10:00.250" v="11161" actId="1076"/>
          <ac:spMkLst>
            <pc:docMk/>
            <pc:sldMk cId="2139408283" sldId="981"/>
            <ac:spMk id="23" creationId="{4987D644-1FA8-C435-F439-44E12DBE3A6C}"/>
          </ac:spMkLst>
        </pc:spChg>
        <pc:spChg chg="mod">
          <ac:chgData name="Snigdha Sen" userId="62ff6c0a-80c4-44cf-898f-8a6ba91679bf" providerId="ADAL" clId="{7C0F5499-7FAF-4BDA-9AEA-1D182C71AF48}" dt="2023-07-27T09:12:24.946" v="11257" actId="404"/>
          <ac:spMkLst>
            <pc:docMk/>
            <pc:sldMk cId="2139408283" sldId="981"/>
            <ac:spMk id="24" creationId="{63451334-BD27-34A6-D854-73CC5E17C735}"/>
          </ac:spMkLst>
        </pc:spChg>
        <pc:spChg chg="mod">
          <ac:chgData name="Snigdha Sen" userId="62ff6c0a-80c4-44cf-898f-8a6ba91679bf" providerId="ADAL" clId="{7C0F5499-7FAF-4BDA-9AEA-1D182C71AF48}" dt="2023-07-27T09:12:32.203" v="11261" actId="404"/>
          <ac:spMkLst>
            <pc:docMk/>
            <pc:sldMk cId="2139408283" sldId="981"/>
            <ac:spMk id="26" creationId="{A571B3BA-5B8A-D133-657F-D74FEABB908C}"/>
          </ac:spMkLst>
        </pc:spChg>
        <pc:spChg chg="mod">
          <ac:chgData name="Snigdha Sen" userId="62ff6c0a-80c4-44cf-898f-8a6ba91679bf" providerId="ADAL" clId="{7C0F5499-7FAF-4BDA-9AEA-1D182C71AF48}" dt="2023-07-27T09:10:05.650" v="11163" actId="1076"/>
          <ac:spMkLst>
            <pc:docMk/>
            <pc:sldMk cId="2139408283" sldId="981"/>
            <ac:spMk id="27" creationId="{E77B6005-9513-805B-E85D-F9BDD429951D}"/>
          </ac:spMkLst>
        </pc:spChg>
        <pc:spChg chg="mod">
          <ac:chgData name="Snigdha Sen" userId="62ff6c0a-80c4-44cf-898f-8a6ba91679bf" providerId="ADAL" clId="{7C0F5499-7FAF-4BDA-9AEA-1D182C71AF48}" dt="2023-07-27T09:12:29.282" v="11259" actId="404"/>
          <ac:spMkLst>
            <pc:docMk/>
            <pc:sldMk cId="2139408283" sldId="981"/>
            <ac:spMk id="28" creationId="{3AC1AF1C-723A-E63A-13DB-0AF7257F96CD}"/>
          </ac:spMkLst>
        </pc:spChg>
        <pc:spChg chg="mod">
          <ac:chgData name="Snigdha Sen" userId="62ff6c0a-80c4-44cf-898f-8a6ba91679bf" providerId="ADAL" clId="{7C0F5499-7FAF-4BDA-9AEA-1D182C71AF48}" dt="2023-07-27T09:09:08.218" v="11144" actId="14100"/>
          <ac:spMkLst>
            <pc:docMk/>
            <pc:sldMk cId="2139408283" sldId="981"/>
            <ac:spMk id="31" creationId="{FC13BAB8-5616-1FC7-F9E9-46775E51D58C}"/>
          </ac:spMkLst>
        </pc:spChg>
        <pc:spChg chg="add mod">
          <ac:chgData name="Snigdha Sen" userId="62ff6c0a-80c4-44cf-898f-8a6ba91679bf" providerId="ADAL" clId="{7C0F5499-7FAF-4BDA-9AEA-1D182C71AF48}" dt="2023-07-27T09:20:18.787" v="11440" actId="404"/>
          <ac:spMkLst>
            <pc:docMk/>
            <pc:sldMk cId="2139408283" sldId="981"/>
            <ac:spMk id="63" creationId="{E6AD031E-833C-EB8F-43A4-7F45014635FB}"/>
          </ac:spMkLst>
        </pc:spChg>
        <pc:cxnChg chg="mod">
          <ac:chgData name="Snigdha Sen" userId="62ff6c0a-80c4-44cf-898f-8a6ba91679bf" providerId="ADAL" clId="{7C0F5499-7FAF-4BDA-9AEA-1D182C71AF48}" dt="2023-07-27T09:12:41.282" v="11262" actId="14100"/>
          <ac:cxnSpMkLst>
            <pc:docMk/>
            <pc:sldMk cId="2139408283" sldId="981"/>
            <ac:cxnSpMk id="7" creationId="{B13E4F90-00A7-69AB-FFD9-A3BDC63FE6BD}"/>
          </ac:cxnSpMkLst>
        </pc:cxnChg>
        <pc:cxnChg chg="mod">
          <ac:chgData name="Snigdha Sen" userId="62ff6c0a-80c4-44cf-898f-8a6ba91679bf" providerId="ADAL" clId="{7C0F5499-7FAF-4BDA-9AEA-1D182C71AF48}" dt="2023-07-27T09:07:32.121" v="11121" actId="1076"/>
          <ac:cxnSpMkLst>
            <pc:docMk/>
            <pc:sldMk cId="2139408283" sldId="981"/>
            <ac:cxnSpMk id="12" creationId="{F90337F9-9B59-DB33-29FB-083181AA8331}"/>
          </ac:cxnSpMkLst>
        </pc:cxnChg>
        <pc:cxnChg chg="mod">
          <ac:chgData name="Snigdha Sen" userId="62ff6c0a-80c4-44cf-898f-8a6ba91679bf" providerId="ADAL" clId="{7C0F5499-7FAF-4BDA-9AEA-1D182C71AF48}" dt="2023-07-27T09:09:03.274" v="11143" actId="14100"/>
          <ac:cxnSpMkLst>
            <pc:docMk/>
            <pc:sldMk cId="2139408283" sldId="981"/>
            <ac:cxnSpMk id="15" creationId="{936F3AEC-9DC5-B9C4-9198-7CDFDE9F123D}"/>
          </ac:cxnSpMkLst>
        </pc:cxnChg>
        <pc:cxnChg chg="mod">
          <ac:chgData name="Snigdha Sen" userId="62ff6c0a-80c4-44cf-898f-8a6ba91679bf" providerId="ADAL" clId="{7C0F5499-7FAF-4BDA-9AEA-1D182C71AF48}" dt="2023-07-27T09:11:54.284" v="11250" actId="14100"/>
          <ac:cxnSpMkLst>
            <pc:docMk/>
            <pc:sldMk cId="2139408283" sldId="981"/>
            <ac:cxnSpMk id="17" creationId="{F4301AD4-EC3C-2953-6426-3026432341C9}"/>
          </ac:cxnSpMkLst>
        </pc:cxnChg>
        <pc:cxnChg chg="mod">
          <ac:chgData name="Snigdha Sen" userId="62ff6c0a-80c4-44cf-898f-8a6ba91679bf" providerId="ADAL" clId="{7C0F5499-7FAF-4BDA-9AEA-1D182C71AF48}" dt="2023-07-27T09:09:08.218" v="11144" actId="14100"/>
          <ac:cxnSpMkLst>
            <pc:docMk/>
            <pc:sldMk cId="2139408283" sldId="981"/>
            <ac:cxnSpMk id="18" creationId="{9FC7DC85-ABE9-F35B-F355-782153B1E445}"/>
          </ac:cxnSpMkLst>
        </pc:cxnChg>
        <pc:cxnChg chg="mod">
          <ac:chgData name="Snigdha Sen" userId="62ff6c0a-80c4-44cf-898f-8a6ba91679bf" providerId="ADAL" clId="{7C0F5499-7FAF-4BDA-9AEA-1D182C71AF48}" dt="2023-07-27T09:09:56.033" v="11160" actId="1037"/>
          <ac:cxnSpMkLst>
            <pc:docMk/>
            <pc:sldMk cId="2139408283" sldId="981"/>
            <ac:cxnSpMk id="21" creationId="{2664CC03-25BF-C06C-9F74-3E2172946D6E}"/>
          </ac:cxnSpMkLst>
        </pc:cxnChg>
        <pc:cxnChg chg="mod">
          <ac:chgData name="Snigdha Sen" userId="62ff6c0a-80c4-44cf-898f-8a6ba91679bf" providerId="ADAL" clId="{7C0F5499-7FAF-4BDA-9AEA-1D182C71AF48}" dt="2023-07-27T09:12:41.282" v="11262" actId="14100"/>
          <ac:cxnSpMkLst>
            <pc:docMk/>
            <pc:sldMk cId="2139408283" sldId="981"/>
            <ac:cxnSpMk id="22" creationId="{8345895C-B702-C4DC-269A-F776E2311E89}"/>
          </ac:cxnSpMkLst>
        </pc:cxnChg>
        <pc:cxnChg chg="mod">
          <ac:chgData name="Snigdha Sen" userId="62ff6c0a-80c4-44cf-898f-8a6ba91679bf" providerId="ADAL" clId="{7C0F5499-7FAF-4BDA-9AEA-1D182C71AF48}" dt="2023-07-27T09:10:00.250" v="11161" actId="1076"/>
          <ac:cxnSpMkLst>
            <pc:docMk/>
            <pc:sldMk cId="2139408283" sldId="981"/>
            <ac:cxnSpMk id="30" creationId="{0DA5B353-1D71-696B-F7C5-186ABE517989}"/>
          </ac:cxnSpMkLst>
        </pc:cxnChg>
        <pc:cxnChg chg="mod">
          <ac:chgData name="Snigdha Sen" userId="62ff6c0a-80c4-44cf-898f-8a6ba91679bf" providerId="ADAL" clId="{7C0F5499-7FAF-4BDA-9AEA-1D182C71AF48}" dt="2023-07-27T09:12:52.721" v="11264" actId="14100"/>
          <ac:cxnSpMkLst>
            <pc:docMk/>
            <pc:sldMk cId="2139408283" sldId="981"/>
            <ac:cxnSpMk id="37" creationId="{7B7EC395-5D58-16B9-817A-9BCB4B4B95E7}"/>
          </ac:cxnSpMkLst>
        </pc:cxnChg>
      </pc:sldChg>
      <pc:sldChg chg="addSp delSp modSp mod">
        <pc:chgData name="Snigdha Sen" userId="62ff6c0a-80c4-44cf-898f-8a6ba91679bf" providerId="ADAL" clId="{7C0F5499-7FAF-4BDA-9AEA-1D182C71AF48}" dt="2023-07-27T09:54:43.774" v="12091" actId="1076"/>
        <pc:sldMkLst>
          <pc:docMk/>
          <pc:sldMk cId="3072486905" sldId="982"/>
        </pc:sldMkLst>
        <pc:spChg chg="del mod">
          <ac:chgData name="Snigdha Sen" userId="62ff6c0a-80c4-44cf-898f-8a6ba91679bf" providerId="ADAL" clId="{7C0F5499-7FAF-4BDA-9AEA-1D182C71AF48}" dt="2023-07-27T09:51:53.156" v="12042" actId="478"/>
          <ac:spMkLst>
            <pc:docMk/>
            <pc:sldMk cId="3072486905" sldId="982"/>
            <ac:spMk id="3" creationId="{8F73C2E8-A1F3-2416-BE3C-1CEDB60841CA}"/>
          </ac:spMkLst>
        </pc:spChg>
        <pc:spChg chg="mod">
          <ac:chgData name="Snigdha Sen" userId="62ff6c0a-80c4-44cf-898f-8a6ba91679bf" providerId="ADAL" clId="{7C0F5499-7FAF-4BDA-9AEA-1D182C71AF48}" dt="2023-07-27T09:50:15.568" v="12022" actId="20577"/>
          <ac:spMkLst>
            <pc:docMk/>
            <pc:sldMk cId="3072486905" sldId="982"/>
            <ac:spMk id="4" creationId="{C1756E0F-4155-C401-A36D-AE47CCA9A0D0}"/>
          </ac:spMkLst>
        </pc:spChg>
        <pc:spChg chg="add mod">
          <ac:chgData name="Snigdha Sen" userId="62ff6c0a-80c4-44cf-898f-8a6ba91679bf" providerId="ADAL" clId="{7C0F5499-7FAF-4BDA-9AEA-1D182C71AF48}" dt="2023-07-27T09:52:08.863" v="12065" actId="20577"/>
          <ac:spMkLst>
            <pc:docMk/>
            <pc:sldMk cId="3072486905" sldId="982"/>
            <ac:spMk id="5" creationId="{F3229237-866E-4864-2060-8FE6E3E63901}"/>
          </ac:spMkLst>
        </pc:spChg>
        <pc:spChg chg="mod">
          <ac:chgData name="Snigdha Sen" userId="62ff6c0a-80c4-44cf-898f-8a6ba91679bf" providerId="ADAL" clId="{7C0F5499-7FAF-4BDA-9AEA-1D182C71AF48}" dt="2023-07-27T09:54:43.774" v="12091" actId="1076"/>
          <ac:spMkLst>
            <pc:docMk/>
            <pc:sldMk cId="3072486905" sldId="982"/>
            <ac:spMk id="7" creationId="{787FFDB8-F6B4-299B-D519-D6DE1A0BDD85}"/>
          </ac:spMkLst>
        </pc:spChg>
        <pc:spChg chg="del">
          <ac:chgData name="Snigdha Sen" userId="62ff6c0a-80c4-44cf-898f-8a6ba91679bf" providerId="ADAL" clId="{7C0F5499-7FAF-4BDA-9AEA-1D182C71AF48}" dt="2023-07-27T09:46:47.028" v="12011" actId="478"/>
          <ac:spMkLst>
            <pc:docMk/>
            <pc:sldMk cId="3072486905" sldId="982"/>
            <ac:spMk id="9" creationId="{CE29D18F-84BA-C3F9-ABAB-5EDDD9581E36}"/>
          </ac:spMkLst>
        </pc:spChg>
        <pc:spChg chg="mod">
          <ac:chgData name="Snigdha Sen" userId="62ff6c0a-80c4-44cf-898f-8a6ba91679bf" providerId="ADAL" clId="{7C0F5499-7FAF-4BDA-9AEA-1D182C71AF48}" dt="2023-07-27T09:53:01.630" v="12073" actId="14100"/>
          <ac:spMkLst>
            <pc:docMk/>
            <pc:sldMk cId="3072486905" sldId="982"/>
            <ac:spMk id="10" creationId="{168BECF7-C358-3514-9E59-3E18A83609B4}"/>
          </ac:spMkLst>
        </pc:spChg>
        <pc:spChg chg="mod">
          <ac:chgData name="Snigdha Sen" userId="62ff6c0a-80c4-44cf-898f-8a6ba91679bf" providerId="ADAL" clId="{7C0F5499-7FAF-4BDA-9AEA-1D182C71AF48}" dt="2023-07-27T09:53:04.742" v="12074" actId="1076"/>
          <ac:spMkLst>
            <pc:docMk/>
            <pc:sldMk cId="3072486905" sldId="982"/>
            <ac:spMk id="13" creationId="{60D53C11-1408-4233-DF2F-3B2B0E62D90D}"/>
          </ac:spMkLst>
        </pc:spChg>
        <pc:spChg chg="mod">
          <ac:chgData name="Snigdha Sen" userId="62ff6c0a-80c4-44cf-898f-8a6ba91679bf" providerId="ADAL" clId="{7C0F5499-7FAF-4BDA-9AEA-1D182C71AF48}" dt="2023-07-27T09:53:12.999" v="12076" actId="14100"/>
          <ac:spMkLst>
            <pc:docMk/>
            <pc:sldMk cId="3072486905" sldId="982"/>
            <ac:spMk id="16" creationId="{6FB71463-C7A2-4BE2-205B-1F8EF65E061E}"/>
          </ac:spMkLst>
        </pc:spChg>
        <pc:spChg chg="add del mod">
          <ac:chgData name="Snigdha Sen" userId="62ff6c0a-80c4-44cf-898f-8a6ba91679bf" providerId="ADAL" clId="{7C0F5499-7FAF-4BDA-9AEA-1D182C71AF48}" dt="2023-07-27T09:51:57.763" v="12043" actId="478"/>
          <ac:spMkLst>
            <pc:docMk/>
            <pc:sldMk cId="3072486905" sldId="982"/>
            <ac:spMk id="17" creationId="{EB1F066D-9B97-2436-E8B6-0CAA2F51D8C1}"/>
          </ac:spMkLst>
        </pc:spChg>
        <pc:spChg chg="mod">
          <ac:chgData name="Snigdha Sen" userId="62ff6c0a-80c4-44cf-898f-8a6ba91679bf" providerId="ADAL" clId="{7C0F5499-7FAF-4BDA-9AEA-1D182C71AF48}" dt="2023-07-27T09:54:11.030" v="12083" actId="1076"/>
          <ac:spMkLst>
            <pc:docMk/>
            <pc:sldMk cId="3072486905" sldId="982"/>
            <ac:spMk id="19" creationId="{B70F58DC-B1F9-943C-5A26-07F7F5E79A0E}"/>
          </ac:spMkLst>
        </pc:spChg>
        <pc:spChg chg="mod">
          <ac:chgData name="Snigdha Sen" userId="62ff6c0a-80c4-44cf-898f-8a6ba91679bf" providerId="ADAL" clId="{7C0F5499-7FAF-4BDA-9AEA-1D182C71AF48}" dt="2023-07-27T09:54:16.614" v="12085" actId="14100"/>
          <ac:spMkLst>
            <pc:docMk/>
            <pc:sldMk cId="3072486905" sldId="982"/>
            <ac:spMk id="23" creationId="{4987D644-1FA8-C435-F439-44E12DBE3A6C}"/>
          </ac:spMkLst>
        </pc:spChg>
        <pc:spChg chg="mod">
          <ac:chgData name="Snigdha Sen" userId="62ff6c0a-80c4-44cf-898f-8a6ba91679bf" providerId="ADAL" clId="{7C0F5499-7FAF-4BDA-9AEA-1D182C71AF48}" dt="2023-07-27T09:54:28.238" v="12088" actId="14100"/>
          <ac:spMkLst>
            <pc:docMk/>
            <pc:sldMk cId="3072486905" sldId="982"/>
            <ac:spMk id="27" creationId="{E77B6005-9513-805B-E85D-F9BDD429951D}"/>
          </ac:spMkLst>
        </pc:spChg>
        <pc:spChg chg="mod">
          <ac:chgData name="Snigdha Sen" userId="62ff6c0a-80c4-44cf-898f-8a6ba91679bf" providerId="ADAL" clId="{7C0F5499-7FAF-4BDA-9AEA-1D182C71AF48}" dt="2023-07-27T09:53:08.398" v="12075" actId="14100"/>
          <ac:spMkLst>
            <pc:docMk/>
            <pc:sldMk cId="3072486905" sldId="982"/>
            <ac:spMk id="31" creationId="{FC13BAB8-5616-1FC7-F9E9-46775E51D58C}"/>
          </ac:spMkLst>
        </pc:spChg>
        <pc:picChg chg="mod">
          <ac:chgData name="Snigdha Sen" userId="62ff6c0a-80c4-44cf-898f-8a6ba91679bf" providerId="ADAL" clId="{7C0F5499-7FAF-4BDA-9AEA-1D182C71AF48}" dt="2023-07-27T09:50:25.157" v="12023" actId="1076"/>
          <ac:picMkLst>
            <pc:docMk/>
            <pc:sldMk cId="3072486905" sldId="982"/>
            <ac:picMk id="8" creationId="{4AD68767-0132-6CE1-0B9C-79F87A6A8478}"/>
          </ac:picMkLst>
        </pc:picChg>
        <pc:cxnChg chg="mod">
          <ac:chgData name="Snigdha Sen" userId="62ff6c0a-80c4-44cf-898f-8a6ba91679bf" providerId="ADAL" clId="{7C0F5499-7FAF-4BDA-9AEA-1D182C71AF48}" dt="2023-07-27T09:53:59.349" v="12079" actId="1076"/>
          <ac:cxnSpMkLst>
            <pc:docMk/>
            <pc:sldMk cId="3072486905" sldId="982"/>
            <ac:cxnSpMk id="12" creationId="{F90337F9-9B59-DB33-29FB-083181AA8331}"/>
          </ac:cxnSpMkLst>
        </pc:cxnChg>
        <pc:cxnChg chg="mod">
          <ac:chgData name="Snigdha Sen" userId="62ff6c0a-80c4-44cf-898f-8a6ba91679bf" providerId="ADAL" clId="{7C0F5499-7FAF-4BDA-9AEA-1D182C71AF48}" dt="2023-07-27T09:53:54.302" v="12078" actId="14100"/>
          <ac:cxnSpMkLst>
            <pc:docMk/>
            <pc:sldMk cId="3072486905" sldId="982"/>
            <ac:cxnSpMk id="15" creationId="{936F3AEC-9DC5-B9C4-9198-7CDFDE9F123D}"/>
          </ac:cxnSpMkLst>
        </pc:cxnChg>
        <pc:cxnChg chg="mod">
          <ac:chgData name="Snigdha Sen" userId="62ff6c0a-80c4-44cf-898f-8a6ba91679bf" providerId="ADAL" clId="{7C0F5499-7FAF-4BDA-9AEA-1D182C71AF48}" dt="2023-07-27T09:53:49.693" v="12077" actId="14100"/>
          <ac:cxnSpMkLst>
            <pc:docMk/>
            <pc:sldMk cId="3072486905" sldId="982"/>
            <ac:cxnSpMk id="18" creationId="{9FC7DC85-ABE9-F35B-F355-782153B1E445}"/>
          </ac:cxnSpMkLst>
        </pc:cxnChg>
        <pc:cxnChg chg="mod">
          <ac:chgData name="Snigdha Sen" userId="62ff6c0a-80c4-44cf-898f-8a6ba91679bf" providerId="ADAL" clId="{7C0F5499-7FAF-4BDA-9AEA-1D182C71AF48}" dt="2023-07-27T09:54:11.030" v="12083" actId="1076"/>
          <ac:cxnSpMkLst>
            <pc:docMk/>
            <pc:sldMk cId="3072486905" sldId="982"/>
            <ac:cxnSpMk id="21" creationId="{2664CC03-25BF-C06C-9F74-3E2172946D6E}"/>
          </ac:cxnSpMkLst>
        </pc:cxnChg>
        <pc:cxnChg chg="mod">
          <ac:chgData name="Snigdha Sen" userId="62ff6c0a-80c4-44cf-898f-8a6ba91679bf" providerId="ADAL" clId="{7C0F5499-7FAF-4BDA-9AEA-1D182C71AF48}" dt="2023-07-27T09:54:03.501" v="12080" actId="14100"/>
          <ac:cxnSpMkLst>
            <pc:docMk/>
            <pc:sldMk cId="3072486905" sldId="982"/>
            <ac:cxnSpMk id="37" creationId="{7B7EC395-5D58-16B9-817A-9BCB4B4B95E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E8134F-5D3B-4C33-5E60-0F6799CF92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EE51F-0DEB-AE77-BC38-A23DD917C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0684A-A56E-4BB8-BEA3-179A8DED07CD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4EC1A-09A2-CAA5-D72A-949032AB95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240BE-C166-A9C4-8A97-BAA5010FC2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C030-773F-4350-A899-C3284F27F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558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2D9A5-972A-4110-A17B-5177A5E9F1E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7E2F7-28C6-418C-A2C6-7514A4E7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64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946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2FBEF-C069-D9A7-32A7-8A0091402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64BA-3ECC-03EE-5A10-9ABDA084D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961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31824-BB3D-78B0-846E-EF975851F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C28F6-4454-0988-D9E4-893555A0C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05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CCC32-0FC9-9FF1-902A-19F054B9D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C44CA-8DAA-FE02-E21A-F02B9C4F4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79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9" y="365126"/>
            <a:ext cx="10949606" cy="9070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81" y="1676540"/>
            <a:ext cx="109496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4FAD-DBA3-0DEF-DEFC-35B8872947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  <p:pic>
        <p:nvPicPr>
          <p:cNvPr id="1026" name="Picture 2" descr="Department of Management Studies-IIIT-ALLAHABAD">
            <a:extLst>
              <a:ext uri="{FF2B5EF4-FFF2-40B4-BE49-F238E27FC236}">
                <a16:creationId xmlns:a16="http://schemas.microsoft.com/office/drawing/2014/main" id="{BEF05795-80F7-4FD9-8CAA-171E1ED5DF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" y="6326533"/>
            <a:ext cx="59690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85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808F1-C499-DEAA-E5AA-69F106FB5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A3CE-30CB-94A4-A2FE-C33B240C00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9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F8F3D-E239-3F62-E03D-B20C88AF65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F4CF-77FC-3C86-B885-831C22C14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1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FF99DB-7ABE-1461-3C25-8E3F6E603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7D445E-8ED1-DB56-AE64-D5D50AC01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924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A58C6-4027-818B-61DA-38C720F5A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78C9-1EC1-BD84-F1C8-027F4E5D8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06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94BDF-B2BF-2CC0-9705-7C5718FDE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AAF2A9-AECE-9FAC-8E8C-04370EBCE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56F4D1-3B7B-9223-9F78-F1C9B23A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3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F5A4-7B1D-6814-E419-20049B961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516E1-26BC-7305-F6B1-996CE9BF5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6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F030D-71FC-A43E-0B0C-6FD959F476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024F1-381E-A0AF-3563-81E8D0A3D8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54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1900"/>
            <a:ext cx="12192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AI./ML Applications in Astronomy &amp; Astrophysics, IUCAA , Pune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D153F-2E76-9A67-2E4A-241299C8B9ED}"/>
              </a:ext>
            </a:extLst>
          </p:cNvPr>
          <p:cNvSpPr/>
          <p:nvPr userDrawn="1"/>
        </p:nvSpPr>
        <p:spPr>
          <a:xfrm>
            <a:off x="0" y="12700"/>
            <a:ext cx="12192000" cy="9549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7FB3E-FAD6-A37A-67EF-58C837F59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1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6E27-DCA9-45C0-9C4D-3C802D87A1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8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mnras/stac48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CACAF0-6B4C-82FA-3472-EA3106F03D9B}"/>
              </a:ext>
            </a:extLst>
          </p:cNvPr>
          <p:cNvSpPr/>
          <p:nvPr/>
        </p:nvSpPr>
        <p:spPr>
          <a:xfrm>
            <a:off x="1566979" y="1588544"/>
            <a:ext cx="9365942" cy="111236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I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Performance Evaluation of Efficient Interpretable Attention Inception Model for Redshift Estimation</a:t>
            </a:r>
            <a:br>
              <a:rPr lang="en-IN" sz="2400" dirty="0"/>
            </a:br>
            <a:endParaRPr lang="en-US" sz="24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CB570-D430-8E38-27AA-B6A16B11F35E}"/>
              </a:ext>
            </a:extLst>
          </p:cNvPr>
          <p:cNvSpPr txBox="1"/>
          <p:nvPr/>
        </p:nvSpPr>
        <p:spPr>
          <a:xfrm>
            <a:off x="1806464" y="3050608"/>
            <a:ext cx="962353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Snigdha Sen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MAHE,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Bengaluru Campus</a:t>
            </a:r>
          </a:p>
          <a:p>
            <a:r>
              <a:rPr lang="en-US" sz="24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</a:p>
          <a:p>
            <a:pPr lvl="0">
              <a:buNone/>
            </a:pPr>
            <a:r>
              <a:rPr lang="en-US" sz="1600" b="0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              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7848C-E1F9-A4C4-3992-B5FE11A149BF}"/>
              </a:ext>
            </a:extLst>
          </p:cNvPr>
          <p:cNvSpPr txBox="1"/>
          <p:nvPr/>
        </p:nvSpPr>
        <p:spPr>
          <a:xfrm>
            <a:off x="80433" y="4269181"/>
            <a:ext cx="11514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7ABF7-5FA0-8FEB-5C5C-534960386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357B32-C17C-0962-9316-1586B744F1B9}"/>
              </a:ext>
            </a:extLst>
          </p:cNvPr>
          <p:cNvSpPr txBox="1"/>
          <p:nvPr/>
        </p:nvSpPr>
        <p:spPr>
          <a:xfrm>
            <a:off x="9243785" y="5128371"/>
            <a:ext cx="256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Date: 10/01/2025</a:t>
            </a:r>
            <a:endParaRPr lang="en-IN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8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Baseline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E12F5-BCA9-3B1F-4C49-B9C58856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400" y="1043425"/>
            <a:ext cx="3689972" cy="4450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085E0-6DB0-454D-9CEF-9656AAF10C1A}"/>
              </a:ext>
            </a:extLst>
          </p:cNvPr>
          <p:cNvSpPr txBox="1"/>
          <p:nvPr/>
        </p:nvSpPr>
        <p:spPr>
          <a:xfrm>
            <a:off x="9551679" y="5356724"/>
            <a:ext cx="116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A4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17A9B-3199-AD3B-E193-CE0DBF450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548"/>
            <a:ext cx="1760214" cy="4771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CB2750-8F72-5CF1-8ED2-B0F501538F93}"/>
              </a:ext>
            </a:extLst>
          </p:cNvPr>
          <p:cNvSpPr txBox="1"/>
          <p:nvPr/>
        </p:nvSpPr>
        <p:spPr>
          <a:xfrm>
            <a:off x="405778" y="5759372"/>
            <a:ext cx="116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A1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901DD5-792E-5648-6523-DF1B292B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495" y="996385"/>
            <a:ext cx="2601020" cy="4770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42980F-F9A2-AE0E-1734-0839F2AE8E56}"/>
              </a:ext>
            </a:extLst>
          </p:cNvPr>
          <p:cNvSpPr txBox="1"/>
          <p:nvPr/>
        </p:nvSpPr>
        <p:spPr>
          <a:xfrm>
            <a:off x="2138614" y="5704792"/>
            <a:ext cx="116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A2 model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D9FF9D-1BF9-3A1B-7FAE-46D77091C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943" y="989191"/>
            <a:ext cx="2182245" cy="4627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AA6275-4BD6-82E8-66E0-ED3B609F4961}"/>
              </a:ext>
            </a:extLst>
          </p:cNvPr>
          <p:cNvSpPr txBox="1"/>
          <p:nvPr/>
        </p:nvSpPr>
        <p:spPr>
          <a:xfrm>
            <a:off x="5792627" y="5407670"/>
            <a:ext cx="116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" panose="02020603050405020304" pitchFamily="18" charset="0"/>
                <a:cs typeface="Times" panose="02020603050405020304" pitchFamily="18" charset="0"/>
              </a:rPr>
              <a:t>A3 model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3B23E-A602-F9D0-4CD6-1F9BC6340342}"/>
              </a:ext>
            </a:extLst>
          </p:cNvPr>
          <p:cNvSpPr txBox="1"/>
          <p:nvPr/>
        </p:nvSpPr>
        <p:spPr>
          <a:xfrm>
            <a:off x="3527174" y="5716417"/>
            <a:ext cx="53335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A2A2A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Ben </a:t>
            </a:r>
            <a:r>
              <a:rPr lang="en-US" sz="1000" b="0" i="0" dirty="0" err="1">
                <a:solidFill>
                  <a:srgbClr val="2A2A2A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Henghes</a:t>
            </a:r>
            <a:r>
              <a:rPr lang="en-US" sz="1000" b="0" i="0" dirty="0">
                <a:solidFill>
                  <a:srgbClr val="2A2A2A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and others, Deep learning methods for obtaining photometric redshift estimations from images, </a:t>
            </a:r>
            <a:r>
              <a:rPr lang="en-US" sz="1000" b="0" i="1" dirty="0">
                <a:solidFill>
                  <a:srgbClr val="2A2A2A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Monthly Notices of the Royal Astronomical Society</a:t>
            </a:r>
            <a:r>
              <a:rPr lang="en-US" sz="1000" b="0" i="0" dirty="0">
                <a:solidFill>
                  <a:srgbClr val="2A2A2A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Volume 512, Issue 2, May 2022, Pages 1696–1709, </a:t>
            </a:r>
            <a:r>
              <a:rPr lang="en-US" sz="1000" b="0" i="0" u="none" strike="noStrike" dirty="0">
                <a:solidFill>
                  <a:srgbClr val="006FB7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https://doi.org/10.1093/mnras/stac480</a:t>
            </a:r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48BA3-0BD1-0018-60BB-3FFEAA976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34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8CDC2-A00F-1C12-88B5-10124FBE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9E1C-7B1B-D7AF-F5B1-3AB248C9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Experiment with </a:t>
            </a:r>
            <a:r>
              <a:rPr lang="en-US" sz="2400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CoatNet</a:t>
            </a:r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Model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6B51F-2058-24B0-2EC7-95C6E15BB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11</a:t>
            </a:fld>
            <a:endParaRPr lang="en-IN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EA5EC135-BB07-86E1-8267-DC20EF33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9" y="1045979"/>
            <a:ext cx="4314825" cy="47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2E51FC-1761-21D7-7AF4-12F143EB1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28" y="1045979"/>
            <a:ext cx="4142686" cy="494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2AF61-7C06-EE27-A2FF-C7611FB57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057" y="1045979"/>
            <a:ext cx="3548744" cy="5094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D05EA6-3F8B-2280-FCD4-EA8F3453C9D9}"/>
              </a:ext>
            </a:extLst>
          </p:cNvPr>
          <p:cNvSpPr txBox="1"/>
          <p:nvPr/>
        </p:nvSpPr>
        <p:spPr>
          <a:xfrm>
            <a:off x="746340" y="5899911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" panose="02020603050405020304" pitchFamily="18" charset="0"/>
                <a:cs typeface="Times" panose="02020603050405020304" pitchFamily="18" charset="0"/>
              </a:rPr>
              <a:t>CoAtNet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 model with CCTT design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750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Proposed Framework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EBE4E-B52D-1D13-B065-EA906313C896}"/>
              </a:ext>
            </a:extLst>
          </p:cNvPr>
          <p:cNvSpPr txBox="1"/>
          <p:nvPr/>
        </p:nvSpPr>
        <p:spPr>
          <a:xfrm>
            <a:off x="366203" y="1237396"/>
            <a:ext cx="6593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MB convolution layer from the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CoAtNet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was discarded and Inception block is introduced.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Transformer- Large Model Capacity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Self-attention mechanism captures long-range dependencies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Global relationship within an image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858D-89CA-DC8E-85E4-8804BBD9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22" y="1019605"/>
            <a:ext cx="4138150" cy="52368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59519-F0F6-D622-5D63-B170B2365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12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FAD9B-6607-14EF-F5E8-25C719D3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57" y="2808274"/>
            <a:ext cx="3305243" cy="32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 Training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B2838-42FC-DBA6-B946-5BA600C96E0E}"/>
              </a:ext>
            </a:extLst>
          </p:cNvPr>
          <p:cNvSpPr txBox="1"/>
          <p:nvPr/>
        </p:nvSpPr>
        <p:spPr>
          <a:xfrm>
            <a:off x="5203372" y="1972488"/>
            <a:ext cx="6128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0E43-B67B-BC43-2437-735C146E0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13</a:t>
            </a:fld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1C53CD-DE44-02EC-FCB3-7BB9435C439C}"/>
              </a:ext>
            </a:extLst>
          </p:cNvPr>
          <p:cNvSpPr/>
          <p:nvPr/>
        </p:nvSpPr>
        <p:spPr>
          <a:xfrm>
            <a:off x="478971" y="1371600"/>
            <a:ext cx="4985658" cy="45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51BDBB-BB0F-3F83-1F41-E3FA9C5918E4}"/>
              </a:ext>
            </a:extLst>
          </p:cNvPr>
          <p:cNvSpPr txBox="1"/>
          <p:nvPr/>
        </p:nvSpPr>
        <p:spPr>
          <a:xfrm>
            <a:off x="1611086" y="2213300"/>
            <a:ext cx="2460171" cy="234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9B1FC-9862-1FF0-2296-52D2BD31D81E}"/>
              </a:ext>
            </a:extLst>
          </p:cNvPr>
          <p:cNvSpPr txBox="1"/>
          <p:nvPr/>
        </p:nvSpPr>
        <p:spPr>
          <a:xfrm>
            <a:off x="691242" y="1784886"/>
            <a:ext cx="4561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The batch size is kept as 64 and MSE is used as the loss function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Step LR function that reduces it after a fixed number of steps to 0.2 times it’s original value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The split is 80-20 resulting in 527885 training and 131972 testing samples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Parametric </a:t>
            </a:r>
            <a:r>
              <a:rPr lang="en-US" sz="1600" dirty="0" err="1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relu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 (PReLU)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Maximum number of epochs is capped at 100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The optimized learning rate obtained after many runs is in range of .0001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A0703-BBEC-33BF-049A-7ADA480FC738}"/>
              </a:ext>
            </a:extLst>
          </p:cNvPr>
          <p:cNvSpPr txBox="1"/>
          <p:nvPr/>
        </p:nvSpPr>
        <p:spPr>
          <a:xfrm>
            <a:off x="2016579" y="1422387"/>
            <a:ext cx="1910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Hyperparameters</a:t>
            </a:r>
            <a:endParaRPr lang="en-IN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7EDD2-2F21-39AB-0584-B3B8FECBB8C7}"/>
              </a:ext>
            </a:extLst>
          </p:cNvPr>
          <p:cNvSpPr txBox="1"/>
          <p:nvPr/>
        </p:nvSpPr>
        <p:spPr>
          <a:xfrm>
            <a:off x="6889161" y="1534886"/>
            <a:ext cx="383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Evaluation Metrics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FF0B08-2E18-3114-2AA7-33818DB9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904218"/>
            <a:ext cx="4194749" cy="2236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C74405-9A9F-0773-679B-A899DBFAD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76"/>
          <a:stretch/>
        </p:blipFill>
        <p:spPr>
          <a:xfrm>
            <a:off x="6014876" y="5035885"/>
            <a:ext cx="3196644" cy="166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AA366-5AC5-BFDE-6C11-FA44CF866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473" y="4347981"/>
            <a:ext cx="1599930" cy="361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87F65F-AF70-1F13-C9BA-270B0B203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357" y="5483956"/>
            <a:ext cx="3132091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63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B91CA-3749-99A8-424D-E00A0550E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90FF-D697-94D1-7219-ADE538F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Experimental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F13A7-2917-5A91-EA15-59824F32D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32D8E-DC49-A94E-6528-24BE3262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8" y="1110342"/>
            <a:ext cx="5736771" cy="4866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1CE8D6-75E8-A4B1-5E0C-D16C62DD0D01}"/>
              </a:ext>
            </a:extLst>
          </p:cNvPr>
          <p:cNvSpPr txBox="1"/>
          <p:nvPr/>
        </p:nvSpPr>
        <p:spPr>
          <a:xfrm>
            <a:off x="6585857" y="1399206"/>
            <a:ext cx="4550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>
                <a:latin typeface="Times" panose="02020603050405020304" pitchFamily="18" charset="0"/>
                <a:cs typeface="Times" panose="02020603050405020304" pitchFamily="18" charset="0"/>
              </a:rPr>
              <a:t>Pytorch</a:t>
            </a:r>
            <a:r>
              <a:rPr lang="en-IN" dirty="0">
                <a:latin typeface="Times" panose="02020603050405020304" pitchFamily="18" charset="0"/>
                <a:cs typeface="Times" panose="02020603050405020304" pitchFamily="18" charset="0"/>
              </a:rPr>
              <a:t> framework</a:t>
            </a:r>
          </a:p>
          <a:p>
            <a:r>
              <a:rPr lang="en-IN" dirty="0">
                <a:latin typeface="Times" panose="02020603050405020304" pitchFamily="18" charset="0"/>
                <a:cs typeface="Times" panose="02020603050405020304" pitchFamily="18" charset="0"/>
              </a:rPr>
              <a:t>Nvidia© RTX 3050 GPU with 4.0 Gb </a:t>
            </a:r>
            <a:r>
              <a:rPr lang="en-IN" dirty="0" err="1">
                <a:latin typeface="Times" panose="02020603050405020304" pitchFamily="18" charset="0"/>
                <a:cs typeface="Times" panose="02020603050405020304" pitchFamily="18" charset="0"/>
              </a:rPr>
              <a:t>vram</a:t>
            </a:r>
            <a:r>
              <a:rPr lang="en-IN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573CF-0F4E-284A-CCE5-C6651B50E8E5}"/>
              </a:ext>
            </a:extLst>
          </p:cNvPr>
          <p:cNvGrpSpPr/>
          <p:nvPr/>
        </p:nvGrpSpPr>
        <p:grpSpPr>
          <a:xfrm>
            <a:off x="6063349" y="2260149"/>
            <a:ext cx="3263464" cy="2566778"/>
            <a:chOff x="6352407" y="2390954"/>
            <a:chExt cx="3263464" cy="25667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0B2F01-E474-A176-7397-91B120A46309}"/>
                </a:ext>
              </a:extLst>
            </p:cNvPr>
            <p:cNvSpPr txBox="1"/>
            <p:nvPr/>
          </p:nvSpPr>
          <p:spPr>
            <a:xfrm>
              <a:off x="7716156" y="4696122"/>
              <a:ext cx="644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/>
                <a:t>Zspec</a:t>
              </a:r>
              <a:endParaRPr lang="en-IN" sz="1100" b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A61869-F34C-1E56-200C-5C41C6BC6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8517" y="2390954"/>
              <a:ext cx="2997354" cy="230516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E88142-4547-84D9-A9B8-1E5E4464EF9A}"/>
                </a:ext>
              </a:extLst>
            </p:cNvPr>
            <p:cNvSpPr txBox="1"/>
            <p:nvPr/>
          </p:nvSpPr>
          <p:spPr>
            <a:xfrm rot="16200000">
              <a:off x="6168871" y="3213807"/>
              <a:ext cx="644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err="1"/>
                <a:t>Zpho</a:t>
              </a:r>
              <a:r>
                <a:rPr lang="en-US" sz="1200" b="1" dirty="0" err="1"/>
                <a:t>t</a:t>
              </a:r>
              <a:endParaRPr lang="en-IN" sz="1200" b="1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16C6178-9304-902C-D8D7-45C68B93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03" y="2260150"/>
            <a:ext cx="2466998" cy="2227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DBC1FF-4F20-5084-AF7D-0C29CFCBAA70}"/>
              </a:ext>
            </a:extLst>
          </p:cNvPr>
          <p:cNvSpPr txBox="1"/>
          <p:nvPr/>
        </p:nvSpPr>
        <p:spPr>
          <a:xfrm>
            <a:off x="10355725" y="4565317"/>
            <a:ext cx="644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Zspec</a:t>
            </a:r>
            <a:endParaRPr lang="en-IN" sz="11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B95540-E5AD-0854-AE4C-3D3D42CD7662}"/>
              </a:ext>
            </a:extLst>
          </p:cNvPr>
          <p:cNvSpPr txBox="1"/>
          <p:nvPr/>
        </p:nvSpPr>
        <p:spPr>
          <a:xfrm>
            <a:off x="8171934" y="4904725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Training and Testing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251955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Graphical Results</a:t>
            </a:r>
            <a:endParaRPr lang="en-US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A87D8-26D5-630E-CDBF-0A993B072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15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00C3A-6B09-08E7-4F20-61C8A1F37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4" y="1019995"/>
            <a:ext cx="6411686" cy="3066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78AD69-8C0B-A34F-020A-C581EFC0D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9" y="1055599"/>
            <a:ext cx="4654046" cy="2988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5C40F-7C08-34ED-BEA8-C90968E0F2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" r="4825" b="4759"/>
          <a:stretch/>
        </p:blipFill>
        <p:spPr>
          <a:xfrm>
            <a:off x="3292642" y="4056331"/>
            <a:ext cx="5606716" cy="22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8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 Explainability – Saliency Map</a:t>
            </a:r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29EC055-3A22-7B48-5DCE-2A6FB16CBC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/>
          <a:stretch/>
        </p:blipFill>
        <p:spPr>
          <a:xfrm>
            <a:off x="64088" y="1024288"/>
            <a:ext cx="4838418" cy="48094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E09A72-2B5D-0857-E950-66DD3482D5E2}"/>
              </a:ext>
            </a:extLst>
          </p:cNvPr>
          <p:cNvSpPr/>
          <p:nvPr/>
        </p:nvSpPr>
        <p:spPr>
          <a:xfrm>
            <a:off x="4678326" y="1134391"/>
            <a:ext cx="3749578" cy="41726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  <a:sym typeface="Trebuchet MS"/>
              </a:rPr>
              <a:t>The area near the center is important for our model</a:t>
            </a:r>
            <a:endParaRPr lang="en-US" sz="1800" b="0" i="0" u="none" strike="noStrike" cap="none" dirty="0">
              <a:latin typeface="Times" panose="02020603050405020304" pitchFamily="18" charset="0"/>
              <a:cs typeface="Times" panose="02020603050405020304" pitchFamily="18" charset="0"/>
              <a:sym typeface="Trebuchet MS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endParaRPr lang="en-US" sz="1800" dirty="0">
              <a:latin typeface="Times" panose="02020603050405020304" pitchFamily="18" charset="0"/>
              <a:cs typeface="Times" panose="02020603050405020304" pitchFamily="18" charset="0"/>
              <a:sym typeface="Trebuchet MS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  <a:sym typeface="Trebuchet MS"/>
              </a:rPr>
              <a:t>Most of the activation is in the center of the image with a circular bright spot.</a:t>
            </a: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endParaRPr lang="en-US" sz="1800" dirty="0">
              <a:latin typeface="Times" panose="02020603050405020304" pitchFamily="18" charset="0"/>
              <a:cs typeface="Times" panose="02020603050405020304" pitchFamily="18" charset="0"/>
              <a:sym typeface="Trebuchet MS"/>
            </a:endParaRPr>
          </a:p>
          <a:p>
            <a:pPr marL="343080" indent="-343080" algn="just"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G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radient activation in saliency maps capture morphological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information  although it is slightly larger in area.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240C8-438D-122C-E01A-5EE1D6209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16</a:t>
            </a:fld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81055-2B60-74E5-2F63-F3F2B8D64B65}"/>
              </a:ext>
            </a:extLst>
          </p:cNvPr>
          <p:cNvGrpSpPr/>
          <p:nvPr/>
        </p:nvGrpSpPr>
        <p:grpSpPr>
          <a:xfrm>
            <a:off x="8668615" y="3249674"/>
            <a:ext cx="3437525" cy="2025047"/>
            <a:chOff x="3733801" y="4653985"/>
            <a:chExt cx="3820886" cy="16324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39AC8D-EC0D-74B7-FA0A-37033EB1263B}"/>
                </a:ext>
              </a:extLst>
            </p:cNvPr>
            <p:cNvSpPr txBox="1"/>
            <p:nvPr/>
          </p:nvSpPr>
          <p:spPr>
            <a:xfrm>
              <a:off x="4016117" y="4762443"/>
              <a:ext cx="2917371" cy="146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More sample objects-Better results</a:t>
              </a:r>
            </a:p>
            <a:p>
              <a:pPr algn="just"/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Exploring Upcoming Sky surveys</a:t>
              </a:r>
            </a:p>
            <a:p>
              <a:pPr algn="just"/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Investigating advanced deep framework</a:t>
              </a:r>
            </a:p>
            <a:p>
              <a:pPr algn="just"/>
              <a:r>
                <a:rPr lang="en-US" sz="1600" dirty="0">
                  <a:latin typeface="Times" panose="02020603050405020304" pitchFamily="18" charset="0"/>
                  <a:cs typeface="Times" panose="02020603050405020304" pitchFamily="18" charset="0"/>
                </a:rPr>
                <a:t>Better Computing Facility</a:t>
              </a:r>
              <a:endParaRPr lang="en-IN" sz="16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2A005BB-4C08-F7D6-9405-0C0A68992344}"/>
                </a:ext>
              </a:extLst>
            </p:cNvPr>
            <p:cNvSpPr/>
            <p:nvPr/>
          </p:nvSpPr>
          <p:spPr>
            <a:xfrm>
              <a:off x="3733801" y="4653985"/>
              <a:ext cx="3820886" cy="163246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9E180D-8C4B-7BC8-3569-F4D54599EAA5}"/>
              </a:ext>
            </a:extLst>
          </p:cNvPr>
          <p:cNvGrpSpPr/>
          <p:nvPr/>
        </p:nvGrpSpPr>
        <p:grpSpPr>
          <a:xfrm>
            <a:off x="8754476" y="1561508"/>
            <a:ext cx="3437524" cy="1640414"/>
            <a:chOff x="8754476" y="1561508"/>
            <a:chExt cx="3437524" cy="16404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E497C2-CB57-4585-118F-0436E5CDED9E}"/>
                </a:ext>
              </a:extLst>
            </p:cNvPr>
            <p:cNvSpPr txBox="1"/>
            <p:nvPr/>
          </p:nvSpPr>
          <p:spPr>
            <a:xfrm>
              <a:off x="8754476" y="1561508"/>
              <a:ext cx="3437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Future Directions !!!!</a:t>
              </a:r>
              <a:endParaRPr lang="en-IN" sz="2400" b="1" dirty="0"/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305FE08F-04AD-1EB7-2A38-FEB71B2580E0}"/>
                </a:ext>
              </a:extLst>
            </p:cNvPr>
            <p:cNvSpPr/>
            <p:nvPr/>
          </p:nvSpPr>
          <p:spPr>
            <a:xfrm>
              <a:off x="9710057" y="2235288"/>
              <a:ext cx="533400" cy="966634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FE01E32-5A14-D8A9-728E-1268728E192A}"/>
              </a:ext>
            </a:extLst>
          </p:cNvPr>
          <p:cNvSpPr txBox="1"/>
          <p:nvPr/>
        </p:nvSpPr>
        <p:spPr>
          <a:xfrm>
            <a:off x="2645229" y="5797532"/>
            <a:ext cx="8304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Code Repo Link: https://github.com/1ArgoS1/PhotoZ/blob/main/Data_Analysis.ipynb</a:t>
            </a:r>
          </a:p>
        </p:txBody>
      </p:sp>
    </p:spTree>
    <p:extLst>
      <p:ext uri="{BB962C8B-B14F-4D97-AF65-F5344CB8AC3E}">
        <p14:creationId xmlns:p14="http://schemas.microsoft.com/office/powerpoint/2010/main" val="39830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7F25C-5CA6-AB8C-508A-C48D9E666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0AE04-9104-17F2-A261-6BC6D516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The Beginners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3FF1B78-9396-7FA2-84A3-E6F8399EB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58" y="1404258"/>
            <a:ext cx="7648686" cy="24589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9AC6C-B4B1-90FD-0428-AF20AB584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32D6E27-DCA9-45C0-9C4D-3C802D87A1EF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2D96FC-CA06-1979-D903-8CC01B6BD68D}"/>
              </a:ext>
            </a:extLst>
          </p:cNvPr>
          <p:cNvSpPr/>
          <p:nvPr/>
        </p:nvSpPr>
        <p:spPr>
          <a:xfrm>
            <a:off x="7985325" y="5209362"/>
            <a:ext cx="330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Thank You </a:t>
            </a:r>
            <a:endParaRPr lang="en-IN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23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Driven Astronomy – A Game Changer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8DCB4-3CFA-E976-E509-B42D5AB48E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2</a:t>
            </a:fld>
            <a:endParaRPr lang="en-IN"/>
          </a:p>
        </p:txBody>
      </p:sp>
      <p:pic>
        <p:nvPicPr>
          <p:cNvPr id="2050" name="Picture 2" descr="Evolution of Astronomical Surveys Data Volumes. Surveys correspond to,... |  Download Scientific Diagram">
            <a:extLst>
              <a:ext uri="{FF2B5EF4-FFF2-40B4-BE49-F238E27FC236}">
                <a16:creationId xmlns:a16="http://schemas.microsoft.com/office/drawing/2014/main" id="{C3EFFD64-C8AC-7F2D-EBD8-EEB705FA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4" y="1143723"/>
            <a:ext cx="363616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021D91-2ACA-4F41-3BA5-48C991075A74}"/>
              </a:ext>
            </a:extLst>
          </p:cNvPr>
          <p:cNvSpPr txBox="1"/>
          <p:nvPr/>
        </p:nvSpPr>
        <p:spPr>
          <a:xfrm>
            <a:off x="27735" y="5014342"/>
            <a:ext cx="43284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262626"/>
                </a:solidFill>
                <a:effectLst/>
                <a:latin typeface="Inter Var"/>
              </a:rPr>
              <a:t>Evolution of Astronomical Surveys Data Volumes. </a:t>
            </a:r>
            <a:r>
              <a:rPr lang="en-IN" sz="1200" b="1" i="0" dirty="0" err="1">
                <a:effectLst/>
                <a:latin typeface="g_d0_f3"/>
              </a:rPr>
              <a:t>Maireles</a:t>
            </a:r>
            <a:r>
              <a:rPr lang="en-IN" sz="1200" b="1" i="0" dirty="0">
                <a:effectLst/>
                <a:latin typeface="g_d0_f3"/>
              </a:rPr>
              <a:t>-González et al., 2023</a:t>
            </a:r>
            <a:endParaRPr lang="en-IN" sz="1200" b="1" dirty="0"/>
          </a:p>
          <a:p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3A9A27-B508-FD32-C3EA-7C0CE384FC06}"/>
              </a:ext>
            </a:extLst>
          </p:cNvPr>
          <p:cNvGrpSpPr/>
          <p:nvPr/>
        </p:nvGrpSpPr>
        <p:grpSpPr>
          <a:xfrm>
            <a:off x="3867792" y="1187009"/>
            <a:ext cx="4328418" cy="2345707"/>
            <a:chOff x="3867792" y="1187009"/>
            <a:chExt cx="4328418" cy="2345707"/>
          </a:xfrm>
        </p:grpSpPr>
        <p:pic>
          <p:nvPicPr>
            <p:cNvPr id="2052" name="Picture 4" descr="Astroinformatics Figure 2">
              <a:extLst>
                <a:ext uri="{FF2B5EF4-FFF2-40B4-BE49-F238E27FC236}">
                  <a16:creationId xmlns:a16="http://schemas.microsoft.com/office/drawing/2014/main" id="{F9B8DD73-81C6-18CB-DD9C-CB6A98522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792" y="1187009"/>
              <a:ext cx="4328418" cy="1950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1D78C1-20BE-EFD6-4DA7-165E92BF8FB3}"/>
                </a:ext>
              </a:extLst>
            </p:cNvPr>
            <p:cNvSpPr txBox="1"/>
            <p:nvPr/>
          </p:nvSpPr>
          <p:spPr>
            <a:xfrm>
              <a:off x="4758179" y="3255717"/>
              <a:ext cx="297542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latin typeface="Times" panose="02020603050405020304" pitchFamily="18" charset="0"/>
                  <a:cs typeface="Times" panose="02020603050405020304" pitchFamily="18" charset="0"/>
                </a:rPr>
                <a:t>Source: http://astroinformatics.info/astroinfo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C16587-D658-2E4F-7DF7-30607B8542F1}"/>
              </a:ext>
            </a:extLst>
          </p:cNvPr>
          <p:cNvGrpSpPr/>
          <p:nvPr/>
        </p:nvGrpSpPr>
        <p:grpSpPr>
          <a:xfrm>
            <a:off x="4019465" y="3994270"/>
            <a:ext cx="5550970" cy="1861902"/>
            <a:chOff x="4387687" y="3891104"/>
            <a:chExt cx="5913148" cy="18619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0B936E-E647-B59C-1E57-4B989A8DF765}"/>
                </a:ext>
              </a:extLst>
            </p:cNvPr>
            <p:cNvSpPr txBox="1"/>
            <p:nvPr/>
          </p:nvSpPr>
          <p:spPr>
            <a:xfrm>
              <a:off x="4590826" y="5383674"/>
              <a:ext cx="5710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/>
                  </a:solidFill>
                </a:rPr>
                <a:t>Accelerating growth of Cosmological Discovery</a:t>
              </a:r>
              <a:endParaRPr lang="en-IN" b="1" dirty="0">
                <a:solidFill>
                  <a:schemeClr val="accent5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826B75-04B7-C616-FEF1-8B0E74630169}"/>
                </a:ext>
              </a:extLst>
            </p:cNvPr>
            <p:cNvGrpSpPr/>
            <p:nvPr/>
          </p:nvGrpSpPr>
          <p:grpSpPr>
            <a:xfrm>
              <a:off x="4387687" y="3891104"/>
              <a:ext cx="5518313" cy="1477328"/>
              <a:chOff x="4387687" y="3891104"/>
              <a:chExt cx="5518313" cy="147732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C3FD94-965D-DA25-07AA-A89E4FE9E96B}"/>
                  </a:ext>
                </a:extLst>
              </p:cNvPr>
              <p:cNvSpPr txBox="1"/>
              <p:nvPr/>
            </p:nvSpPr>
            <p:spPr>
              <a:xfrm>
                <a:off x="4387687" y="4005974"/>
                <a:ext cx="14127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" panose="02020603050405020304" pitchFamily="18" charset="0"/>
                    <a:cs typeface="Times" panose="02020603050405020304" pitchFamily="18" charset="0"/>
                  </a:rPr>
                  <a:t>Astronomical</a:t>
                </a:r>
              </a:p>
              <a:p>
                <a:r>
                  <a:rPr lang="en-US" sz="1600" dirty="0">
                    <a:latin typeface="Times" panose="02020603050405020304" pitchFamily="18" charset="0"/>
                    <a:cs typeface="Times" panose="02020603050405020304" pitchFamily="18" charset="0"/>
                  </a:rPr>
                  <a:t>Data</a:t>
                </a:r>
                <a:endParaRPr lang="en-IN" sz="16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1D0D2B2E-B8F8-8AA6-9AF6-32907C26D76C}"/>
                  </a:ext>
                </a:extLst>
              </p:cNvPr>
              <p:cNvSpPr/>
              <p:nvPr/>
            </p:nvSpPr>
            <p:spPr>
              <a:xfrm>
                <a:off x="5765636" y="4214478"/>
                <a:ext cx="585719" cy="1677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F2E380-A4AB-F875-095A-558E8470A512}"/>
                  </a:ext>
                </a:extLst>
              </p:cNvPr>
              <p:cNvSpPr txBox="1"/>
              <p:nvPr/>
            </p:nvSpPr>
            <p:spPr>
              <a:xfrm>
                <a:off x="6400799" y="4084220"/>
                <a:ext cx="11364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Big Data</a:t>
                </a:r>
                <a:endParaRPr lang="en-IN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C319E0-5811-28F4-56B8-66D7B3736C7C}"/>
                  </a:ext>
                </a:extLst>
              </p:cNvPr>
              <p:cNvSpPr txBox="1"/>
              <p:nvPr/>
            </p:nvSpPr>
            <p:spPr>
              <a:xfrm>
                <a:off x="8196210" y="3891104"/>
                <a:ext cx="17097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 panose="02020603050405020304" pitchFamily="18" charset="0"/>
                    <a:cs typeface="Times" panose="02020603050405020304" pitchFamily="18" charset="0"/>
                  </a:rPr>
                  <a:t>Cloud for Storage + Machine Learning+ Deep Learning</a:t>
                </a:r>
                <a:endParaRPr lang="en-IN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1670BA15-D6C8-A689-E393-E9D89BAF5E85}"/>
                  </a:ext>
                </a:extLst>
              </p:cNvPr>
              <p:cNvSpPr/>
              <p:nvPr/>
            </p:nvSpPr>
            <p:spPr>
              <a:xfrm>
                <a:off x="7511604" y="4185003"/>
                <a:ext cx="585719" cy="16776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id="{B75062BD-C978-7A18-0767-4EED66E0399D}"/>
                  </a:ext>
                </a:extLst>
              </p:cNvPr>
              <p:cNvSpPr/>
              <p:nvPr/>
            </p:nvSpPr>
            <p:spPr>
              <a:xfrm>
                <a:off x="6803976" y="4586777"/>
                <a:ext cx="235739" cy="51563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2B9578-D73F-4D34-4285-41AD3CFA2BDF}"/>
              </a:ext>
            </a:extLst>
          </p:cNvPr>
          <p:cNvSpPr txBox="1"/>
          <p:nvPr/>
        </p:nvSpPr>
        <p:spPr>
          <a:xfrm>
            <a:off x="8851900" y="1133560"/>
            <a:ext cx="314865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latin typeface="Times" panose="02020603050405020304" pitchFamily="18" charset="0"/>
                <a:cs typeface="Times" panose="02020603050405020304" pitchFamily="18" charset="0"/>
              </a:rPr>
              <a:t>Why Redshift Estimation is Important?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N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1600" dirty="0">
                <a:latin typeface="Times" panose="02020603050405020304" pitchFamily="18" charset="0"/>
                <a:cs typeface="Times" panose="02020603050405020304" pitchFamily="18" charset="0"/>
              </a:rPr>
              <a:t>Distance Measurement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1600" dirty="0">
                <a:latin typeface="Times" panose="02020603050405020304" pitchFamily="18" charset="0"/>
                <a:cs typeface="Times" panose="02020603050405020304" pitchFamily="18" charset="0"/>
              </a:rPr>
              <a:t>Expansion of the Universe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1600" dirty="0">
                <a:latin typeface="Times" panose="02020603050405020304" pitchFamily="18" charset="0"/>
                <a:cs typeface="Times" panose="02020603050405020304" pitchFamily="18" charset="0"/>
              </a:rPr>
              <a:t>Understanding Cosmic Evolution and building 3D map of the Universe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452974-F8CF-8F5A-6481-480E6AD3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853" y="3532716"/>
            <a:ext cx="2975427" cy="1629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B149-BDB5-3329-9A12-0DEF554057D7}"/>
              </a:ext>
            </a:extLst>
          </p:cNvPr>
          <p:cNvSpPr txBox="1"/>
          <p:nvPr/>
        </p:nvSpPr>
        <p:spPr>
          <a:xfrm>
            <a:off x="4945680" y="5887194"/>
            <a:ext cx="361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AWS </a:t>
            </a:r>
            <a:r>
              <a:rPr lang="en-US" b="1" dirty="0" err="1"/>
              <a:t>SageMaker</a:t>
            </a:r>
            <a:r>
              <a:rPr lang="en-US" b="1" dirty="0"/>
              <a:t>- Cloud Platform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949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Handling Mixed Input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Dealing with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6A297-3680-332E-D896-0955B11DF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3</a:t>
            </a:fld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A7B43-1AF8-8932-5F6B-ACCC57D86F65}"/>
              </a:ext>
            </a:extLst>
          </p:cNvPr>
          <p:cNvSpPr txBox="1"/>
          <p:nvPr/>
        </p:nvSpPr>
        <p:spPr>
          <a:xfrm>
            <a:off x="314227" y="1111033"/>
            <a:ext cx="386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 panose="02020603050405020304" pitchFamily="18" charset="0"/>
                <a:cs typeface="Times" panose="02020603050405020304" pitchFamily="18" charset="0"/>
              </a:rPr>
              <a:t>Motivation of This Work</a:t>
            </a:r>
            <a:endParaRPr lang="en-IN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8569B-A2A9-3475-A528-05EBCA74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62078"/>
            <a:ext cx="4856844" cy="238772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41D4EA-EDC3-5D46-F70D-5ADB48E617D9}"/>
              </a:ext>
            </a:extLst>
          </p:cNvPr>
          <p:cNvGrpSpPr/>
          <p:nvPr/>
        </p:nvGrpSpPr>
        <p:grpSpPr>
          <a:xfrm>
            <a:off x="4997461" y="1295699"/>
            <a:ext cx="7066286" cy="4550321"/>
            <a:chOff x="4997461" y="1295699"/>
            <a:chExt cx="7066286" cy="455032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5763CB8-8B92-E227-FB10-E92E990413D6}"/>
                </a:ext>
              </a:extLst>
            </p:cNvPr>
            <p:cNvSpPr/>
            <p:nvPr/>
          </p:nvSpPr>
          <p:spPr>
            <a:xfrm>
              <a:off x="4997461" y="1295699"/>
              <a:ext cx="7066286" cy="45503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85F1D5-1689-15E7-36D7-5ECC22B5F0D7}"/>
                </a:ext>
              </a:extLst>
            </p:cNvPr>
            <p:cNvSpPr txBox="1"/>
            <p:nvPr/>
          </p:nvSpPr>
          <p:spPr>
            <a:xfrm>
              <a:off x="5495117" y="1654410"/>
              <a:ext cx="6428013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rgbClr val="37415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Traditional ML methods use extracted catalogs of magnitudes 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rgbClr val="374151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Times" panose="02020603050405020304" pitchFamily="18" charset="0"/>
                  <a:cs typeface="Times" panose="02020603050405020304" pitchFamily="18" charset="0"/>
                </a:rPr>
                <a:t>Deep learning algorithms could extract far more information from images than from the magnitude features alone.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sz="1800" dirty="0"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Times" panose="02020603050405020304" pitchFamily="18" charset="0"/>
                  <a:cs typeface="Times" panose="02020603050405020304" pitchFamily="18" charset="0"/>
                </a:rPr>
                <a:t>We experiment with a variant of mixed-input model that use both images and magnitudes as inputs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sz="1800" dirty="0">
                <a:latin typeface="Times" panose="02020603050405020304" pitchFamily="18" charset="0"/>
                <a:cs typeface="Times" panose="02020603050405020304" pitchFamily="18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Times" panose="02020603050405020304" pitchFamily="18" charset="0"/>
                  <a:cs typeface="Times" panose="02020603050405020304" pitchFamily="18" charset="0"/>
                </a:rPr>
                <a:t>We designed separate input data and running through networks in parallel before combining the networks by concatenation.  Mixed-input models are a combination of two separate models</a:t>
              </a:r>
              <a:endParaRPr lang="en-IN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1670D2-DCD2-C568-8277-7858EF41AA69}"/>
                </a:ext>
              </a:extLst>
            </p:cNvPr>
            <p:cNvSpPr txBox="1"/>
            <p:nvPr/>
          </p:nvSpPr>
          <p:spPr>
            <a:xfrm>
              <a:off x="5932714" y="5061857"/>
              <a:ext cx="4713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Collaborator: </a:t>
              </a:r>
              <a:r>
                <a:rPr lang="en-US" b="1" dirty="0" err="1"/>
                <a:t>Ambuj</a:t>
              </a:r>
              <a:r>
                <a:rPr lang="en-US" b="1" dirty="0"/>
                <a:t> Kumar Pandit,  TCS</a:t>
              </a:r>
              <a:endParaRPr lang="en-I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458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624" y="-75867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Handling Mixed Input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267D7-41F6-388F-D756-FCFE924ACF65}"/>
              </a:ext>
            </a:extLst>
          </p:cNvPr>
          <p:cNvSpPr txBox="1"/>
          <p:nvPr/>
        </p:nvSpPr>
        <p:spPr>
          <a:xfrm>
            <a:off x="107388" y="1198609"/>
            <a:ext cx="34530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Proposed model provides better bias and Outlier% compared to existing models on our dataset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Proposed model converges faster in a smaller  number of epochs compared to the baseline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Interpretability analysis of the proposed model has been carried out to understand crucial factors behind the prediction using a Saliency map and SHAP analysis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1F5F3B5B-E511-30BE-D7CA-A4F8F9988BDD}"/>
              </a:ext>
            </a:extLst>
          </p:cNvPr>
          <p:cNvSpPr/>
          <p:nvPr/>
        </p:nvSpPr>
        <p:spPr>
          <a:xfrm>
            <a:off x="4001933" y="2397713"/>
            <a:ext cx="899633" cy="1031287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" panose="02020603050405020304" pitchFamily="18" charset="0"/>
                <a:cs typeface="Times" panose="02020603050405020304" pitchFamily="18" charset="0"/>
              </a:rPr>
              <a:t>Load image data (64*64*5)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66B98F-74D8-A245-734A-B2EFB28E909F}"/>
              </a:ext>
            </a:extLst>
          </p:cNvPr>
          <p:cNvCxnSpPr>
            <a:cxnSpLocks/>
          </p:cNvCxnSpPr>
          <p:nvPr/>
        </p:nvCxnSpPr>
        <p:spPr>
          <a:xfrm>
            <a:off x="4901566" y="3034023"/>
            <a:ext cx="1780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1BED9D-B3B9-2DC9-1ADC-11A3E892696B}"/>
              </a:ext>
            </a:extLst>
          </p:cNvPr>
          <p:cNvSpPr/>
          <p:nvPr/>
        </p:nvSpPr>
        <p:spPr>
          <a:xfrm>
            <a:off x="5262044" y="1968552"/>
            <a:ext cx="1414021" cy="7824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Preprocessing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46370C8-FBC3-D654-1AAA-9A9C1E83DE3C}"/>
              </a:ext>
            </a:extLst>
          </p:cNvPr>
          <p:cNvSpPr/>
          <p:nvPr/>
        </p:nvSpPr>
        <p:spPr>
          <a:xfrm>
            <a:off x="7106524" y="1982495"/>
            <a:ext cx="1140642" cy="7708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dk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Centre crop 32*32*5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06EF4A-F140-A45B-0732-B6FBBCDEAF16}"/>
              </a:ext>
            </a:extLst>
          </p:cNvPr>
          <p:cNvCxnSpPr>
            <a:cxnSpLocks/>
          </p:cNvCxnSpPr>
          <p:nvPr/>
        </p:nvCxnSpPr>
        <p:spPr>
          <a:xfrm>
            <a:off x="8384036" y="2374754"/>
            <a:ext cx="446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78A354-DD74-D5DE-ACA7-E3D6C2C20815}"/>
              </a:ext>
            </a:extLst>
          </p:cNvPr>
          <p:cNvSpPr/>
          <p:nvPr/>
        </p:nvSpPr>
        <p:spPr>
          <a:xfrm>
            <a:off x="8830499" y="2014882"/>
            <a:ext cx="1414021" cy="718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Training set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D6F141-8A44-E442-C5B7-5EBA38B2716E}"/>
              </a:ext>
            </a:extLst>
          </p:cNvPr>
          <p:cNvSpPr/>
          <p:nvPr/>
        </p:nvSpPr>
        <p:spPr>
          <a:xfrm>
            <a:off x="10429876" y="2914970"/>
            <a:ext cx="1654736" cy="914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Attention-Inception Model + MLP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8B5A2A-C053-FA4B-DE89-8AAB5A62C230}"/>
              </a:ext>
            </a:extLst>
          </p:cNvPr>
          <p:cNvCxnSpPr>
            <a:cxnSpLocks/>
          </p:cNvCxnSpPr>
          <p:nvPr/>
        </p:nvCxnSpPr>
        <p:spPr>
          <a:xfrm>
            <a:off x="11231230" y="2309953"/>
            <a:ext cx="0" cy="57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ylinder 24">
            <a:extLst>
              <a:ext uri="{FF2B5EF4-FFF2-40B4-BE49-F238E27FC236}">
                <a16:creationId xmlns:a16="http://schemas.microsoft.com/office/drawing/2014/main" id="{7E6299E1-298C-A688-100D-78B24BE7A494}"/>
              </a:ext>
            </a:extLst>
          </p:cNvPr>
          <p:cNvSpPr/>
          <p:nvPr/>
        </p:nvSpPr>
        <p:spPr>
          <a:xfrm>
            <a:off x="9118556" y="1129378"/>
            <a:ext cx="903997" cy="608349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" panose="02020603050405020304" pitchFamily="18" charset="0"/>
                <a:cs typeface="Times" panose="02020603050405020304" pitchFamily="18" charset="0"/>
              </a:rPr>
              <a:t>Magnitude features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685B24-CD11-E3B4-AD5D-D23DE016654F}"/>
              </a:ext>
            </a:extLst>
          </p:cNvPr>
          <p:cNvCxnSpPr>
            <a:cxnSpLocks/>
          </p:cNvCxnSpPr>
          <p:nvPr/>
        </p:nvCxnSpPr>
        <p:spPr>
          <a:xfrm>
            <a:off x="9570555" y="1751632"/>
            <a:ext cx="0" cy="230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AE3477-944F-8A06-C27A-AD594A851D49}"/>
              </a:ext>
            </a:extLst>
          </p:cNvPr>
          <p:cNvCxnSpPr>
            <a:cxnSpLocks/>
          </p:cNvCxnSpPr>
          <p:nvPr/>
        </p:nvCxnSpPr>
        <p:spPr>
          <a:xfrm>
            <a:off x="11231230" y="3829050"/>
            <a:ext cx="1255" cy="63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CFE599E-4685-1A17-6C50-0EBEA5D1846C}"/>
              </a:ext>
            </a:extLst>
          </p:cNvPr>
          <p:cNvSpPr/>
          <p:nvPr/>
        </p:nvSpPr>
        <p:spPr>
          <a:xfrm>
            <a:off x="10647367" y="4494959"/>
            <a:ext cx="1282045" cy="692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Train model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C87306-826A-F55C-719A-647FCAE013C0}"/>
              </a:ext>
            </a:extLst>
          </p:cNvPr>
          <p:cNvSpPr/>
          <p:nvPr/>
        </p:nvSpPr>
        <p:spPr>
          <a:xfrm>
            <a:off x="8865226" y="4494959"/>
            <a:ext cx="1414021" cy="718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Testing set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4354562-5557-350D-BFD9-1A4D05FABFCB}"/>
              </a:ext>
            </a:extLst>
          </p:cNvPr>
          <p:cNvCxnSpPr>
            <a:cxnSpLocks/>
            <a:stCxn id="37" idx="1"/>
            <a:endCxn id="41" idx="3"/>
          </p:cNvCxnSpPr>
          <p:nvPr/>
        </p:nvCxnSpPr>
        <p:spPr>
          <a:xfrm flipH="1">
            <a:off x="8389412" y="4853964"/>
            <a:ext cx="475814" cy="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49AD13A-8AF9-1E2A-68F1-46F8D436F4BF}"/>
              </a:ext>
            </a:extLst>
          </p:cNvPr>
          <p:cNvSpPr/>
          <p:nvPr/>
        </p:nvSpPr>
        <p:spPr>
          <a:xfrm>
            <a:off x="6975391" y="4501819"/>
            <a:ext cx="1414021" cy="718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Performance analysis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7D5109-765A-E952-24C9-6086F943A19B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6618751" y="4855463"/>
            <a:ext cx="356640" cy="5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1DCC88E-F7DD-6AAA-1DE0-5655B51FD12E}"/>
              </a:ext>
            </a:extLst>
          </p:cNvPr>
          <p:cNvSpPr/>
          <p:nvPr/>
        </p:nvSpPr>
        <p:spPr>
          <a:xfrm>
            <a:off x="5212117" y="4461107"/>
            <a:ext cx="1395154" cy="7824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Explainability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C554E4-4A93-BF11-7AF3-8C676290ABAE}"/>
              </a:ext>
            </a:extLst>
          </p:cNvPr>
          <p:cNvCxnSpPr>
            <a:cxnSpLocks/>
          </p:cNvCxnSpPr>
          <p:nvPr/>
        </p:nvCxnSpPr>
        <p:spPr>
          <a:xfrm>
            <a:off x="6007464" y="2746075"/>
            <a:ext cx="0" cy="21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258930C-F206-A134-58A8-C4BD63041658}"/>
              </a:ext>
            </a:extLst>
          </p:cNvPr>
          <p:cNvSpPr/>
          <p:nvPr/>
        </p:nvSpPr>
        <p:spPr>
          <a:xfrm>
            <a:off x="5212117" y="2958740"/>
            <a:ext cx="1590694" cy="1328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Converting to Tensor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Horizonal/Vertical Flip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38C055-3024-4423-1298-2AA13816EBED}"/>
              </a:ext>
            </a:extLst>
          </p:cNvPr>
          <p:cNvCxnSpPr>
            <a:cxnSpLocks/>
          </p:cNvCxnSpPr>
          <p:nvPr/>
        </p:nvCxnSpPr>
        <p:spPr>
          <a:xfrm>
            <a:off x="5120883" y="1591053"/>
            <a:ext cx="3263153" cy="1621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0F6B3-108C-4A8A-F96E-E920B2576CD0}"/>
              </a:ext>
            </a:extLst>
          </p:cNvPr>
          <p:cNvCxnSpPr>
            <a:cxnSpLocks/>
          </p:cNvCxnSpPr>
          <p:nvPr/>
        </p:nvCxnSpPr>
        <p:spPr>
          <a:xfrm flipH="1">
            <a:off x="5081047" y="1607272"/>
            <a:ext cx="45677" cy="278905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6BA6F4-8DE9-BC9E-FDF3-B2EC71E226FD}"/>
              </a:ext>
            </a:extLst>
          </p:cNvPr>
          <p:cNvCxnSpPr>
            <a:cxnSpLocks/>
          </p:cNvCxnSpPr>
          <p:nvPr/>
        </p:nvCxnSpPr>
        <p:spPr>
          <a:xfrm flipV="1">
            <a:off x="5081047" y="4352830"/>
            <a:ext cx="3302989" cy="43493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5942231-5315-B074-534A-CE6B5CF8408A}"/>
              </a:ext>
            </a:extLst>
          </p:cNvPr>
          <p:cNvCxnSpPr>
            <a:cxnSpLocks/>
          </p:cNvCxnSpPr>
          <p:nvPr/>
        </p:nvCxnSpPr>
        <p:spPr>
          <a:xfrm flipH="1" flipV="1">
            <a:off x="8352152" y="1646836"/>
            <a:ext cx="14748" cy="270599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42FFD4E-FDC2-A1EB-C0FF-9B5CB431BD96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6676065" y="2359765"/>
            <a:ext cx="430459" cy="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B28296-4D02-FBC4-9C42-6C0C184F8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65226" y="6297458"/>
            <a:ext cx="2743200" cy="365125"/>
          </a:xfrm>
        </p:spPr>
        <p:txBody>
          <a:bodyPr/>
          <a:lstStyle/>
          <a:p>
            <a:fld id="{432D6E27-DCA9-45C0-9C4D-3C802D87A1EF}" type="slidenum">
              <a:rPr lang="en-IN" smtClean="0"/>
              <a:t>4</a:t>
            </a:fld>
            <a:endParaRPr lang="en-I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A59BE1-1D95-40FA-DE69-371F00840799}"/>
              </a:ext>
            </a:extLst>
          </p:cNvPr>
          <p:cNvCxnSpPr>
            <a:cxnSpLocks/>
          </p:cNvCxnSpPr>
          <p:nvPr/>
        </p:nvCxnSpPr>
        <p:spPr>
          <a:xfrm>
            <a:off x="10263972" y="2309953"/>
            <a:ext cx="9672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2C2433-6391-AA4A-86BD-0A066CB82967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0279247" y="4834674"/>
            <a:ext cx="368120" cy="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3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Handling Mixed Input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Dataset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267D7-41F6-388F-D756-FCFE924ACF65}"/>
              </a:ext>
            </a:extLst>
          </p:cNvPr>
          <p:cNvSpPr txBox="1"/>
          <p:nvPr/>
        </p:nvSpPr>
        <p:spPr>
          <a:xfrm>
            <a:off x="185715" y="1356388"/>
            <a:ext cx="69315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ugriz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band image is derived from the SDSS DR 12 of Main galaxy sample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Dataset consisting of galaxy images together with the spectroscopic redshift provided by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Pasquet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et al. 2019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>
                <a:latin typeface="Times" panose="02020603050405020304" pitchFamily="18" charset="0"/>
                <a:cs typeface="Times" panose="02020603050405020304" pitchFamily="18" charset="0"/>
              </a:rPr>
              <a:t>50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GB made of individual samples of size 64x64x5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It contains 659857 samples over the redshift range of 0 - 0.6. </a:t>
            </a:r>
          </a:p>
          <a:p>
            <a:pPr algn="just"/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0511A-E88E-6CEE-B145-9CF1C23B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79" y="1113368"/>
            <a:ext cx="4027357" cy="302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376411-447F-92FC-2F49-ABBB3A856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06"/>
          <a:stretch/>
        </p:blipFill>
        <p:spPr>
          <a:xfrm>
            <a:off x="7917973" y="4137804"/>
            <a:ext cx="2595568" cy="1866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61BE2-D2BB-5C05-24A0-14992F6B6A0C}"/>
              </a:ext>
            </a:extLst>
          </p:cNvPr>
          <p:cNvSpPr txBox="1"/>
          <p:nvPr/>
        </p:nvSpPr>
        <p:spPr>
          <a:xfrm>
            <a:off x="7849666" y="6004448"/>
            <a:ext cx="385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Sample image and redshift distribution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34F1CB-B7F4-BD78-FAAD-FFDEF696F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3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Inception 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EBE4E-B52D-1D13-B065-EA906313C896}"/>
              </a:ext>
            </a:extLst>
          </p:cNvPr>
          <p:cNvSpPr txBox="1"/>
          <p:nvPr/>
        </p:nvSpPr>
        <p:spPr>
          <a:xfrm>
            <a:off x="208213" y="1043731"/>
            <a:ext cx="370505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Skip Connection which connects the input directly to output thereby reducing the bottleneck in the deep neural networks and improve gradient flow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E5B98B-67AB-DD39-2630-6559FEFC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749" y="1043731"/>
            <a:ext cx="4169930" cy="2358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439CE7-F0CC-AC49-5A3A-51DBD7BCD976}"/>
              </a:ext>
            </a:extLst>
          </p:cNvPr>
          <p:cNvSpPr txBox="1"/>
          <p:nvPr/>
        </p:nvSpPr>
        <p:spPr>
          <a:xfrm>
            <a:off x="5667841" y="3289215"/>
            <a:ext cx="335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Convolution operation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888FB-1D7B-87B0-7544-8BBE3213B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6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E0079-B090-2D6C-3476-0E09B31A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89" y="3868033"/>
            <a:ext cx="4102311" cy="1733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0E6FA-1DE0-329A-4453-59F117042071}"/>
              </a:ext>
            </a:extLst>
          </p:cNvPr>
          <p:cNvSpPr txBox="1"/>
          <p:nvPr/>
        </p:nvSpPr>
        <p:spPr>
          <a:xfrm>
            <a:off x="5667841" y="5826450"/>
            <a:ext cx="3157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Inception framework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8B6AD-6C13-A467-754A-FCE5D47554DA}"/>
              </a:ext>
            </a:extLst>
          </p:cNvPr>
          <p:cNvSpPr txBox="1"/>
          <p:nvPr/>
        </p:nvSpPr>
        <p:spPr>
          <a:xfrm>
            <a:off x="8520522" y="1043731"/>
            <a:ext cx="346326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Inception blocks are made of convolutional and pooling layer which are organized in two stages.</a:t>
            </a: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In the first stage, the input features are convolved with three 1x1 convolution layers</a:t>
            </a: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In the second stage, the output of those feature maps from the first stage are processed in parallel with a pooling layer, 3x3 convolution layer and 5 × 5 convolution layer respectively to help identify larger patterns</a:t>
            </a: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2000"/>
              <a:buFont typeface="Noto Sans Symbols"/>
              <a:buChar char="►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  <a:sym typeface="Arial"/>
              </a:rPr>
              <a:t>By traversing multiple paths, they ar</a:t>
            </a: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e able to recognize features which differ in scale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1C34ED-15CB-51C2-9393-0B0FD19D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2" y="2432095"/>
            <a:ext cx="2885482" cy="14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7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Transformer Block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280C9-4148-F604-1340-DF9CDD836452}"/>
              </a:ext>
            </a:extLst>
          </p:cNvPr>
          <p:cNvSpPr txBox="1"/>
          <p:nvPr/>
        </p:nvSpPr>
        <p:spPr>
          <a:xfrm>
            <a:off x="7213153" y="1104063"/>
            <a:ext cx="45975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First introduced in the paper “attention is all you need” by A. Vaswani which revolutionized the NLP domain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It is made of Multi Head attention with feed forward network arranged with Layer Norm together with skip connections as shown in the schematic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For the image task, we first flatten the image to make it a sequence as transformers work for sequence to sequence generation task.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With flattened image, we create query, key and value matrices by multiplying input sequence with the matrices made with learnable parameters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After passing through the whole block, we reshape the output sequence to the original shape of the image.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61B971-1541-8F2C-6A51-527CCBA7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" y="1051501"/>
            <a:ext cx="2943225" cy="4674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46C8F-F192-2D71-3C31-312098EE6733}"/>
              </a:ext>
            </a:extLst>
          </p:cNvPr>
          <p:cNvSpPr txBox="1"/>
          <p:nvPr/>
        </p:nvSpPr>
        <p:spPr>
          <a:xfrm>
            <a:off x="1162572" y="5806499"/>
            <a:ext cx="290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Transformer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BC808-E0FA-9A69-0EB8-5405B51AE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7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BC92C-70C6-0E58-A9CF-B70A04F4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190" y="1193656"/>
            <a:ext cx="3448050" cy="376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0E115-80C4-AA0C-BA11-F3B00F74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1" y="5145921"/>
            <a:ext cx="3250752" cy="9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Workflow - Schematic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EBE4E-B52D-1D13-B065-EA906313C896}"/>
              </a:ext>
            </a:extLst>
          </p:cNvPr>
          <p:cNvSpPr txBox="1"/>
          <p:nvPr/>
        </p:nvSpPr>
        <p:spPr>
          <a:xfrm>
            <a:off x="83175" y="1037022"/>
            <a:ext cx="66441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Attention mechanisms allow the model to selectively focus on the parts of the input that are most important for making a prediction, and to ignore the less relevant parts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Image is represented in the form of patches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By applying self-attention across these patches, the model can capture interactions between different regions of the image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Flatten the patches and Create a sequence  and feed the sequence as a input to encoder of transformer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Q, K, and V represent the query, key, and value matrices which are obtained from the input feature.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R is the relative position encoding matrix which Is precomputed. R captures the relative positions between different elements in the sequence so as to avoid external embeddings</a:t>
            </a:r>
          </a:p>
          <a:p>
            <a:pPr algn="just"/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" panose="02020603050405020304" pitchFamily="18" charset="0"/>
                <a:cs typeface="Times" panose="02020603050405020304" pitchFamily="18" charset="0"/>
              </a:rPr>
              <a:t>We calculate attention for each query &amp; key in the input using the formula and apply the SoftMax function to obtain “importance” probabilities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16CE-065A-24D8-E3E9-A55F28FA0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8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2F84F6-359F-DA9C-9835-BB400605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4" y="1237396"/>
            <a:ext cx="5063810" cy="40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A833-2362-20BA-3CEF-C526740B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962"/>
            <a:ext cx="10949606" cy="90708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Model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6E0F-4155-C401-A36D-AE47CCA9A0D0}"/>
              </a:ext>
            </a:extLst>
          </p:cNvPr>
          <p:cNvSpPr txBox="1"/>
          <p:nvPr/>
        </p:nvSpPr>
        <p:spPr>
          <a:xfrm>
            <a:off x="709376" y="573281"/>
            <a:ext cx="396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Attention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F5EAB-FAC5-121F-CC6C-F875034A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7819"/>
            <a:ext cx="5323114" cy="1846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EEBA4-8111-3EA1-C31B-70062A403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6" r="1"/>
          <a:stretch/>
        </p:blipFill>
        <p:spPr>
          <a:xfrm>
            <a:off x="184588" y="2729023"/>
            <a:ext cx="2818383" cy="1647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B3BF56-CA1D-B526-716D-C6747FB5A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236" y="2710180"/>
            <a:ext cx="3154764" cy="1666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41B3AF-8F4B-2699-5E4C-6F8B337CB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771" y="1093234"/>
            <a:ext cx="4778835" cy="1666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BD324C-8348-CC31-0AD8-802C8345B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172" y="4395691"/>
            <a:ext cx="4959350" cy="17438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E0CE3-7A92-F264-3ED9-2226FFCA8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D6E27-DCA9-45C0-9C4D-3C802D87A1EF}" type="slidenum">
              <a:rPr lang="en-IN" smtClean="0"/>
              <a:t>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9AB2E-016C-A9CC-C495-C601E08C1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771" y="3710570"/>
            <a:ext cx="6021229" cy="20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0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41025</TotalTime>
  <Words>1040</Words>
  <Application>Microsoft Office PowerPoint</Application>
  <PresentationFormat>Widescreen</PresentationFormat>
  <Paragraphs>171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g_d0_f3</vt:lpstr>
      <vt:lpstr>Inter Var</vt:lpstr>
      <vt:lpstr>Noto Sans Symbols</vt:lpstr>
      <vt:lpstr>Times</vt:lpstr>
      <vt:lpstr>Times New Roman</vt:lpstr>
      <vt:lpstr>Wingdings</vt:lpstr>
      <vt:lpstr>Office Theme</vt:lpstr>
      <vt:lpstr>PowerPoint Presentation</vt:lpstr>
      <vt:lpstr>Data Driven Astronomy – A Game Changer</vt:lpstr>
      <vt:lpstr>Handling Mixed Input Data</vt:lpstr>
      <vt:lpstr> Handling Mixed Input Data</vt:lpstr>
      <vt:lpstr>Handling Mixed Input Data</vt:lpstr>
      <vt:lpstr>Model Development</vt:lpstr>
      <vt:lpstr>Model Development</vt:lpstr>
      <vt:lpstr>Model Development</vt:lpstr>
      <vt:lpstr>Model Development</vt:lpstr>
      <vt:lpstr>Baseline Models</vt:lpstr>
      <vt:lpstr>Experiment with CoatNet Model</vt:lpstr>
      <vt:lpstr>Proposed Framework</vt:lpstr>
      <vt:lpstr>Model Training</vt:lpstr>
      <vt:lpstr>Experimental Results</vt:lpstr>
      <vt:lpstr>Graphical Results</vt:lpstr>
      <vt:lpstr>Model Explainability – Saliency Map</vt:lpstr>
      <vt:lpstr>For The Beginners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Snigdha Sen</dc:creator>
  <cp:lastModifiedBy>Snigdha Sen [MAHE-MITBLR]</cp:lastModifiedBy>
  <cp:revision>1920</cp:revision>
  <dcterms:created xsi:type="dcterms:W3CDTF">2019-03-15T15:54:00Z</dcterms:created>
  <dcterms:modified xsi:type="dcterms:W3CDTF">2025-01-10T02:17:10Z</dcterms:modified>
</cp:coreProperties>
</file>